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1053" r:id="rId3"/>
    <p:sldId id="256" r:id="rId4"/>
    <p:sldId id="257" r:id="rId5"/>
    <p:sldId id="258" r:id="rId6"/>
    <p:sldId id="259" r:id="rId7"/>
    <p:sldId id="292" r:id="rId8"/>
    <p:sldId id="1049" r:id="rId9"/>
    <p:sldId id="1050" r:id="rId10"/>
    <p:sldId id="1051" r:id="rId11"/>
    <p:sldId id="1052" r:id="rId12"/>
    <p:sldId id="32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30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8E62-C964-4BAA-BB25-E6F6678CBAFB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6E92-FDE8-4F70-B51A-A3B022A6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594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8E62-C964-4BAA-BB25-E6F6678CBAFB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6E92-FDE8-4F70-B51A-A3B022A6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72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8E62-C964-4BAA-BB25-E6F6678CBAFB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6E92-FDE8-4F70-B51A-A3B022A6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71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8E62-C964-4BAA-BB25-E6F6678CBAFB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6E92-FDE8-4F70-B51A-A3B022A6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656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8E62-C964-4BAA-BB25-E6F6678CBAFB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6E92-FDE8-4F70-B51A-A3B022A6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832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8E62-C964-4BAA-BB25-E6F6678CBAFB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6E92-FDE8-4F70-B51A-A3B022A6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57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8E62-C964-4BAA-BB25-E6F6678CBAFB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6E92-FDE8-4F70-B51A-A3B022A6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57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8E62-C964-4BAA-BB25-E6F6678CBAFB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6E92-FDE8-4F70-B51A-A3B022A6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85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8E62-C964-4BAA-BB25-E6F6678CBAFB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6E92-FDE8-4F70-B51A-A3B022A6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341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8E62-C964-4BAA-BB25-E6F6678CBAFB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6E92-FDE8-4F70-B51A-A3B022A6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843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8E62-C964-4BAA-BB25-E6F6678CBAFB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6E92-FDE8-4F70-B51A-A3B022A6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237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30411-0163-4B13-89FE-F257FAC259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A9C06F-0DE7-4504-815D-E0AD67C24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03E74-B29C-4F04-AFB6-C69DE1F65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01E17-C08A-4759-982E-397049804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BC5895-F4AC-47EF-A207-845785590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1472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90ABB-205B-4C1F-94F2-5FB6248DF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ADA85-D3A1-460E-A414-E956BFE26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09378-2B4D-406B-B98E-FFCA9F637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9941E-CBB7-4275-B2AD-BBE786E5B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005E-AD41-4982-9434-BDDDEA5AA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738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7EE59-2C96-4307-9C39-37A78581D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F15FB-AB0A-4832-A83C-5B3232E17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2F649-0563-4AF2-B9D6-FD8567B87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ED0F0-C4DF-4458-B2A0-B5F561EFA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825A3-FC04-4DA2-8C1D-7DF4C5C97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912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7C3AD-F69F-4657-B131-70705B83C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C91DC-B4CB-4D9E-87DC-75B494B8D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872812-00F2-48F7-A95B-484178336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7BA63A-8F3E-4A8E-97F5-8FF31D70B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6B1475-C624-45C1-AD6A-DE5E08C64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EF3DA-8255-4A22-A9CD-7B18A3F79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379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CB4DC-F5D7-4981-B66B-BAC8E88D9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00B395-6D5A-4801-9785-7C10C526F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00E8E-6DE5-4923-8923-C8645A722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646225-6934-4572-A214-F800D9D0DA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4B5A8-B125-4574-949E-89B5DB49E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5408E9-A997-4A0B-B22E-7E6956D01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058024-B396-481B-A1B3-DE007C3A5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BB28DB-0EB8-423B-BA09-CD7E01537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167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1BDD2-9CFA-4EC5-A00F-3E8667E45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08DE36-D524-4D3C-9996-961C8FCD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3B9DC6-3183-4CE4-B4B8-2A1AFD500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EB73C9-5CC0-4083-A3D1-10A8D2745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838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FE54B2-39AC-4E07-A794-FE05EF797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76C31E-9CBD-4364-9747-0B088674C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61F4A7-6797-4302-A839-2F0F41676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aphic 12">
            <a:extLst>
              <a:ext uri="{FF2B5EF4-FFF2-40B4-BE49-F238E27FC236}">
                <a16:creationId xmlns:a16="http://schemas.microsoft.com/office/drawing/2014/main" id="{ECC12DB3-9420-A67F-21FA-F1B3EA778DCB}"/>
              </a:ext>
            </a:extLst>
          </p:cNvPr>
          <p:cNvGrpSpPr/>
          <p:nvPr/>
        </p:nvGrpSpPr>
        <p:grpSpPr>
          <a:xfrm>
            <a:off x="-72" y="13430"/>
            <a:ext cx="12192298" cy="6831725"/>
            <a:chOff x="-72" y="13430"/>
            <a:chExt cx="12192298" cy="6831725"/>
          </a:xfrm>
          <a:solidFill>
            <a:schemeClr val="bg1">
              <a:lumMod val="95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97D0CA-6D08-AA78-2F34-2AB598C1DB49}"/>
                </a:ext>
              </a:extLst>
            </p:cNvPr>
            <p:cNvSpPr/>
            <p:nvPr/>
          </p:nvSpPr>
          <p:spPr>
            <a:xfrm>
              <a:off x="3205377" y="931529"/>
              <a:ext cx="622715" cy="302568"/>
            </a:xfrm>
            <a:custGeom>
              <a:avLst/>
              <a:gdLst>
                <a:gd name="connsiteX0" fmla="*/ 610318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0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8 w 622715"/>
                <a:gd name="connsiteY8" fmla="*/ 286040 h 302568"/>
                <a:gd name="connsiteX9" fmla="*/ 7372 w 622715"/>
                <a:gd name="connsiteY9" fmla="*/ 270961 h 302568"/>
                <a:gd name="connsiteX10" fmla="*/ 1717 w 622715"/>
                <a:gd name="connsiteY10" fmla="*/ 280725 h 302568"/>
                <a:gd name="connsiteX11" fmla="*/ 84241 w 622715"/>
                <a:gd name="connsiteY11" fmla="*/ 302685 h 302568"/>
                <a:gd name="connsiteX12" fmla="*/ 152289 w 622715"/>
                <a:gd name="connsiteY12" fmla="*/ 280065 h 302568"/>
                <a:gd name="connsiteX13" fmla="*/ 214323 w 622715"/>
                <a:gd name="connsiteY13" fmla="*/ 236334 h 302568"/>
                <a:gd name="connsiteX14" fmla="*/ 288648 w 622715"/>
                <a:gd name="connsiteY14" fmla="*/ 206966 h 302568"/>
                <a:gd name="connsiteX15" fmla="*/ 351549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5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8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3" y="115601"/>
                    <a:pt x="381294" y="126854"/>
                    <a:pt x="357600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5" y="283571"/>
                    <a:pt x="363368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6" y="192150"/>
                    <a:pt x="248046" y="203309"/>
                  </a:cubicBezTo>
                  <a:cubicBezTo>
                    <a:pt x="199036" y="224458"/>
                    <a:pt x="163769" y="269886"/>
                    <a:pt x="112158" y="286040"/>
                  </a:cubicBezTo>
                  <a:cubicBezTo>
                    <a:pt x="76343" y="297237"/>
                    <a:pt x="39153" y="289697"/>
                    <a:pt x="7372" y="270961"/>
                  </a:cubicBezTo>
                  <a:cubicBezTo>
                    <a:pt x="1095" y="267191"/>
                    <a:pt x="-4597" y="277011"/>
                    <a:pt x="1717" y="280725"/>
                  </a:cubicBezTo>
                  <a:cubicBezTo>
                    <a:pt x="26543" y="295428"/>
                    <a:pt x="55175" y="304381"/>
                    <a:pt x="84241" y="302685"/>
                  </a:cubicBezTo>
                  <a:cubicBezTo>
                    <a:pt x="108614" y="301252"/>
                    <a:pt x="131479" y="292393"/>
                    <a:pt x="152289" y="280065"/>
                  </a:cubicBezTo>
                  <a:cubicBezTo>
                    <a:pt x="174042" y="267078"/>
                    <a:pt x="193589" y="250829"/>
                    <a:pt x="214323" y="236334"/>
                  </a:cubicBezTo>
                  <a:cubicBezTo>
                    <a:pt x="235925" y="221254"/>
                    <a:pt x="261127" y="204760"/>
                    <a:pt x="288648" y="206966"/>
                  </a:cubicBezTo>
                  <a:cubicBezTo>
                    <a:pt x="322069" y="209624"/>
                    <a:pt x="348816" y="244665"/>
                    <a:pt x="351549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2" y="154224"/>
                    <a:pt x="402406" y="139540"/>
                    <a:pt x="427118" y="131454"/>
                  </a:cubicBezTo>
                  <a:cubicBezTo>
                    <a:pt x="477579" y="114979"/>
                    <a:pt x="537313" y="122802"/>
                    <a:pt x="581365" y="88967"/>
                  </a:cubicBezTo>
                  <a:cubicBezTo>
                    <a:pt x="607415" y="68948"/>
                    <a:pt x="619461" y="37790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113B42E-1A91-C51D-3DA9-A0A7D6A9E736}"/>
                </a:ext>
              </a:extLst>
            </p:cNvPr>
            <p:cNvSpPr/>
            <p:nvPr/>
          </p:nvSpPr>
          <p:spPr>
            <a:xfrm>
              <a:off x="795949" y="1177769"/>
              <a:ext cx="134320" cy="56663"/>
            </a:xfrm>
            <a:custGeom>
              <a:avLst/>
              <a:gdLst>
                <a:gd name="connsiteX0" fmla="*/ 126445 w 134320"/>
                <a:gd name="connsiteY0" fmla="*/ 687 h 56663"/>
                <a:gd name="connsiteX1" fmla="*/ 2791 w 134320"/>
                <a:gd name="connsiteY1" fmla="*/ 45700 h 56663"/>
                <a:gd name="connsiteX2" fmla="*/ 5807 w 134320"/>
                <a:gd name="connsiteY2" fmla="*/ 56614 h 56663"/>
                <a:gd name="connsiteX3" fmla="*/ 129461 w 134320"/>
                <a:gd name="connsiteY3" fmla="*/ 11601 h 56663"/>
                <a:gd name="connsiteX4" fmla="*/ 126445 w 134320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0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7" y="56614"/>
                  </a:cubicBezTo>
                  <a:lnTo>
                    <a:pt x="129461" y="11601"/>
                  </a:lnTo>
                  <a:cubicBezTo>
                    <a:pt x="136247" y="9131"/>
                    <a:pt x="133231" y="-1801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A375D78-F0D2-743C-4B76-AC40B7069472}"/>
                </a:ext>
              </a:extLst>
            </p:cNvPr>
            <p:cNvSpPr/>
            <p:nvPr/>
          </p:nvSpPr>
          <p:spPr>
            <a:xfrm>
              <a:off x="840962" y="1142462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6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8"/>
                    <a:pt x="15590" y="83452"/>
                    <a:pt x="23866" y="121477"/>
                  </a:cubicBezTo>
                  <a:cubicBezTo>
                    <a:pt x="25392" y="128583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18C5A9A-D539-9DF3-B79A-4105161BB2FD}"/>
                </a:ext>
              </a:extLst>
            </p:cNvPr>
            <p:cNvSpPr/>
            <p:nvPr/>
          </p:nvSpPr>
          <p:spPr>
            <a:xfrm>
              <a:off x="959990" y="1038491"/>
              <a:ext cx="150452" cy="253760"/>
            </a:xfrm>
            <a:custGeom>
              <a:avLst/>
              <a:gdLst>
                <a:gd name="connsiteX0" fmla="*/ 10264 w 150452"/>
                <a:gd name="connsiteY0" fmla="*/ 70239 h 253760"/>
                <a:gd name="connsiteX1" fmla="*/ 21103 w 150452"/>
                <a:gd name="connsiteY1" fmla="*/ 35650 h 253760"/>
                <a:gd name="connsiteX2" fmla="*/ 47606 w 150452"/>
                <a:gd name="connsiteY2" fmla="*/ 11768 h 253760"/>
                <a:gd name="connsiteX3" fmla="*/ 55937 w 150452"/>
                <a:gd name="connsiteY3" fmla="*/ 49260 h 253760"/>
                <a:gd name="connsiteX4" fmla="*/ 47662 w 150452"/>
                <a:gd name="connsiteY4" fmla="*/ 89504 h 253760"/>
                <a:gd name="connsiteX5" fmla="*/ 15297 w 150452"/>
                <a:gd name="connsiteY5" fmla="*/ 246824 h 253760"/>
                <a:gd name="connsiteX6" fmla="*/ 22253 w 150452"/>
                <a:gd name="connsiteY6" fmla="*/ 253779 h 253760"/>
                <a:gd name="connsiteX7" fmla="*/ 145530 w 150452"/>
                <a:gd name="connsiteY7" fmla="*/ 210971 h 253760"/>
                <a:gd name="connsiteX8" fmla="*/ 142533 w 150452"/>
                <a:gd name="connsiteY8" fmla="*/ 200057 h 253760"/>
                <a:gd name="connsiteX9" fmla="*/ 19293 w 150452"/>
                <a:gd name="connsiteY9" fmla="*/ 242884 h 253760"/>
                <a:gd name="connsiteX10" fmla="*/ 26249 w 150452"/>
                <a:gd name="connsiteY10" fmla="*/ 249840 h 253760"/>
                <a:gd name="connsiteX11" fmla="*/ 68378 w 150452"/>
                <a:gd name="connsiteY11" fmla="*/ 44943 h 253760"/>
                <a:gd name="connsiteX12" fmla="*/ 64307 w 150452"/>
                <a:gd name="connsiteY12" fmla="*/ 8224 h 253760"/>
                <a:gd name="connsiteX13" fmla="*/ 35391 w 150452"/>
                <a:gd name="connsiteY13" fmla="*/ 3681 h 253760"/>
                <a:gd name="connsiteX14" fmla="*/ -1008 w 150452"/>
                <a:gd name="connsiteY14" fmla="*/ 70239 h 253760"/>
                <a:gd name="connsiteX15" fmla="*/ 10302 w 150452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60">
                  <a:moveTo>
                    <a:pt x="10264" y="70239"/>
                  </a:moveTo>
                  <a:cubicBezTo>
                    <a:pt x="11320" y="58059"/>
                    <a:pt x="15015" y="46255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096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9" y="255306"/>
                    <a:pt x="22253" y="253779"/>
                  </a:cubicBezTo>
                  <a:lnTo>
                    <a:pt x="145530" y="210971"/>
                  </a:lnTo>
                  <a:cubicBezTo>
                    <a:pt x="152372" y="208596"/>
                    <a:pt x="149432" y="197664"/>
                    <a:pt x="142533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3EA8A41-1D77-5794-A556-1EAB85316976}"/>
                </a:ext>
              </a:extLst>
            </p:cNvPr>
            <p:cNvSpPr/>
            <p:nvPr/>
          </p:nvSpPr>
          <p:spPr>
            <a:xfrm>
              <a:off x="665161" y="1134663"/>
              <a:ext cx="150489" cy="253760"/>
            </a:xfrm>
            <a:custGeom>
              <a:avLst/>
              <a:gdLst>
                <a:gd name="connsiteX0" fmla="*/ 10302 w 150489"/>
                <a:gd name="connsiteY0" fmla="*/ 70239 h 253760"/>
                <a:gd name="connsiteX1" fmla="*/ 21141 w 150489"/>
                <a:gd name="connsiteY1" fmla="*/ 35650 h 253760"/>
                <a:gd name="connsiteX2" fmla="*/ 47644 w 150489"/>
                <a:gd name="connsiteY2" fmla="*/ 11768 h 253760"/>
                <a:gd name="connsiteX3" fmla="*/ 55975 w 150489"/>
                <a:gd name="connsiteY3" fmla="*/ 49260 h 253760"/>
                <a:gd name="connsiteX4" fmla="*/ 47700 w 150489"/>
                <a:gd name="connsiteY4" fmla="*/ 89504 h 253760"/>
                <a:gd name="connsiteX5" fmla="*/ 15335 w 150489"/>
                <a:gd name="connsiteY5" fmla="*/ 246824 h 253760"/>
                <a:gd name="connsiteX6" fmla="*/ 22291 w 150489"/>
                <a:gd name="connsiteY6" fmla="*/ 253779 h 253760"/>
                <a:gd name="connsiteX7" fmla="*/ 145568 w 150489"/>
                <a:gd name="connsiteY7" fmla="*/ 210971 h 253760"/>
                <a:gd name="connsiteX8" fmla="*/ 142571 w 150489"/>
                <a:gd name="connsiteY8" fmla="*/ 200057 h 253760"/>
                <a:gd name="connsiteX9" fmla="*/ 19293 w 150489"/>
                <a:gd name="connsiteY9" fmla="*/ 242884 h 253760"/>
                <a:gd name="connsiteX10" fmla="*/ 26249 w 150489"/>
                <a:gd name="connsiteY10" fmla="*/ 249840 h 253760"/>
                <a:gd name="connsiteX11" fmla="*/ 68378 w 150489"/>
                <a:gd name="connsiteY11" fmla="*/ 44943 h 253760"/>
                <a:gd name="connsiteX12" fmla="*/ 64307 w 150489"/>
                <a:gd name="connsiteY12" fmla="*/ 8224 h 253760"/>
                <a:gd name="connsiteX13" fmla="*/ 35391 w 150489"/>
                <a:gd name="connsiteY13" fmla="*/ 3681 h 253760"/>
                <a:gd name="connsiteX14" fmla="*/ -1008 w 150489"/>
                <a:gd name="connsiteY14" fmla="*/ 70239 h 253760"/>
                <a:gd name="connsiteX15" fmla="*/ 10302 w 150489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89" h="253760">
                  <a:moveTo>
                    <a:pt x="10302" y="70239"/>
                  </a:moveTo>
                  <a:cubicBezTo>
                    <a:pt x="11358" y="58059"/>
                    <a:pt x="15052" y="46255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5" y="38911"/>
                    <a:pt x="55975" y="49260"/>
                  </a:cubicBezTo>
                  <a:cubicBezTo>
                    <a:pt x="53223" y="62681"/>
                    <a:pt x="50471" y="76096"/>
                    <a:pt x="47700" y="89504"/>
                  </a:cubicBezTo>
                  <a:cubicBezTo>
                    <a:pt x="36918" y="141944"/>
                    <a:pt x="26136" y="194384"/>
                    <a:pt x="15335" y="246824"/>
                  </a:cubicBezTo>
                  <a:cubicBezTo>
                    <a:pt x="14543" y="250744"/>
                    <a:pt x="17936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4BE3163-42F0-DB23-E36A-62C25210B5E2}"/>
                </a:ext>
              </a:extLst>
            </p:cNvPr>
            <p:cNvSpPr/>
            <p:nvPr/>
          </p:nvSpPr>
          <p:spPr>
            <a:xfrm>
              <a:off x="1116492" y="1075615"/>
              <a:ext cx="114111" cy="42051"/>
            </a:xfrm>
            <a:custGeom>
              <a:avLst/>
              <a:gdLst>
                <a:gd name="connsiteX0" fmla="*/ 106103 w 114111"/>
                <a:gd name="connsiteY0" fmla="*/ 582 h 42051"/>
                <a:gd name="connsiteX1" fmla="*/ 2938 w 114111"/>
                <a:gd name="connsiteY1" fmla="*/ 31212 h 42051"/>
                <a:gd name="connsiteX2" fmla="*/ 5935 w 114111"/>
                <a:gd name="connsiteY2" fmla="*/ 42108 h 42051"/>
                <a:gd name="connsiteX3" fmla="*/ 109100 w 114111"/>
                <a:gd name="connsiteY3" fmla="*/ 11496 h 42051"/>
                <a:gd name="connsiteX4" fmla="*/ 106103 w 114111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1" h="42051">
                  <a:moveTo>
                    <a:pt x="106103" y="582"/>
                  </a:moveTo>
                  <a:lnTo>
                    <a:pt x="2938" y="31212"/>
                  </a:lnTo>
                  <a:cubicBezTo>
                    <a:pt x="-4036" y="33267"/>
                    <a:pt x="-1058" y="44200"/>
                    <a:pt x="5935" y="42108"/>
                  </a:cubicBezTo>
                  <a:lnTo>
                    <a:pt x="109100" y="11496"/>
                  </a:lnTo>
                  <a:cubicBezTo>
                    <a:pt x="116074" y="9422"/>
                    <a:pt x="113115" y="-1492"/>
                    <a:pt x="106103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0E3FF11-5A5F-FA32-5DA7-29AE47EF00CB}"/>
                </a:ext>
              </a:extLst>
            </p:cNvPr>
            <p:cNvSpPr/>
            <p:nvPr/>
          </p:nvSpPr>
          <p:spPr>
            <a:xfrm>
              <a:off x="1119124" y="1100950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89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89" y="33944"/>
                  </a:lnTo>
                  <a:cubicBezTo>
                    <a:pt x="-4009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553CB63-5643-9821-C524-BF380FE09DC4}"/>
                </a:ext>
              </a:extLst>
            </p:cNvPr>
            <p:cNvSpPr/>
            <p:nvPr/>
          </p:nvSpPr>
          <p:spPr>
            <a:xfrm>
              <a:off x="1264666" y="929519"/>
              <a:ext cx="141284" cy="165939"/>
            </a:xfrm>
            <a:custGeom>
              <a:avLst/>
              <a:gdLst>
                <a:gd name="connsiteX0" fmla="*/ -1016 w 141284"/>
                <a:gd name="connsiteY0" fmla="*/ 5757 h 165939"/>
                <a:gd name="connsiteX1" fmla="*/ 10049 w 141284"/>
                <a:gd name="connsiteY1" fmla="*/ 160607 h 165939"/>
                <a:gd name="connsiteX2" fmla="*/ 15704 w 141284"/>
                <a:gd name="connsiteY2" fmla="*/ 166260 h 165939"/>
                <a:gd name="connsiteX3" fmla="*/ 17212 w 141284"/>
                <a:gd name="connsiteY3" fmla="*/ 166055 h 165939"/>
                <a:gd name="connsiteX4" fmla="*/ 136266 w 141284"/>
                <a:gd name="connsiteY4" fmla="*/ 132917 h 165939"/>
                <a:gd name="connsiteX5" fmla="*/ 133251 w 141284"/>
                <a:gd name="connsiteY5" fmla="*/ 122003 h 165939"/>
                <a:gd name="connsiteX6" fmla="*/ 14214 w 141284"/>
                <a:gd name="connsiteY6" fmla="*/ 155141 h 165939"/>
                <a:gd name="connsiteX7" fmla="*/ 21359 w 141284"/>
                <a:gd name="connsiteY7" fmla="*/ 160607 h 165939"/>
                <a:gd name="connsiteX8" fmla="*/ 10294 w 141284"/>
                <a:gd name="connsiteY8" fmla="*/ 5757 h 165939"/>
                <a:gd name="connsiteX9" fmla="*/ -1016 w 141284"/>
                <a:gd name="connsiteY9" fmla="*/ 5757 h 16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39">
                  <a:moveTo>
                    <a:pt x="-1016" y="5757"/>
                  </a:moveTo>
                  <a:cubicBezTo>
                    <a:pt x="2678" y="57367"/>
                    <a:pt x="6373" y="108984"/>
                    <a:pt x="10049" y="160607"/>
                  </a:cubicBezTo>
                  <a:cubicBezTo>
                    <a:pt x="10049" y="163731"/>
                    <a:pt x="12575" y="166260"/>
                    <a:pt x="15704" y="166260"/>
                  </a:cubicBezTo>
                  <a:cubicBezTo>
                    <a:pt x="16213" y="166258"/>
                    <a:pt x="16722" y="166191"/>
                    <a:pt x="17212" y="166055"/>
                  </a:cubicBezTo>
                  <a:lnTo>
                    <a:pt x="136266" y="132917"/>
                  </a:lnTo>
                  <a:cubicBezTo>
                    <a:pt x="143260" y="131032"/>
                    <a:pt x="140281" y="120062"/>
                    <a:pt x="133251" y="122003"/>
                  </a:cubicBezTo>
                  <a:lnTo>
                    <a:pt x="14214" y="155141"/>
                  </a:lnTo>
                  <a:lnTo>
                    <a:pt x="21359" y="160607"/>
                  </a:lnTo>
                  <a:cubicBezTo>
                    <a:pt x="17683" y="108984"/>
                    <a:pt x="13988" y="57367"/>
                    <a:pt x="10294" y="5757"/>
                  </a:cubicBezTo>
                  <a:cubicBezTo>
                    <a:pt x="9766" y="-1463"/>
                    <a:pt x="-1544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D501C24-6543-47EF-7FF4-B46FD0D9745D}"/>
                </a:ext>
              </a:extLst>
            </p:cNvPr>
            <p:cNvSpPr/>
            <p:nvPr/>
          </p:nvSpPr>
          <p:spPr>
            <a:xfrm>
              <a:off x="1367846" y="987272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801"/>
                    <a:pt x="12276" y="125870"/>
                    <a:pt x="18930" y="185925"/>
                  </a:cubicBezTo>
                  <a:cubicBezTo>
                    <a:pt x="19722" y="193088"/>
                    <a:pt x="31031" y="193163"/>
                    <a:pt x="30240" y="185925"/>
                  </a:cubicBezTo>
                  <a:cubicBezTo>
                    <a:pt x="23605" y="125870"/>
                    <a:pt x="16970" y="65801"/>
                    <a:pt x="10316" y="5721"/>
                  </a:cubicBezTo>
                  <a:cubicBezTo>
                    <a:pt x="9524" y="-1441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1453A5A-3A9C-38D6-097C-5344A8A667CB}"/>
                </a:ext>
              </a:extLst>
            </p:cNvPr>
            <p:cNvSpPr/>
            <p:nvPr/>
          </p:nvSpPr>
          <p:spPr>
            <a:xfrm>
              <a:off x="1408664" y="2075622"/>
              <a:ext cx="251189" cy="314640"/>
            </a:xfrm>
            <a:custGeom>
              <a:avLst/>
              <a:gdLst>
                <a:gd name="connsiteX0" fmla="*/ 159484 w 251189"/>
                <a:gd name="connsiteY0" fmla="*/ 815 h 314640"/>
                <a:gd name="connsiteX1" fmla="*/ 22767 w 251189"/>
                <a:gd name="connsiteY1" fmla="*/ 51710 h 314640"/>
                <a:gd name="connsiteX2" fmla="*/ 3107 w 251189"/>
                <a:gd name="connsiteY2" fmla="*/ 59023 h 314640"/>
                <a:gd name="connsiteX3" fmla="*/ -852 w 251189"/>
                <a:gd name="connsiteY3" fmla="*/ 65979 h 314640"/>
                <a:gd name="connsiteX4" fmla="*/ 71550 w 251189"/>
                <a:gd name="connsiteY4" fmla="*/ 280866 h 314640"/>
                <a:gd name="connsiteX5" fmla="*/ 81654 w 251189"/>
                <a:gd name="connsiteY5" fmla="*/ 310799 h 314640"/>
                <a:gd name="connsiteX6" fmla="*/ 88609 w 251189"/>
                <a:gd name="connsiteY6" fmla="*/ 314759 h 314640"/>
                <a:gd name="connsiteX7" fmla="*/ 88609 w 251189"/>
                <a:gd name="connsiteY7" fmla="*/ 314758 h 314640"/>
                <a:gd name="connsiteX8" fmla="*/ 226438 w 251189"/>
                <a:gd name="connsiteY8" fmla="*/ 267501 h 314640"/>
                <a:gd name="connsiteX9" fmla="*/ 246268 w 251189"/>
                <a:gd name="connsiteY9" fmla="*/ 260696 h 314640"/>
                <a:gd name="connsiteX10" fmla="*/ 243252 w 251189"/>
                <a:gd name="connsiteY10" fmla="*/ 249783 h 314640"/>
                <a:gd name="connsiteX11" fmla="*/ 105423 w 251189"/>
                <a:gd name="connsiteY11" fmla="*/ 297039 h 314640"/>
                <a:gd name="connsiteX12" fmla="*/ 85593 w 251189"/>
                <a:gd name="connsiteY12" fmla="*/ 303749 h 314640"/>
                <a:gd name="connsiteX13" fmla="*/ 92549 w 251189"/>
                <a:gd name="connsiteY13" fmla="*/ 307689 h 314640"/>
                <a:gd name="connsiteX14" fmla="*/ 20147 w 251189"/>
                <a:gd name="connsiteY14" fmla="*/ 92802 h 314640"/>
                <a:gd name="connsiteX15" fmla="*/ 10062 w 251189"/>
                <a:gd name="connsiteY15" fmla="*/ 62869 h 314640"/>
                <a:gd name="connsiteX16" fmla="*/ 6104 w 251189"/>
                <a:gd name="connsiteY16" fmla="*/ 69824 h 314640"/>
                <a:gd name="connsiteX17" fmla="*/ 142821 w 251189"/>
                <a:gd name="connsiteY17" fmla="*/ 18930 h 314640"/>
                <a:gd name="connsiteX18" fmla="*/ 162481 w 251189"/>
                <a:gd name="connsiteY18" fmla="*/ 11597 h 314640"/>
                <a:gd name="connsiteX19" fmla="*/ 159484 w 251189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640">
                  <a:moveTo>
                    <a:pt x="159484" y="815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9" y="59892"/>
                    <a:pt x="-1624" y="62972"/>
                    <a:pt x="-852" y="65979"/>
                  </a:cubicBezTo>
                  <a:lnTo>
                    <a:pt x="71550" y="280866"/>
                  </a:lnTo>
                  <a:lnTo>
                    <a:pt x="81654" y="310799"/>
                  </a:lnTo>
                  <a:cubicBezTo>
                    <a:pt x="82483" y="313811"/>
                    <a:pt x="85593" y="315585"/>
                    <a:pt x="88609" y="314759"/>
                  </a:cubicBezTo>
                  <a:cubicBezTo>
                    <a:pt x="88609" y="314759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1" y="258359"/>
                    <a:pt x="250170" y="247502"/>
                    <a:pt x="243252" y="249783"/>
                  </a:cubicBezTo>
                  <a:lnTo>
                    <a:pt x="105423" y="297039"/>
                  </a:lnTo>
                  <a:lnTo>
                    <a:pt x="85593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7"/>
                  </a:lnTo>
                  <a:cubicBezTo>
                    <a:pt x="169248" y="9090"/>
                    <a:pt x="166251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C44E73F-1AE8-42CC-A3A0-2691E1DF40DD}"/>
                </a:ext>
              </a:extLst>
            </p:cNvPr>
            <p:cNvSpPr/>
            <p:nvPr/>
          </p:nvSpPr>
          <p:spPr>
            <a:xfrm>
              <a:off x="1449429" y="2220772"/>
              <a:ext cx="132157" cy="54540"/>
            </a:xfrm>
            <a:custGeom>
              <a:avLst/>
              <a:gdLst>
                <a:gd name="connsiteX0" fmla="*/ 124242 w 132157"/>
                <a:gd name="connsiteY0" fmla="*/ 677 h 54540"/>
                <a:gd name="connsiteX1" fmla="*/ 2831 w 132157"/>
                <a:gd name="connsiteY1" fmla="*/ 43616 h 54540"/>
                <a:gd name="connsiteX2" fmla="*/ 5847 w 132157"/>
                <a:gd name="connsiteY2" fmla="*/ 54511 h 54540"/>
                <a:gd name="connsiteX3" fmla="*/ 127258 w 132157"/>
                <a:gd name="connsiteY3" fmla="*/ 11572 h 54540"/>
                <a:gd name="connsiteX4" fmla="*/ 124242 w 132157"/>
                <a:gd name="connsiteY4" fmla="*/ 677 h 5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540">
                  <a:moveTo>
                    <a:pt x="124242" y="677"/>
                  </a:moveTo>
                  <a:lnTo>
                    <a:pt x="2831" y="43616"/>
                  </a:lnTo>
                  <a:cubicBezTo>
                    <a:pt x="-3973" y="46010"/>
                    <a:pt x="-1052" y="56943"/>
                    <a:pt x="5847" y="54511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8FFE974-5004-A01D-08CA-ACB0C0CA32A8}"/>
                </a:ext>
              </a:extLst>
            </p:cNvPr>
            <p:cNvSpPr/>
            <p:nvPr/>
          </p:nvSpPr>
          <p:spPr>
            <a:xfrm>
              <a:off x="1660512" y="2179402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5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710C8F4-0B6C-508A-5641-ECD73C416B25}"/>
                </a:ext>
              </a:extLst>
            </p:cNvPr>
            <p:cNvSpPr/>
            <p:nvPr/>
          </p:nvSpPr>
          <p:spPr>
            <a:xfrm>
              <a:off x="1669075" y="2213159"/>
              <a:ext cx="87497" cy="34877"/>
            </a:xfrm>
            <a:custGeom>
              <a:avLst/>
              <a:gdLst>
                <a:gd name="connsiteX0" fmla="*/ 79503 w 87497"/>
                <a:gd name="connsiteY0" fmla="*/ 599 h 34877"/>
                <a:gd name="connsiteX1" fmla="*/ 2916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4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503" y="599"/>
                  </a:moveTo>
                  <a:lnTo>
                    <a:pt x="2916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6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5A28BB1-C2FE-F96B-E75C-847636C0CD0F}"/>
                </a:ext>
              </a:extLst>
            </p:cNvPr>
            <p:cNvSpPr/>
            <p:nvPr/>
          </p:nvSpPr>
          <p:spPr>
            <a:xfrm>
              <a:off x="1779437" y="2049782"/>
              <a:ext cx="245267" cy="213936"/>
            </a:xfrm>
            <a:custGeom>
              <a:avLst/>
              <a:gdLst>
                <a:gd name="connsiteX0" fmla="*/ -718 w 245267"/>
                <a:gd name="connsiteY0" fmla="*/ 54855 h 213936"/>
                <a:gd name="connsiteX1" fmla="*/ 53946 w 245267"/>
                <a:gd name="connsiteY1" fmla="*/ 191138 h 213936"/>
                <a:gd name="connsiteX2" fmla="*/ 61674 w 245267"/>
                <a:gd name="connsiteY2" fmla="*/ 210440 h 213936"/>
                <a:gd name="connsiteX3" fmla="*/ 72570 w 245267"/>
                <a:gd name="connsiteY3" fmla="*/ 207443 h 213936"/>
                <a:gd name="connsiteX4" fmla="*/ 53833 w 245267"/>
                <a:gd name="connsiteY4" fmla="*/ 97907 h 213936"/>
                <a:gd name="connsiteX5" fmla="*/ 61373 w 245267"/>
                <a:gd name="connsiteY5" fmla="*/ 63130 h 213936"/>
                <a:gd name="connsiteX6" fmla="*/ 97753 w 245267"/>
                <a:gd name="connsiteY6" fmla="*/ 46938 h 213936"/>
                <a:gd name="connsiteX7" fmla="*/ 117564 w 245267"/>
                <a:gd name="connsiteY7" fmla="*/ 77946 h 213936"/>
                <a:gd name="connsiteX8" fmla="*/ 130457 w 245267"/>
                <a:gd name="connsiteY8" fmla="*/ 113100 h 213936"/>
                <a:gd name="connsiteX9" fmla="*/ 147252 w 245267"/>
                <a:gd name="connsiteY9" fmla="*/ 166860 h 213936"/>
                <a:gd name="connsiteX10" fmla="*/ 158166 w 245267"/>
                <a:gd name="connsiteY10" fmla="*/ 163863 h 213936"/>
                <a:gd name="connsiteX11" fmla="*/ 142125 w 245267"/>
                <a:gd name="connsiteY11" fmla="*/ 52065 h 213936"/>
                <a:gd name="connsiteX12" fmla="*/ 159278 w 245267"/>
                <a:gd name="connsiteY12" fmla="*/ 18135 h 213936"/>
                <a:gd name="connsiteX13" fmla="*/ 195941 w 245267"/>
                <a:gd name="connsiteY13" fmla="*/ 28352 h 213936"/>
                <a:gd name="connsiteX14" fmla="*/ 214942 w 245267"/>
                <a:gd name="connsiteY14" fmla="*/ 81791 h 213936"/>
                <a:gd name="connsiteX15" fmla="*/ 233037 w 245267"/>
                <a:gd name="connsiteY15" fmla="*/ 137756 h 213936"/>
                <a:gd name="connsiteX16" fmla="*/ 243951 w 245267"/>
                <a:gd name="connsiteY16" fmla="*/ 134740 h 213936"/>
                <a:gd name="connsiteX17" fmla="*/ 209419 w 245267"/>
                <a:gd name="connsiteY17" fmla="*/ 31952 h 213936"/>
                <a:gd name="connsiteX18" fmla="*/ 193151 w 245267"/>
                <a:gd name="connsiteY18" fmla="*/ 6015 h 213936"/>
                <a:gd name="connsiteX19" fmla="*/ 161371 w 245267"/>
                <a:gd name="connsiteY19" fmla="*/ 3546 h 213936"/>
                <a:gd name="connsiteX20" fmla="*/ 136263 w 245267"/>
                <a:gd name="connsiteY20" fmla="*/ 124844 h 213936"/>
                <a:gd name="connsiteX21" fmla="*/ 147252 w 245267"/>
                <a:gd name="connsiteY21" fmla="*/ 166803 h 213936"/>
                <a:gd name="connsiteX22" fmla="*/ 158166 w 245267"/>
                <a:gd name="connsiteY22" fmla="*/ 163806 h 213936"/>
                <a:gd name="connsiteX23" fmla="*/ 140956 w 245267"/>
                <a:gd name="connsiteY23" fmla="*/ 108859 h 213936"/>
                <a:gd name="connsiteX24" fmla="*/ 126216 w 245267"/>
                <a:gd name="connsiteY24" fmla="*/ 69501 h 213936"/>
                <a:gd name="connsiteX25" fmla="*/ 104444 w 245267"/>
                <a:gd name="connsiteY25" fmla="*/ 37758 h 213936"/>
                <a:gd name="connsiteX26" fmla="*/ 46010 w 245267"/>
                <a:gd name="connsiteY26" fmla="*/ 72555 h 213936"/>
                <a:gd name="connsiteX27" fmla="*/ 47726 w 245267"/>
                <a:gd name="connsiteY27" fmla="*/ 154098 h 213936"/>
                <a:gd name="connsiteX28" fmla="*/ 61806 w 245267"/>
                <a:gd name="connsiteY28" fmla="*/ 210384 h 213936"/>
                <a:gd name="connsiteX29" fmla="*/ 72702 w 245267"/>
                <a:gd name="connsiteY29" fmla="*/ 207387 h 213936"/>
                <a:gd name="connsiteX30" fmla="*/ 18037 w 245267"/>
                <a:gd name="connsiteY30" fmla="*/ 71084 h 213936"/>
                <a:gd name="connsiteX31" fmla="*/ 10309 w 245267"/>
                <a:gd name="connsiteY31" fmla="*/ 51782 h 213936"/>
                <a:gd name="connsiteX32" fmla="*/ -605 w 245267"/>
                <a:gd name="connsiteY32" fmla="*/ 54798 h 21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7" h="213936">
                  <a:moveTo>
                    <a:pt x="-718" y="54855"/>
                  </a:moveTo>
                  <a:cubicBezTo>
                    <a:pt x="17472" y="100282"/>
                    <a:pt x="35700" y="145710"/>
                    <a:pt x="53946" y="191138"/>
                  </a:cubicBezTo>
                  <a:cubicBezTo>
                    <a:pt x="56453" y="197572"/>
                    <a:pt x="59036" y="204007"/>
                    <a:pt x="61674" y="210440"/>
                  </a:cubicBezTo>
                  <a:cubicBezTo>
                    <a:pt x="64313" y="217019"/>
                    <a:pt x="74869" y="214493"/>
                    <a:pt x="72570" y="207443"/>
                  </a:cubicBezTo>
                  <a:cubicBezTo>
                    <a:pt x="61071" y="172760"/>
                    <a:pt x="52495" y="134532"/>
                    <a:pt x="53833" y="97907"/>
                  </a:cubicBezTo>
                  <a:cubicBezTo>
                    <a:pt x="54267" y="86032"/>
                    <a:pt x="56019" y="73893"/>
                    <a:pt x="61373" y="63130"/>
                  </a:cubicBezTo>
                  <a:cubicBezTo>
                    <a:pt x="67951" y="49784"/>
                    <a:pt x="82786" y="37174"/>
                    <a:pt x="97753" y="46938"/>
                  </a:cubicBezTo>
                  <a:cubicBezTo>
                    <a:pt x="108045" y="53648"/>
                    <a:pt x="113096" y="67032"/>
                    <a:pt x="117564" y="77946"/>
                  </a:cubicBezTo>
                  <a:cubicBezTo>
                    <a:pt x="122295" y="89500"/>
                    <a:pt x="126461" y="101282"/>
                    <a:pt x="130457" y="113100"/>
                  </a:cubicBezTo>
                  <a:cubicBezTo>
                    <a:pt x="136451" y="130881"/>
                    <a:pt x="142050" y="148802"/>
                    <a:pt x="147252" y="166860"/>
                  </a:cubicBezTo>
                  <a:lnTo>
                    <a:pt x="158166" y="163863"/>
                  </a:lnTo>
                  <a:cubicBezTo>
                    <a:pt x="146687" y="129236"/>
                    <a:pt x="136753" y="88464"/>
                    <a:pt x="142125" y="52065"/>
                  </a:cubicBezTo>
                  <a:cubicBezTo>
                    <a:pt x="144010" y="39228"/>
                    <a:pt x="148986" y="26637"/>
                    <a:pt x="159278" y="18135"/>
                  </a:cubicBezTo>
                  <a:cubicBezTo>
                    <a:pt x="173830" y="6166"/>
                    <a:pt x="188834" y="12575"/>
                    <a:pt x="195941" y="28352"/>
                  </a:cubicBezTo>
                  <a:cubicBezTo>
                    <a:pt x="203651" y="45430"/>
                    <a:pt x="208947" y="64053"/>
                    <a:pt x="214942" y="81791"/>
                  </a:cubicBezTo>
                  <a:cubicBezTo>
                    <a:pt x="221219" y="100352"/>
                    <a:pt x="227250" y="119006"/>
                    <a:pt x="233037" y="137756"/>
                  </a:cubicBezTo>
                  <a:cubicBezTo>
                    <a:pt x="235186" y="144674"/>
                    <a:pt x="246119" y="141714"/>
                    <a:pt x="243951" y="134740"/>
                  </a:cubicBezTo>
                  <a:cubicBezTo>
                    <a:pt x="233245" y="100226"/>
                    <a:pt x="221859" y="65882"/>
                    <a:pt x="209419" y="31952"/>
                  </a:cubicBezTo>
                  <a:cubicBezTo>
                    <a:pt x="205894" y="22301"/>
                    <a:pt x="201671" y="12349"/>
                    <a:pt x="193151" y="6015"/>
                  </a:cubicBezTo>
                  <a:cubicBezTo>
                    <a:pt x="183802" y="-567"/>
                    <a:pt x="171625" y="-1514"/>
                    <a:pt x="161371" y="3546"/>
                  </a:cubicBezTo>
                  <a:cubicBezTo>
                    <a:pt x="118016" y="23677"/>
                    <a:pt x="128591" y="87879"/>
                    <a:pt x="136263" y="124844"/>
                  </a:cubicBezTo>
                  <a:cubicBezTo>
                    <a:pt x="139128" y="139028"/>
                    <a:pt x="142785" y="153039"/>
                    <a:pt x="147252" y="166803"/>
                  </a:cubicBezTo>
                  <a:cubicBezTo>
                    <a:pt x="149533" y="173664"/>
                    <a:pt x="160183" y="170856"/>
                    <a:pt x="158166" y="163806"/>
                  </a:cubicBezTo>
                  <a:cubicBezTo>
                    <a:pt x="152888" y="145347"/>
                    <a:pt x="147158" y="127030"/>
                    <a:pt x="140956" y="108859"/>
                  </a:cubicBezTo>
                  <a:cubicBezTo>
                    <a:pt x="136451" y="95664"/>
                    <a:pt x="131720" y="82470"/>
                    <a:pt x="126216" y="69501"/>
                  </a:cubicBezTo>
                  <a:cubicBezTo>
                    <a:pt x="121202" y="57720"/>
                    <a:pt x="115340" y="45241"/>
                    <a:pt x="104444" y="37758"/>
                  </a:cubicBezTo>
                  <a:cubicBezTo>
                    <a:pt x="77414" y="19134"/>
                    <a:pt x="52344" y="47918"/>
                    <a:pt x="46010" y="72555"/>
                  </a:cubicBezTo>
                  <a:cubicBezTo>
                    <a:pt x="39149" y="98944"/>
                    <a:pt x="42938" y="127746"/>
                    <a:pt x="47726" y="154098"/>
                  </a:cubicBezTo>
                  <a:cubicBezTo>
                    <a:pt x="51100" y="173165"/>
                    <a:pt x="55812" y="191971"/>
                    <a:pt x="61806" y="210384"/>
                  </a:cubicBezTo>
                  <a:lnTo>
                    <a:pt x="72702" y="207387"/>
                  </a:lnTo>
                  <a:lnTo>
                    <a:pt x="18037" y="71084"/>
                  </a:lnTo>
                  <a:cubicBezTo>
                    <a:pt x="15455" y="64662"/>
                    <a:pt x="12891" y="58229"/>
                    <a:pt x="10309" y="51782"/>
                  </a:cubicBezTo>
                  <a:cubicBezTo>
                    <a:pt x="7632" y="45109"/>
                    <a:pt x="-3319" y="48012"/>
                    <a:pt x="-605" y="547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AE1A74A-95E1-16DD-B7D2-E8B482116ACC}"/>
                </a:ext>
              </a:extLst>
            </p:cNvPr>
            <p:cNvSpPr/>
            <p:nvPr/>
          </p:nvSpPr>
          <p:spPr>
            <a:xfrm>
              <a:off x="2034198" y="1995963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29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5 w 143481"/>
                <a:gd name="connsiteY8" fmla="*/ 118476 h 162495"/>
                <a:gd name="connsiteX9" fmla="*/ 16201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8" y="552"/>
                    <a:pt x="24608" y="13426"/>
                  </a:cubicBezTo>
                  <a:cubicBezTo>
                    <a:pt x="5174" y="28676"/>
                    <a:pt x="-1782" y="52257"/>
                    <a:pt x="-971" y="76196"/>
                  </a:cubicBezTo>
                  <a:cubicBezTo>
                    <a:pt x="-141" y="99042"/>
                    <a:pt x="5249" y="125205"/>
                    <a:pt x="20329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4979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1" y="139757"/>
                    <a:pt x="18915" y="118476"/>
                  </a:cubicBezTo>
                  <a:cubicBezTo>
                    <a:pt x="9981" y="95536"/>
                    <a:pt x="5042" y="64509"/>
                    <a:pt x="16201" y="41512"/>
                  </a:cubicBezTo>
                  <a:cubicBezTo>
                    <a:pt x="26606" y="20043"/>
                    <a:pt x="57426" y="1381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1898FC5-2933-D96D-E71F-1AC9C84D3588}"/>
                </a:ext>
              </a:extLst>
            </p:cNvPr>
            <p:cNvSpPr/>
            <p:nvPr/>
          </p:nvSpPr>
          <p:spPr>
            <a:xfrm>
              <a:off x="2080321" y="1867397"/>
              <a:ext cx="108543" cy="106986"/>
            </a:xfrm>
            <a:custGeom>
              <a:avLst/>
              <a:gdLst>
                <a:gd name="connsiteX0" fmla="*/ 9946 w 108543"/>
                <a:gd name="connsiteY0" fmla="*/ 35416 h 106986"/>
                <a:gd name="connsiteX1" fmla="*/ 61066 w 108543"/>
                <a:gd name="connsiteY1" fmla="*/ 22221 h 106986"/>
                <a:gd name="connsiteX2" fmla="*/ 48606 w 108543"/>
                <a:gd name="connsiteY2" fmla="*/ 61372 h 106986"/>
                <a:gd name="connsiteX3" fmla="*/ 32679 w 108543"/>
                <a:gd name="connsiteY3" fmla="*/ 101541 h 106986"/>
                <a:gd name="connsiteX4" fmla="*/ 39842 w 108543"/>
                <a:gd name="connsiteY4" fmla="*/ 106989 h 106986"/>
                <a:gd name="connsiteX5" fmla="*/ 103742 w 108543"/>
                <a:gd name="connsiteY5" fmla="*/ 80976 h 106986"/>
                <a:gd name="connsiteX6" fmla="*/ 100726 w 108543"/>
                <a:gd name="connsiteY6" fmla="*/ 70062 h 106986"/>
                <a:gd name="connsiteX7" fmla="*/ 36825 w 108543"/>
                <a:gd name="connsiteY7" fmla="*/ 96093 h 106986"/>
                <a:gd name="connsiteX8" fmla="*/ 43988 w 108543"/>
                <a:gd name="connsiteY8" fmla="*/ 101541 h 106986"/>
                <a:gd name="connsiteX9" fmla="*/ 61726 w 108543"/>
                <a:gd name="connsiteY9" fmla="*/ 6633 h 106986"/>
                <a:gd name="connsiteX10" fmla="*/ -949 w 108543"/>
                <a:gd name="connsiteY10" fmla="*/ 32419 h 106986"/>
                <a:gd name="connsiteX11" fmla="*/ 9946 w 108543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3" h="106986">
                  <a:moveTo>
                    <a:pt x="9946" y="35416"/>
                  </a:moveTo>
                  <a:cubicBezTo>
                    <a:pt x="13263" y="14681"/>
                    <a:pt x="49210" y="224"/>
                    <a:pt x="61066" y="22221"/>
                  </a:cubicBezTo>
                  <a:cubicBezTo>
                    <a:pt x="68003" y="35096"/>
                    <a:pt x="55411" y="51024"/>
                    <a:pt x="48606" y="61372"/>
                  </a:cubicBezTo>
                  <a:cubicBezTo>
                    <a:pt x="40558" y="73643"/>
                    <a:pt x="32697" y="86423"/>
                    <a:pt x="32679" y="101541"/>
                  </a:cubicBezTo>
                  <a:cubicBezTo>
                    <a:pt x="32679" y="104858"/>
                    <a:pt x="36449" y="108402"/>
                    <a:pt x="39842" y="106989"/>
                  </a:cubicBezTo>
                  <a:lnTo>
                    <a:pt x="103742" y="80976"/>
                  </a:lnTo>
                  <a:cubicBezTo>
                    <a:pt x="110396" y="78261"/>
                    <a:pt x="107512" y="67329"/>
                    <a:pt x="100726" y="70062"/>
                  </a:cubicBezTo>
                  <a:lnTo>
                    <a:pt x="36825" y="96093"/>
                  </a:lnTo>
                  <a:lnTo>
                    <a:pt x="43988" y="101541"/>
                  </a:lnTo>
                  <a:cubicBezTo>
                    <a:pt x="43988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6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4363FED-20E2-B2EB-1147-AE0267DB546D}"/>
                </a:ext>
              </a:extLst>
            </p:cNvPr>
            <p:cNvSpPr/>
            <p:nvPr/>
          </p:nvSpPr>
          <p:spPr>
            <a:xfrm>
              <a:off x="5153162" y="2726975"/>
              <a:ext cx="251189" cy="314546"/>
            </a:xfrm>
            <a:custGeom>
              <a:avLst/>
              <a:gdLst>
                <a:gd name="connsiteX0" fmla="*/ 159484 w 251189"/>
                <a:gd name="connsiteY0" fmla="*/ 721 h 314546"/>
                <a:gd name="connsiteX1" fmla="*/ 22767 w 251189"/>
                <a:gd name="connsiteY1" fmla="*/ 51615 h 314546"/>
                <a:gd name="connsiteX2" fmla="*/ 3107 w 251189"/>
                <a:gd name="connsiteY2" fmla="*/ 58929 h 314546"/>
                <a:gd name="connsiteX3" fmla="*/ -852 w 251189"/>
                <a:gd name="connsiteY3" fmla="*/ 65885 h 314546"/>
                <a:gd name="connsiteX4" fmla="*/ 71550 w 251189"/>
                <a:gd name="connsiteY4" fmla="*/ 280771 h 314546"/>
                <a:gd name="connsiteX5" fmla="*/ 81654 w 251189"/>
                <a:gd name="connsiteY5" fmla="*/ 310705 h 314546"/>
                <a:gd name="connsiteX6" fmla="*/ 88609 w 251189"/>
                <a:gd name="connsiteY6" fmla="*/ 314663 h 314546"/>
                <a:gd name="connsiteX7" fmla="*/ 88609 w 251189"/>
                <a:gd name="connsiteY7" fmla="*/ 314663 h 314546"/>
                <a:gd name="connsiteX8" fmla="*/ 226438 w 251189"/>
                <a:gd name="connsiteY8" fmla="*/ 267407 h 314546"/>
                <a:gd name="connsiteX9" fmla="*/ 246268 w 251189"/>
                <a:gd name="connsiteY9" fmla="*/ 260602 h 314546"/>
                <a:gd name="connsiteX10" fmla="*/ 243252 w 251189"/>
                <a:gd name="connsiteY10" fmla="*/ 249688 h 314546"/>
                <a:gd name="connsiteX11" fmla="*/ 105423 w 251189"/>
                <a:gd name="connsiteY11" fmla="*/ 296944 h 314546"/>
                <a:gd name="connsiteX12" fmla="*/ 85593 w 251189"/>
                <a:gd name="connsiteY12" fmla="*/ 303749 h 314546"/>
                <a:gd name="connsiteX13" fmla="*/ 92548 w 251189"/>
                <a:gd name="connsiteY13" fmla="*/ 307689 h 314546"/>
                <a:gd name="connsiteX14" fmla="*/ 20147 w 251189"/>
                <a:gd name="connsiteY14" fmla="*/ 92802 h 314546"/>
                <a:gd name="connsiteX15" fmla="*/ 10062 w 251189"/>
                <a:gd name="connsiteY15" fmla="*/ 62869 h 314546"/>
                <a:gd name="connsiteX16" fmla="*/ 6104 w 251189"/>
                <a:gd name="connsiteY16" fmla="*/ 69824 h 314546"/>
                <a:gd name="connsiteX17" fmla="*/ 142821 w 251189"/>
                <a:gd name="connsiteY17" fmla="*/ 18930 h 314546"/>
                <a:gd name="connsiteX18" fmla="*/ 162481 w 251189"/>
                <a:gd name="connsiteY18" fmla="*/ 11597 h 314546"/>
                <a:gd name="connsiteX19" fmla="*/ 159484 w 251189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9" y="59796"/>
                    <a:pt x="-1625" y="62869"/>
                    <a:pt x="-852" y="65885"/>
                  </a:cubicBezTo>
                  <a:lnTo>
                    <a:pt x="71550" y="280771"/>
                  </a:lnTo>
                  <a:lnTo>
                    <a:pt x="81654" y="310705"/>
                  </a:lnTo>
                  <a:cubicBezTo>
                    <a:pt x="82483" y="313721"/>
                    <a:pt x="85593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1" y="258265"/>
                    <a:pt x="250170" y="247407"/>
                    <a:pt x="243252" y="249688"/>
                  </a:cubicBezTo>
                  <a:lnTo>
                    <a:pt x="105423" y="296944"/>
                  </a:lnTo>
                  <a:lnTo>
                    <a:pt x="85593" y="303749"/>
                  </a:lnTo>
                  <a:lnTo>
                    <a:pt x="92548" y="307689"/>
                  </a:lnTo>
                  <a:cubicBezTo>
                    <a:pt x="68421" y="236060"/>
                    <a:pt x="44293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7"/>
                  </a:lnTo>
                  <a:cubicBezTo>
                    <a:pt x="169248" y="9090"/>
                    <a:pt x="166251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9B64AE1-3E65-DF2A-02E5-CD7B7318ADB7}"/>
                </a:ext>
              </a:extLst>
            </p:cNvPr>
            <p:cNvSpPr/>
            <p:nvPr/>
          </p:nvSpPr>
          <p:spPr>
            <a:xfrm>
              <a:off x="5193926" y="2872030"/>
              <a:ext cx="132157" cy="54465"/>
            </a:xfrm>
            <a:custGeom>
              <a:avLst/>
              <a:gdLst>
                <a:gd name="connsiteX0" fmla="*/ 124242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D536E11-C872-4951-9237-46134BBD2545}"/>
                </a:ext>
              </a:extLst>
            </p:cNvPr>
            <p:cNvSpPr/>
            <p:nvPr/>
          </p:nvSpPr>
          <p:spPr>
            <a:xfrm>
              <a:off x="5405010" y="28306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EB4C020-2576-732F-114B-756EED541C8E}"/>
                </a:ext>
              </a:extLst>
            </p:cNvPr>
            <p:cNvSpPr/>
            <p:nvPr/>
          </p:nvSpPr>
          <p:spPr>
            <a:xfrm>
              <a:off x="5413591" y="2864417"/>
              <a:ext cx="87497" cy="34877"/>
            </a:xfrm>
            <a:custGeom>
              <a:avLst/>
              <a:gdLst>
                <a:gd name="connsiteX0" fmla="*/ 79484 w 87497"/>
                <a:gd name="connsiteY0" fmla="*/ 599 h 34877"/>
                <a:gd name="connsiteX1" fmla="*/ 2917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5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5"/>
                  </a:lnTo>
                  <a:cubicBezTo>
                    <a:pt x="89455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CFD8019-2211-3878-BDAC-59C305F70757}"/>
                </a:ext>
              </a:extLst>
            </p:cNvPr>
            <p:cNvSpPr/>
            <p:nvPr/>
          </p:nvSpPr>
          <p:spPr>
            <a:xfrm>
              <a:off x="5523934" y="2701044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4 h 213932"/>
                <a:gd name="connsiteX7" fmla="*/ 117564 w 245268"/>
                <a:gd name="connsiteY7" fmla="*/ 77941 h 213932"/>
                <a:gd name="connsiteX8" fmla="*/ 130457 w 245268"/>
                <a:gd name="connsiteY8" fmla="*/ 113096 h 213932"/>
                <a:gd name="connsiteX9" fmla="*/ 147253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1 h 213932"/>
                <a:gd name="connsiteX12" fmla="*/ 159278 w 245268"/>
                <a:gd name="connsiteY12" fmla="*/ 18131 h 213932"/>
                <a:gd name="connsiteX13" fmla="*/ 195941 w 245268"/>
                <a:gd name="connsiteY13" fmla="*/ 28348 h 213932"/>
                <a:gd name="connsiteX14" fmla="*/ 214942 w 245268"/>
                <a:gd name="connsiteY14" fmla="*/ 81787 h 213932"/>
                <a:gd name="connsiteX15" fmla="*/ 233038 w 245268"/>
                <a:gd name="connsiteY15" fmla="*/ 137751 h 213932"/>
                <a:gd name="connsiteX16" fmla="*/ 243951 w 245268"/>
                <a:gd name="connsiteY16" fmla="*/ 134735 h 213932"/>
                <a:gd name="connsiteX17" fmla="*/ 209419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3 w 245268"/>
                <a:gd name="connsiteY21" fmla="*/ 166799 h 213932"/>
                <a:gd name="connsiteX22" fmla="*/ 158166 w 245268"/>
                <a:gd name="connsiteY22" fmla="*/ 163802 h 213932"/>
                <a:gd name="connsiteX23" fmla="*/ 140957 w 245268"/>
                <a:gd name="connsiteY23" fmla="*/ 108855 h 213932"/>
                <a:gd name="connsiteX24" fmla="*/ 126216 w 245268"/>
                <a:gd name="connsiteY24" fmla="*/ 69497 h 213932"/>
                <a:gd name="connsiteX25" fmla="*/ 104444 w 245268"/>
                <a:gd name="connsiteY25" fmla="*/ 37754 h 213932"/>
                <a:gd name="connsiteX26" fmla="*/ 45916 w 245268"/>
                <a:gd name="connsiteY26" fmla="*/ 72550 h 213932"/>
                <a:gd name="connsiteX27" fmla="*/ 47632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681" y="145706"/>
                    <a:pt x="53946" y="191134"/>
                  </a:cubicBezTo>
                  <a:cubicBezTo>
                    <a:pt x="56453" y="197562"/>
                    <a:pt x="59036" y="204008"/>
                    <a:pt x="61675" y="210436"/>
                  </a:cubicBezTo>
                  <a:cubicBezTo>
                    <a:pt x="64314" y="217015"/>
                    <a:pt x="74869" y="214489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20" y="73889"/>
                    <a:pt x="61373" y="63125"/>
                  </a:cubicBezTo>
                  <a:cubicBezTo>
                    <a:pt x="67952" y="49780"/>
                    <a:pt x="82786" y="37169"/>
                    <a:pt x="97753" y="46934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3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4"/>
                    <a:pt x="142125" y="52061"/>
                  </a:cubicBezTo>
                  <a:cubicBezTo>
                    <a:pt x="144010" y="39224"/>
                    <a:pt x="148987" y="26632"/>
                    <a:pt x="159278" y="18131"/>
                  </a:cubicBezTo>
                  <a:cubicBezTo>
                    <a:pt x="173830" y="6162"/>
                    <a:pt x="188835" y="12476"/>
                    <a:pt x="195941" y="28348"/>
                  </a:cubicBezTo>
                  <a:cubicBezTo>
                    <a:pt x="203651" y="45425"/>
                    <a:pt x="208948" y="64049"/>
                    <a:pt x="214942" y="81787"/>
                  </a:cubicBezTo>
                  <a:cubicBezTo>
                    <a:pt x="221219" y="100354"/>
                    <a:pt x="227251" y="119015"/>
                    <a:pt x="233038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8"/>
                    <a:pt x="147253" y="166799"/>
                  </a:cubicBezTo>
                  <a:cubicBezTo>
                    <a:pt x="149533" y="173660"/>
                    <a:pt x="160183" y="170852"/>
                    <a:pt x="158166" y="163802"/>
                  </a:cubicBezTo>
                  <a:cubicBezTo>
                    <a:pt x="152889" y="145348"/>
                    <a:pt x="147158" y="127045"/>
                    <a:pt x="140957" y="108855"/>
                  </a:cubicBezTo>
                  <a:cubicBezTo>
                    <a:pt x="136451" y="95660"/>
                    <a:pt x="131720" y="82465"/>
                    <a:pt x="126216" y="69497"/>
                  </a:cubicBezTo>
                  <a:cubicBezTo>
                    <a:pt x="121202" y="57716"/>
                    <a:pt x="115340" y="45237"/>
                    <a:pt x="104444" y="37754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40"/>
                    <a:pt x="42844" y="127742"/>
                    <a:pt x="47632" y="154094"/>
                  </a:cubicBezTo>
                  <a:cubicBezTo>
                    <a:pt x="51006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92" y="58206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FE8E050-6525-A69A-B77F-C04814411527}"/>
                </a:ext>
              </a:extLst>
            </p:cNvPr>
            <p:cNvSpPr/>
            <p:nvPr/>
          </p:nvSpPr>
          <p:spPr>
            <a:xfrm>
              <a:off x="5778696" y="2647164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5074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4677403-DC05-5771-92F5-7A0DCD46529C}"/>
                </a:ext>
              </a:extLst>
            </p:cNvPr>
            <p:cNvSpPr/>
            <p:nvPr/>
          </p:nvSpPr>
          <p:spPr>
            <a:xfrm>
              <a:off x="5824818" y="25186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2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EB86FDE-BCF5-3A19-C0C9-A05603A547F3}"/>
                </a:ext>
              </a:extLst>
            </p:cNvPr>
            <p:cNvSpPr/>
            <p:nvPr/>
          </p:nvSpPr>
          <p:spPr>
            <a:xfrm>
              <a:off x="1874523" y="1031522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8 h 257016"/>
                <a:gd name="connsiteX2" fmla="*/ 35842 w 36900"/>
                <a:gd name="connsiteY2" fmla="*/ 251908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2" y="251908"/>
                  </a:cubicBezTo>
                  <a:cubicBezTo>
                    <a:pt x="25135" y="259109"/>
                    <a:pt x="36464" y="259184"/>
                    <a:pt x="35842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A89C924-8855-88D9-AC63-405D5158754E}"/>
                </a:ext>
              </a:extLst>
            </p:cNvPr>
            <p:cNvSpPr/>
            <p:nvPr/>
          </p:nvSpPr>
          <p:spPr>
            <a:xfrm>
              <a:off x="1895459" y="1136216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FB3F4DD-BC59-EAFF-9356-6A6ADADCAC3D}"/>
                </a:ext>
              </a:extLst>
            </p:cNvPr>
            <p:cNvSpPr/>
            <p:nvPr/>
          </p:nvSpPr>
          <p:spPr>
            <a:xfrm>
              <a:off x="1990447" y="1013723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48" y="88574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3A70B90-2F39-6857-0894-0FF540F328D4}"/>
                </a:ext>
              </a:extLst>
            </p:cNvPr>
            <p:cNvSpPr/>
            <p:nvPr/>
          </p:nvSpPr>
          <p:spPr>
            <a:xfrm>
              <a:off x="2047800" y="1213051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59"/>
                    <a:pt x="13834" y="88224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38"/>
                    <a:pt x="31232" y="81468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40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D5C63C5-2F63-F366-E737-BEAEF5A3EC3C}"/>
                </a:ext>
              </a:extLst>
            </p:cNvPr>
            <p:cNvSpPr/>
            <p:nvPr/>
          </p:nvSpPr>
          <p:spPr>
            <a:xfrm>
              <a:off x="2123678" y="978734"/>
              <a:ext cx="163305" cy="272263"/>
            </a:xfrm>
            <a:custGeom>
              <a:avLst/>
              <a:gdLst>
                <a:gd name="connsiteX0" fmla="*/ -216 w 163305"/>
                <a:gd name="connsiteY0" fmla="*/ 174350 h 272263"/>
                <a:gd name="connsiteX1" fmla="*/ 24288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4 w 163305"/>
                <a:gd name="connsiteY4" fmla="*/ 4627 h 272263"/>
                <a:gd name="connsiteX5" fmla="*/ 47775 w 163305"/>
                <a:gd name="connsiteY5" fmla="*/ 7568 h 272263"/>
                <a:gd name="connsiteX6" fmla="*/ 17333 w 163305"/>
                <a:gd name="connsiteY6" fmla="*/ 47906 h 272263"/>
                <a:gd name="connsiteX7" fmla="*/ -65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3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216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8"/>
                    <a:pt x="72619" y="278497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3"/>
                    <a:pt x="133861" y="59762"/>
                    <a:pt x="142551" y="93937"/>
                  </a:cubicBezTo>
                  <a:cubicBezTo>
                    <a:pt x="154370" y="140420"/>
                    <a:pt x="160647" y="201494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0372367-F044-890D-CBC2-85781DCA7702}"/>
                </a:ext>
              </a:extLst>
            </p:cNvPr>
            <p:cNvSpPr/>
            <p:nvPr/>
          </p:nvSpPr>
          <p:spPr>
            <a:xfrm>
              <a:off x="4815079" y="1845830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8 h 257016"/>
                <a:gd name="connsiteX2" fmla="*/ 35842 w 36900"/>
                <a:gd name="connsiteY2" fmla="*/ 251908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2"/>
                    <a:pt x="17615" y="169742"/>
                    <a:pt x="24532" y="251908"/>
                  </a:cubicBezTo>
                  <a:cubicBezTo>
                    <a:pt x="25136" y="259109"/>
                    <a:pt x="36464" y="259184"/>
                    <a:pt x="35842" y="251908"/>
                  </a:cubicBezTo>
                  <a:cubicBezTo>
                    <a:pt x="28924" y="169686"/>
                    <a:pt x="17219" y="87916"/>
                    <a:pt x="10301" y="5750"/>
                  </a:cubicBezTo>
                  <a:cubicBezTo>
                    <a:pt x="9679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CDCCC16-9BC7-C7DE-4780-F2BB65A89307}"/>
                </a:ext>
              </a:extLst>
            </p:cNvPr>
            <p:cNvSpPr/>
            <p:nvPr/>
          </p:nvSpPr>
          <p:spPr>
            <a:xfrm>
              <a:off x="4836016" y="195052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4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9B276CC-BA1F-4D7A-C09D-A5753BE88881}"/>
                </a:ext>
              </a:extLst>
            </p:cNvPr>
            <p:cNvSpPr/>
            <p:nvPr/>
          </p:nvSpPr>
          <p:spPr>
            <a:xfrm>
              <a:off x="4931004" y="182803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48" y="88575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8A87447-7DD4-28BD-E76B-9546F7DA40D9}"/>
                </a:ext>
              </a:extLst>
            </p:cNvPr>
            <p:cNvSpPr/>
            <p:nvPr/>
          </p:nvSpPr>
          <p:spPr>
            <a:xfrm>
              <a:off x="4988356" y="202735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90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59"/>
                    <a:pt x="13834" y="88224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90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38"/>
                    <a:pt x="31232" y="81468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E2D61D6-8143-0D6C-4CF8-8329E25C8A05}"/>
                </a:ext>
              </a:extLst>
            </p:cNvPr>
            <p:cNvSpPr/>
            <p:nvPr/>
          </p:nvSpPr>
          <p:spPr>
            <a:xfrm>
              <a:off x="5064234" y="1793042"/>
              <a:ext cx="163305" cy="272263"/>
            </a:xfrm>
            <a:custGeom>
              <a:avLst/>
              <a:gdLst>
                <a:gd name="connsiteX0" fmla="*/ -216 w 163305"/>
                <a:gd name="connsiteY0" fmla="*/ 174350 h 272263"/>
                <a:gd name="connsiteX1" fmla="*/ 24288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4 w 163305"/>
                <a:gd name="connsiteY4" fmla="*/ 4627 h 272263"/>
                <a:gd name="connsiteX5" fmla="*/ 47775 w 163305"/>
                <a:gd name="connsiteY5" fmla="*/ 7568 h 272263"/>
                <a:gd name="connsiteX6" fmla="*/ 17333 w 163305"/>
                <a:gd name="connsiteY6" fmla="*/ 47906 h 272263"/>
                <a:gd name="connsiteX7" fmla="*/ -65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2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216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8"/>
                    <a:pt x="72619" y="278496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1" y="59763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7C36F86-6FCF-BC38-92E5-EB8182842459}"/>
                </a:ext>
              </a:extLst>
            </p:cNvPr>
            <p:cNvSpPr/>
            <p:nvPr/>
          </p:nvSpPr>
          <p:spPr>
            <a:xfrm>
              <a:off x="3132809" y="909169"/>
              <a:ext cx="213364" cy="209812"/>
            </a:xfrm>
            <a:custGeom>
              <a:avLst/>
              <a:gdLst>
                <a:gd name="connsiteX0" fmla="*/ 124538 w 213364"/>
                <a:gd name="connsiteY0" fmla="*/ 3242 h 209812"/>
                <a:gd name="connsiteX1" fmla="*/ 90269 w 213364"/>
                <a:gd name="connsiteY1" fmla="*/ 75870 h 209812"/>
                <a:gd name="connsiteX2" fmla="*/ 97998 w 213364"/>
                <a:gd name="connsiteY2" fmla="*/ 73834 h 209812"/>
                <a:gd name="connsiteX3" fmla="*/ 23428 w 213364"/>
                <a:gd name="connsiteY3" fmla="*/ 39320 h 209812"/>
                <a:gd name="connsiteX4" fmla="*/ 15681 w 213364"/>
                <a:gd name="connsiteY4" fmla="*/ 41356 h 209812"/>
                <a:gd name="connsiteX5" fmla="*/ -379 w 213364"/>
                <a:gd name="connsiteY5" fmla="*/ 78245 h 209812"/>
                <a:gd name="connsiteX6" fmla="*/ 1638 w 213364"/>
                <a:gd name="connsiteY6" fmla="*/ 85974 h 209812"/>
                <a:gd name="connsiteX7" fmla="*/ 77150 w 213364"/>
                <a:gd name="connsiteY7" fmla="*/ 120789 h 209812"/>
                <a:gd name="connsiteX8" fmla="*/ 75114 w 213364"/>
                <a:gd name="connsiteY8" fmla="*/ 113061 h 209812"/>
                <a:gd name="connsiteX9" fmla="*/ 42448 w 213364"/>
                <a:gd name="connsiteY9" fmla="*/ 186763 h 209812"/>
                <a:gd name="connsiteX10" fmla="*/ 44766 w 213364"/>
                <a:gd name="connsiteY10" fmla="*/ 194610 h 209812"/>
                <a:gd name="connsiteX11" fmla="*/ 45841 w 213364"/>
                <a:gd name="connsiteY11" fmla="*/ 195057 h 209812"/>
                <a:gd name="connsiteX12" fmla="*/ 81824 w 213364"/>
                <a:gd name="connsiteY12" fmla="*/ 209929 h 209812"/>
                <a:gd name="connsiteX13" fmla="*/ 88215 w 213364"/>
                <a:gd name="connsiteY13" fmla="*/ 207328 h 209812"/>
                <a:gd name="connsiteX14" fmla="*/ 122955 w 213364"/>
                <a:gd name="connsiteY14" fmla="*/ 134380 h 209812"/>
                <a:gd name="connsiteX15" fmla="*/ 112606 w 213364"/>
                <a:gd name="connsiteY15" fmla="*/ 130025 h 209812"/>
                <a:gd name="connsiteX16" fmla="*/ 112437 w 213364"/>
                <a:gd name="connsiteY16" fmla="*/ 131024 h 209812"/>
                <a:gd name="connsiteX17" fmla="*/ 115019 w 213364"/>
                <a:gd name="connsiteY17" fmla="*/ 137414 h 209812"/>
                <a:gd name="connsiteX18" fmla="*/ 186233 w 213364"/>
                <a:gd name="connsiteY18" fmla="*/ 169572 h 209812"/>
                <a:gd name="connsiteX19" fmla="*/ 193980 w 213364"/>
                <a:gd name="connsiteY19" fmla="*/ 167536 h 209812"/>
                <a:gd name="connsiteX20" fmla="*/ 211662 w 213364"/>
                <a:gd name="connsiteY20" fmla="*/ 130760 h 209812"/>
                <a:gd name="connsiteX21" fmla="*/ 209626 w 213364"/>
                <a:gd name="connsiteY21" fmla="*/ 123032 h 209812"/>
                <a:gd name="connsiteX22" fmla="*/ 138223 w 213364"/>
                <a:gd name="connsiteY22" fmla="*/ 90497 h 209812"/>
                <a:gd name="connsiteX23" fmla="*/ 140240 w 213364"/>
                <a:gd name="connsiteY23" fmla="*/ 98245 h 209812"/>
                <a:gd name="connsiteX24" fmla="*/ 173246 w 213364"/>
                <a:gd name="connsiteY24" fmla="*/ 26880 h 209812"/>
                <a:gd name="connsiteX25" fmla="*/ 171229 w 213364"/>
                <a:gd name="connsiteY25" fmla="*/ 19132 h 209812"/>
                <a:gd name="connsiteX26" fmla="*/ 132266 w 213364"/>
                <a:gd name="connsiteY26" fmla="*/ 1187 h 209812"/>
                <a:gd name="connsiteX27" fmla="*/ 126611 w 213364"/>
                <a:gd name="connsiteY27" fmla="*/ 10952 h 209812"/>
                <a:gd name="connsiteX28" fmla="*/ 165574 w 213364"/>
                <a:gd name="connsiteY28" fmla="*/ 28897 h 209812"/>
                <a:gd name="connsiteX29" fmla="*/ 163538 w 213364"/>
                <a:gd name="connsiteY29" fmla="*/ 21168 h 209812"/>
                <a:gd name="connsiteX30" fmla="*/ 130532 w 213364"/>
                <a:gd name="connsiteY30" fmla="*/ 92533 h 209812"/>
                <a:gd name="connsiteX31" fmla="*/ 132568 w 213364"/>
                <a:gd name="connsiteY31" fmla="*/ 100262 h 209812"/>
                <a:gd name="connsiteX32" fmla="*/ 203971 w 213364"/>
                <a:gd name="connsiteY32" fmla="*/ 132796 h 209812"/>
                <a:gd name="connsiteX33" fmla="*/ 201954 w 213364"/>
                <a:gd name="connsiteY33" fmla="*/ 125049 h 209812"/>
                <a:gd name="connsiteX34" fmla="*/ 184273 w 213364"/>
                <a:gd name="connsiteY34" fmla="*/ 161844 h 209812"/>
                <a:gd name="connsiteX35" fmla="*/ 192001 w 213364"/>
                <a:gd name="connsiteY35" fmla="*/ 159808 h 209812"/>
                <a:gd name="connsiteX36" fmla="*/ 120787 w 213364"/>
                <a:gd name="connsiteY36" fmla="*/ 127631 h 209812"/>
                <a:gd name="connsiteX37" fmla="*/ 123388 w 213364"/>
                <a:gd name="connsiteY37" fmla="*/ 134021 h 209812"/>
                <a:gd name="connsiteX38" fmla="*/ 123577 w 213364"/>
                <a:gd name="connsiteY38" fmla="*/ 133022 h 209812"/>
                <a:gd name="connsiteX39" fmla="*/ 113247 w 213364"/>
                <a:gd name="connsiteY39" fmla="*/ 128668 h 209812"/>
                <a:gd name="connsiteX40" fmla="*/ 78488 w 213364"/>
                <a:gd name="connsiteY40" fmla="*/ 201598 h 209812"/>
                <a:gd name="connsiteX41" fmla="*/ 84878 w 213364"/>
                <a:gd name="connsiteY41" fmla="*/ 198996 h 209812"/>
                <a:gd name="connsiteX42" fmla="*/ 48894 w 213364"/>
                <a:gd name="connsiteY42" fmla="*/ 184143 h 209812"/>
                <a:gd name="connsiteX43" fmla="*/ 52268 w 213364"/>
                <a:gd name="connsiteY43" fmla="*/ 192437 h 209812"/>
                <a:gd name="connsiteX44" fmla="*/ 84935 w 213364"/>
                <a:gd name="connsiteY44" fmla="*/ 118753 h 209812"/>
                <a:gd name="connsiteX45" fmla="*/ 82899 w 213364"/>
                <a:gd name="connsiteY45" fmla="*/ 111006 h 209812"/>
                <a:gd name="connsiteX46" fmla="*/ 7406 w 213364"/>
                <a:gd name="connsiteY46" fmla="*/ 76191 h 209812"/>
                <a:gd name="connsiteX47" fmla="*/ 9442 w 213364"/>
                <a:gd name="connsiteY47" fmla="*/ 83938 h 209812"/>
                <a:gd name="connsiteX48" fmla="*/ 25502 w 213364"/>
                <a:gd name="connsiteY48" fmla="*/ 47049 h 209812"/>
                <a:gd name="connsiteX49" fmla="*/ 17773 w 213364"/>
                <a:gd name="connsiteY49" fmla="*/ 49066 h 209812"/>
                <a:gd name="connsiteX50" fmla="*/ 92343 w 213364"/>
                <a:gd name="connsiteY50" fmla="*/ 83580 h 209812"/>
                <a:gd name="connsiteX51" fmla="*/ 100090 w 213364"/>
                <a:gd name="connsiteY51" fmla="*/ 81563 h 209812"/>
                <a:gd name="connsiteX52" fmla="*/ 134359 w 213364"/>
                <a:gd name="connsiteY52" fmla="*/ 8916 h 209812"/>
                <a:gd name="connsiteX53" fmla="*/ 124538 w 213364"/>
                <a:gd name="connsiteY53" fmla="*/ 3242 h 209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4" h="209812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0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16"/>
                    <a:pt x="53324" y="162183"/>
                    <a:pt x="42448" y="186763"/>
                  </a:cubicBezTo>
                  <a:cubicBezTo>
                    <a:pt x="40921" y="189572"/>
                    <a:pt x="41957" y="193085"/>
                    <a:pt x="44766" y="194610"/>
                  </a:cubicBezTo>
                  <a:cubicBezTo>
                    <a:pt x="45105" y="194793"/>
                    <a:pt x="45464" y="194944"/>
                    <a:pt x="45841" y="195057"/>
                  </a:cubicBezTo>
                  <a:lnTo>
                    <a:pt x="81824" y="209929"/>
                  </a:lnTo>
                  <a:cubicBezTo>
                    <a:pt x="84294" y="210612"/>
                    <a:pt x="86914" y="209545"/>
                    <a:pt x="88215" y="207328"/>
                  </a:cubicBezTo>
                  <a:cubicBezTo>
                    <a:pt x="99788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6" y="133490"/>
                    <a:pt x="112851" y="136086"/>
                    <a:pt x="115019" y="137414"/>
                  </a:cubicBezTo>
                  <a:lnTo>
                    <a:pt x="186233" y="169572"/>
                  </a:lnTo>
                  <a:cubicBezTo>
                    <a:pt x="188834" y="170741"/>
                    <a:pt x="192548" y="170515"/>
                    <a:pt x="193980" y="167536"/>
                  </a:cubicBezTo>
                  <a:cubicBezTo>
                    <a:pt x="199862" y="155284"/>
                    <a:pt x="205761" y="143026"/>
                    <a:pt x="211662" y="130760"/>
                  </a:cubicBezTo>
                  <a:cubicBezTo>
                    <a:pt x="212868" y="128235"/>
                    <a:pt x="212585" y="124370"/>
                    <a:pt x="209626" y="123032"/>
                  </a:cubicBezTo>
                  <a:lnTo>
                    <a:pt x="138223" y="90497"/>
                  </a:lnTo>
                  <a:cubicBezTo>
                    <a:pt x="138901" y="93080"/>
                    <a:pt x="139580" y="95662"/>
                    <a:pt x="140240" y="98245"/>
                  </a:cubicBezTo>
                  <a:cubicBezTo>
                    <a:pt x="151248" y="74456"/>
                    <a:pt x="162256" y="50668"/>
                    <a:pt x="173246" y="26880"/>
                  </a:cubicBezTo>
                  <a:cubicBezTo>
                    <a:pt x="174433" y="24316"/>
                    <a:pt x="174207" y="20508"/>
                    <a:pt x="171229" y="19132"/>
                  </a:cubicBezTo>
                  <a:lnTo>
                    <a:pt x="132266" y="1187"/>
                  </a:lnTo>
                  <a:cubicBezTo>
                    <a:pt x="125707" y="-1828"/>
                    <a:pt x="119958" y="7917"/>
                    <a:pt x="126611" y="10952"/>
                  </a:cubicBezTo>
                  <a:lnTo>
                    <a:pt x="165574" y="28897"/>
                  </a:lnTo>
                  <a:lnTo>
                    <a:pt x="163538" y="21168"/>
                  </a:lnTo>
                  <a:cubicBezTo>
                    <a:pt x="152549" y="44957"/>
                    <a:pt x="141560" y="68745"/>
                    <a:pt x="130532" y="92533"/>
                  </a:cubicBezTo>
                  <a:cubicBezTo>
                    <a:pt x="129364" y="95078"/>
                    <a:pt x="129590" y="98904"/>
                    <a:pt x="132568" y="100262"/>
                  </a:cubicBezTo>
                  <a:lnTo>
                    <a:pt x="203971" y="132796"/>
                  </a:lnTo>
                  <a:cubicBezTo>
                    <a:pt x="203292" y="130214"/>
                    <a:pt x="202614" y="127631"/>
                    <a:pt x="201954" y="125049"/>
                  </a:cubicBezTo>
                  <a:cubicBezTo>
                    <a:pt x="196054" y="137326"/>
                    <a:pt x="190154" y="149591"/>
                    <a:pt x="184273" y="161844"/>
                  </a:cubicBezTo>
                  <a:lnTo>
                    <a:pt x="192001" y="159808"/>
                  </a:lnTo>
                  <a:lnTo>
                    <a:pt x="120787" y="127631"/>
                  </a:lnTo>
                  <a:lnTo>
                    <a:pt x="123388" y="134021"/>
                  </a:lnTo>
                  <a:lnTo>
                    <a:pt x="123577" y="133022"/>
                  </a:lnTo>
                  <a:cubicBezTo>
                    <a:pt x="124670" y="127179"/>
                    <a:pt x="116188" y="122467"/>
                    <a:pt x="113247" y="128668"/>
                  </a:cubicBezTo>
                  <a:cubicBezTo>
                    <a:pt x="101654" y="152960"/>
                    <a:pt x="90081" y="177268"/>
                    <a:pt x="78488" y="201598"/>
                  </a:cubicBezTo>
                  <a:lnTo>
                    <a:pt x="84878" y="198996"/>
                  </a:lnTo>
                  <a:lnTo>
                    <a:pt x="48894" y="184143"/>
                  </a:lnTo>
                  <a:lnTo>
                    <a:pt x="52268" y="192437"/>
                  </a:lnTo>
                  <a:lnTo>
                    <a:pt x="84935" y="118753"/>
                  </a:lnTo>
                  <a:cubicBezTo>
                    <a:pt x="86084" y="116171"/>
                    <a:pt x="85915" y="112401"/>
                    <a:pt x="82899" y="111006"/>
                  </a:cubicBezTo>
                  <a:lnTo>
                    <a:pt x="7406" y="76191"/>
                  </a:lnTo>
                  <a:lnTo>
                    <a:pt x="9442" y="83938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4" y="2394"/>
                    <a:pt x="127629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DBD7605-A095-33A3-0DA0-4C899133444B}"/>
                </a:ext>
              </a:extLst>
            </p:cNvPr>
            <p:cNvSpPr/>
            <p:nvPr/>
          </p:nvSpPr>
          <p:spPr>
            <a:xfrm>
              <a:off x="497951" y="2453568"/>
              <a:ext cx="176234" cy="175363"/>
            </a:xfrm>
            <a:custGeom>
              <a:avLst/>
              <a:gdLst>
                <a:gd name="connsiteX0" fmla="*/ 21399 w 176234"/>
                <a:gd name="connsiteY0" fmla="*/ 29176 h 175363"/>
                <a:gd name="connsiteX1" fmla="*/ 58967 w 176234"/>
                <a:gd name="connsiteY1" fmla="*/ 87327 h 175363"/>
                <a:gd name="connsiteX2" fmla="*/ 61003 w 176234"/>
                <a:gd name="connsiteY2" fmla="*/ 79599 h 175363"/>
                <a:gd name="connsiteX3" fmla="*/ 1777 w 176234"/>
                <a:gd name="connsiteY3" fmla="*/ 118467 h 175363"/>
                <a:gd name="connsiteX4" fmla="*/ -259 w 176234"/>
                <a:gd name="connsiteY4" fmla="*/ 126195 h 175363"/>
                <a:gd name="connsiteX5" fmla="*/ -259 w 176234"/>
                <a:gd name="connsiteY5" fmla="*/ 126214 h 175363"/>
                <a:gd name="connsiteX6" fmla="*/ 19420 w 176234"/>
                <a:gd name="connsiteY6" fmla="*/ 154771 h 175363"/>
                <a:gd name="connsiteX7" fmla="*/ 27149 w 176234"/>
                <a:gd name="connsiteY7" fmla="*/ 156788 h 175363"/>
                <a:gd name="connsiteX8" fmla="*/ 27167 w 176234"/>
                <a:gd name="connsiteY8" fmla="*/ 156788 h 175363"/>
                <a:gd name="connsiteX9" fmla="*/ 87034 w 176234"/>
                <a:gd name="connsiteY9" fmla="*/ 117392 h 175363"/>
                <a:gd name="connsiteX10" fmla="*/ 79287 w 176234"/>
                <a:gd name="connsiteY10" fmla="*/ 115357 h 175363"/>
                <a:gd name="connsiteX11" fmla="*/ 118362 w 176234"/>
                <a:gd name="connsiteY11" fmla="*/ 172811 h 175363"/>
                <a:gd name="connsiteX12" fmla="*/ 126110 w 176234"/>
                <a:gd name="connsiteY12" fmla="*/ 174846 h 175363"/>
                <a:gd name="connsiteX13" fmla="*/ 153366 w 176234"/>
                <a:gd name="connsiteY13" fmla="*/ 155280 h 175363"/>
                <a:gd name="connsiteX14" fmla="*/ 155402 w 176234"/>
                <a:gd name="connsiteY14" fmla="*/ 147533 h 175363"/>
                <a:gd name="connsiteX15" fmla="*/ 117835 w 176234"/>
                <a:gd name="connsiteY15" fmla="*/ 88892 h 175363"/>
                <a:gd name="connsiteX16" fmla="*/ 108956 w 176234"/>
                <a:gd name="connsiteY16" fmla="*/ 95734 h 175363"/>
                <a:gd name="connsiteX17" fmla="*/ 109597 w 176234"/>
                <a:gd name="connsiteY17" fmla="*/ 96337 h 175363"/>
                <a:gd name="connsiteX18" fmla="*/ 116440 w 176234"/>
                <a:gd name="connsiteY18" fmla="*/ 97223 h 175363"/>
                <a:gd name="connsiteX19" fmla="*/ 172423 w 176234"/>
                <a:gd name="connsiteY19" fmla="*/ 59750 h 175363"/>
                <a:gd name="connsiteX20" fmla="*/ 174459 w 176234"/>
                <a:gd name="connsiteY20" fmla="*/ 52003 h 175363"/>
                <a:gd name="connsiteX21" fmla="*/ 155609 w 176234"/>
                <a:gd name="connsiteY21" fmla="*/ 22314 h 175363"/>
                <a:gd name="connsiteX22" fmla="*/ 147881 w 176234"/>
                <a:gd name="connsiteY22" fmla="*/ 20298 h 175363"/>
                <a:gd name="connsiteX23" fmla="*/ 91520 w 176234"/>
                <a:gd name="connsiteY23" fmla="*/ 57752 h 175363"/>
                <a:gd name="connsiteX24" fmla="*/ 99268 w 176234"/>
                <a:gd name="connsiteY24" fmla="*/ 59769 h 175363"/>
                <a:gd name="connsiteX25" fmla="*/ 62039 w 176234"/>
                <a:gd name="connsiteY25" fmla="*/ 3125 h 175363"/>
                <a:gd name="connsiteX26" fmla="*/ 54311 w 176234"/>
                <a:gd name="connsiteY26" fmla="*/ 1090 h 175363"/>
                <a:gd name="connsiteX27" fmla="*/ 23435 w 176234"/>
                <a:gd name="connsiteY27" fmla="*/ 21428 h 175363"/>
                <a:gd name="connsiteX28" fmla="*/ 29090 w 176234"/>
                <a:gd name="connsiteY28" fmla="*/ 31211 h 175363"/>
                <a:gd name="connsiteX29" fmla="*/ 59966 w 176234"/>
                <a:gd name="connsiteY29" fmla="*/ 10854 h 175363"/>
                <a:gd name="connsiteX30" fmla="*/ 52219 w 176234"/>
                <a:gd name="connsiteY30" fmla="*/ 8837 h 175363"/>
                <a:gd name="connsiteX31" fmla="*/ 89428 w 176234"/>
                <a:gd name="connsiteY31" fmla="*/ 65480 h 175363"/>
                <a:gd name="connsiteX32" fmla="*/ 97156 w 176234"/>
                <a:gd name="connsiteY32" fmla="*/ 67516 h 175363"/>
                <a:gd name="connsiteX33" fmla="*/ 97175 w 176234"/>
                <a:gd name="connsiteY33" fmla="*/ 67516 h 175363"/>
                <a:gd name="connsiteX34" fmla="*/ 153498 w 176234"/>
                <a:gd name="connsiteY34" fmla="*/ 30062 h 175363"/>
                <a:gd name="connsiteX35" fmla="*/ 145751 w 176234"/>
                <a:gd name="connsiteY35" fmla="*/ 28026 h 175363"/>
                <a:gd name="connsiteX36" fmla="*/ 164601 w 176234"/>
                <a:gd name="connsiteY36" fmla="*/ 57714 h 175363"/>
                <a:gd name="connsiteX37" fmla="*/ 166618 w 176234"/>
                <a:gd name="connsiteY37" fmla="*/ 49986 h 175363"/>
                <a:gd name="connsiteX38" fmla="*/ 110653 w 176234"/>
                <a:gd name="connsiteY38" fmla="*/ 87459 h 175363"/>
                <a:gd name="connsiteX39" fmla="*/ 117495 w 176234"/>
                <a:gd name="connsiteY39" fmla="*/ 88345 h 175363"/>
                <a:gd name="connsiteX40" fmla="*/ 116854 w 176234"/>
                <a:gd name="connsiteY40" fmla="*/ 87742 h 175363"/>
                <a:gd name="connsiteX41" fmla="*/ 107976 w 176234"/>
                <a:gd name="connsiteY41" fmla="*/ 94603 h 175363"/>
                <a:gd name="connsiteX42" fmla="*/ 145544 w 176234"/>
                <a:gd name="connsiteY42" fmla="*/ 153245 h 175363"/>
                <a:gd name="connsiteX43" fmla="*/ 147561 w 176234"/>
                <a:gd name="connsiteY43" fmla="*/ 145497 h 175363"/>
                <a:gd name="connsiteX44" fmla="*/ 120304 w 176234"/>
                <a:gd name="connsiteY44" fmla="*/ 165082 h 175363"/>
                <a:gd name="connsiteX45" fmla="*/ 128032 w 176234"/>
                <a:gd name="connsiteY45" fmla="*/ 167118 h 175363"/>
                <a:gd name="connsiteX46" fmla="*/ 88957 w 176234"/>
                <a:gd name="connsiteY46" fmla="*/ 109645 h 175363"/>
                <a:gd name="connsiteX47" fmla="*/ 81228 w 176234"/>
                <a:gd name="connsiteY47" fmla="*/ 107609 h 175363"/>
                <a:gd name="connsiteX48" fmla="*/ 21399 w 176234"/>
                <a:gd name="connsiteY48" fmla="*/ 147024 h 175363"/>
                <a:gd name="connsiteX49" fmla="*/ 29147 w 176234"/>
                <a:gd name="connsiteY49" fmla="*/ 149060 h 175363"/>
                <a:gd name="connsiteX50" fmla="*/ 9468 w 176234"/>
                <a:gd name="connsiteY50" fmla="*/ 120503 h 175363"/>
                <a:gd name="connsiteX51" fmla="*/ 7432 w 176234"/>
                <a:gd name="connsiteY51" fmla="*/ 128231 h 175363"/>
                <a:gd name="connsiteX52" fmla="*/ 66657 w 176234"/>
                <a:gd name="connsiteY52" fmla="*/ 89363 h 175363"/>
                <a:gd name="connsiteX53" fmla="*/ 68674 w 176234"/>
                <a:gd name="connsiteY53" fmla="*/ 81616 h 175363"/>
                <a:gd name="connsiteX54" fmla="*/ 31126 w 176234"/>
                <a:gd name="connsiteY54" fmla="*/ 23464 h 175363"/>
                <a:gd name="connsiteX55" fmla="*/ 21399 w 176234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3">
                  <a:moveTo>
                    <a:pt x="21399" y="29176"/>
                  </a:moveTo>
                  <a:cubicBezTo>
                    <a:pt x="33972" y="48553"/>
                    <a:pt x="46488" y="67931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1"/>
                    <a:pt x="-1842" y="123500"/>
                    <a:pt x="-259" y="126195"/>
                  </a:cubicBezTo>
                  <a:cubicBezTo>
                    <a:pt x="-259" y="126195"/>
                    <a:pt x="-259" y="126214"/>
                    <a:pt x="-259" y="126214"/>
                  </a:cubicBezTo>
                  <a:lnTo>
                    <a:pt x="19420" y="154771"/>
                  </a:lnTo>
                  <a:cubicBezTo>
                    <a:pt x="21004" y="157467"/>
                    <a:pt x="24453" y="158372"/>
                    <a:pt x="27149" y="156788"/>
                  </a:cubicBezTo>
                  <a:cubicBezTo>
                    <a:pt x="27167" y="156788"/>
                    <a:pt x="27167" y="156788"/>
                    <a:pt x="27167" y="156788"/>
                  </a:cubicBezTo>
                  <a:lnTo>
                    <a:pt x="87034" y="117392"/>
                  </a:lnTo>
                  <a:lnTo>
                    <a:pt x="79287" y="115357"/>
                  </a:lnTo>
                  <a:lnTo>
                    <a:pt x="118362" y="172811"/>
                  </a:lnTo>
                  <a:cubicBezTo>
                    <a:pt x="119965" y="175167"/>
                    <a:pt x="123489" y="176731"/>
                    <a:pt x="126110" y="174846"/>
                  </a:cubicBezTo>
                  <a:lnTo>
                    <a:pt x="153366" y="155280"/>
                  </a:lnTo>
                  <a:cubicBezTo>
                    <a:pt x="156024" y="153659"/>
                    <a:pt x="156929" y="150247"/>
                    <a:pt x="155402" y="147533"/>
                  </a:cubicBezTo>
                  <a:cubicBezTo>
                    <a:pt x="142829" y="127986"/>
                    <a:pt x="130313" y="108439"/>
                    <a:pt x="117835" y="88892"/>
                  </a:cubicBezTo>
                  <a:lnTo>
                    <a:pt x="108956" y="95734"/>
                  </a:lnTo>
                  <a:lnTo>
                    <a:pt x="109597" y="96337"/>
                  </a:lnTo>
                  <a:cubicBezTo>
                    <a:pt x="111426" y="98109"/>
                    <a:pt x="114215" y="98467"/>
                    <a:pt x="116440" y="97223"/>
                  </a:cubicBezTo>
                  <a:lnTo>
                    <a:pt x="172423" y="59750"/>
                  </a:lnTo>
                  <a:cubicBezTo>
                    <a:pt x="175081" y="58129"/>
                    <a:pt x="175986" y="54717"/>
                    <a:pt x="174459" y="52003"/>
                  </a:cubicBezTo>
                  <a:lnTo>
                    <a:pt x="155609" y="22314"/>
                  </a:lnTo>
                  <a:cubicBezTo>
                    <a:pt x="154026" y="19626"/>
                    <a:pt x="150576" y="18725"/>
                    <a:pt x="147881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5" y="40919"/>
                    <a:pt x="74442" y="22037"/>
                    <a:pt x="62039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4" y="25425"/>
                    <a:pt x="23039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3" y="68176"/>
                    <a:pt x="94461" y="69099"/>
                    <a:pt x="97156" y="67516"/>
                  </a:cubicBezTo>
                  <a:cubicBezTo>
                    <a:pt x="97156" y="67516"/>
                    <a:pt x="97175" y="67516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79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0"/>
                    <a:pt x="133065" y="133698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8957" y="109645"/>
                  </a:lnTo>
                  <a:cubicBezTo>
                    <a:pt x="87392" y="106950"/>
                    <a:pt x="83924" y="106045"/>
                    <a:pt x="81228" y="107609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8" y="120503"/>
                  </a:lnTo>
                  <a:lnTo>
                    <a:pt x="7432" y="128231"/>
                  </a:lnTo>
                  <a:lnTo>
                    <a:pt x="66657" y="89363"/>
                  </a:lnTo>
                  <a:cubicBezTo>
                    <a:pt x="69297" y="87742"/>
                    <a:pt x="70201" y="84311"/>
                    <a:pt x="68674" y="81616"/>
                  </a:cubicBezTo>
                  <a:lnTo>
                    <a:pt x="31126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CC64EA0-AC7B-4C93-2BF3-E54A4CE6A6F0}"/>
                </a:ext>
              </a:extLst>
            </p:cNvPr>
            <p:cNvSpPr/>
            <p:nvPr/>
          </p:nvSpPr>
          <p:spPr>
            <a:xfrm>
              <a:off x="4466759" y="2890978"/>
              <a:ext cx="176234" cy="175266"/>
            </a:xfrm>
            <a:custGeom>
              <a:avLst/>
              <a:gdLst>
                <a:gd name="connsiteX0" fmla="*/ 21399 w 176234"/>
                <a:gd name="connsiteY0" fmla="*/ 29079 h 175266"/>
                <a:gd name="connsiteX1" fmla="*/ 58967 w 176234"/>
                <a:gd name="connsiteY1" fmla="*/ 87231 h 175266"/>
                <a:gd name="connsiteX2" fmla="*/ 61003 w 176234"/>
                <a:gd name="connsiteY2" fmla="*/ 79502 h 175266"/>
                <a:gd name="connsiteX3" fmla="*/ 1777 w 176234"/>
                <a:gd name="connsiteY3" fmla="*/ 118370 h 175266"/>
                <a:gd name="connsiteX4" fmla="*/ -259 w 176234"/>
                <a:gd name="connsiteY4" fmla="*/ 126099 h 175266"/>
                <a:gd name="connsiteX5" fmla="*/ -259 w 176234"/>
                <a:gd name="connsiteY5" fmla="*/ 126118 h 175266"/>
                <a:gd name="connsiteX6" fmla="*/ 19420 w 176234"/>
                <a:gd name="connsiteY6" fmla="*/ 154675 h 175266"/>
                <a:gd name="connsiteX7" fmla="*/ 27149 w 176234"/>
                <a:gd name="connsiteY7" fmla="*/ 156692 h 175266"/>
                <a:gd name="connsiteX8" fmla="*/ 27168 w 176234"/>
                <a:gd name="connsiteY8" fmla="*/ 156692 h 175266"/>
                <a:gd name="connsiteX9" fmla="*/ 87034 w 176234"/>
                <a:gd name="connsiteY9" fmla="*/ 117296 h 175266"/>
                <a:gd name="connsiteX10" fmla="*/ 79287 w 176234"/>
                <a:gd name="connsiteY10" fmla="*/ 115260 h 175266"/>
                <a:gd name="connsiteX11" fmla="*/ 118362 w 176234"/>
                <a:gd name="connsiteY11" fmla="*/ 172714 h 175266"/>
                <a:gd name="connsiteX12" fmla="*/ 126110 w 176234"/>
                <a:gd name="connsiteY12" fmla="*/ 174750 h 175266"/>
                <a:gd name="connsiteX13" fmla="*/ 153366 w 176234"/>
                <a:gd name="connsiteY13" fmla="*/ 155184 h 175266"/>
                <a:gd name="connsiteX14" fmla="*/ 155402 w 176234"/>
                <a:gd name="connsiteY14" fmla="*/ 147437 h 175266"/>
                <a:gd name="connsiteX15" fmla="*/ 117834 w 176234"/>
                <a:gd name="connsiteY15" fmla="*/ 88795 h 175266"/>
                <a:gd name="connsiteX16" fmla="*/ 108956 w 176234"/>
                <a:gd name="connsiteY16" fmla="*/ 95638 h 175266"/>
                <a:gd name="connsiteX17" fmla="*/ 109597 w 176234"/>
                <a:gd name="connsiteY17" fmla="*/ 96241 h 175266"/>
                <a:gd name="connsiteX18" fmla="*/ 116440 w 176234"/>
                <a:gd name="connsiteY18" fmla="*/ 97127 h 175266"/>
                <a:gd name="connsiteX19" fmla="*/ 172424 w 176234"/>
                <a:gd name="connsiteY19" fmla="*/ 59654 h 175266"/>
                <a:gd name="connsiteX20" fmla="*/ 174459 w 176234"/>
                <a:gd name="connsiteY20" fmla="*/ 51906 h 175266"/>
                <a:gd name="connsiteX21" fmla="*/ 155609 w 176234"/>
                <a:gd name="connsiteY21" fmla="*/ 22218 h 175266"/>
                <a:gd name="connsiteX22" fmla="*/ 147881 w 176234"/>
                <a:gd name="connsiteY22" fmla="*/ 20201 h 175266"/>
                <a:gd name="connsiteX23" fmla="*/ 91520 w 176234"/>
                <a:gd name="connsiteY23" fmla="*/ 57656 h 175266"/>
                <a:gd name="connsiteX24" fmla="*/ 99268 w 176234"/>
                <a:gd name="connsiteY24" fmla="*/ 59672 h 175266"/>
                <a:gd name="connsiteX25" fmla="*/ 62040 w 176234"/>
                <a:gd name="connsiteY25" fmla="*/ 3123 h 175266"/>
                <a:gd name="connsiteX26" fmla="*/ 54311 w 176234"/>
                <a:gd name="connsiteY26" fmla="*/ 1088 h 175266"/>
                <a:gd name="connsiteX27" fmla="*/ 23435 w 176234"/>
                <a:gd name="connsiteY27" fmla="*/ 21426 h 175266"/>
                <a:gd name="connsiteX28" fmla="*/ 29090 w 176234"/>
                <a:gd name="connsiteY28" fmla="*/ 31209 h 175266"/>
                <a:gd name="connsiteX29" fmla="*/ 59966 w 176234"/>
                <a:gd name="connsiteY29" fmla="*/ 10852 h 175266"/>
                <a:gd name="connsiteX30" fmla="*/ 52219 w 176234"/>
                <a:gd name="connsiteY30" fmla="*/ 8835 h 175266"/>
                <a:gd name="connsiteX31" fmla="*/ 89428 w 176234"/>
                <a:gd name="connsiteY31" fmla="*/ 65384 h 175266"/>
                <a:gd name="connsiteX32" fmla="*/ 97156 w 176234"/>
                <a:gd name="connsiteY32" fmla="*/ 67420 h 175266"/>
                <a:gd name="connsiteX33" fmla="*/ 97175 w 176234"/>
                <a:gd name="connsiteY33" fmla="*/ 67420 h 175266"/>
                <a:gd name="connsiteX34" fmla="*/ 153498 w 176234"/>
                <a:gd name="connsiteY34" fmla="*/ 29965 h 175266"/>
                <a:gd name="connsiteX35" fmla="*/ 145751 w 176234"/>
                <a:gd name="connsiteY35" fmla="*/ 27930 h 175266"/>
                <a:gd name="connsiteX36" fmla="*/ 164601 w 176234"/>
                <a:gd name="connsiteY36" fmla="*/ 57618 h 175266"/>
                <a:gd name="connsiteX37" fmla="*/ 166618 w 176234"/>
                <a:gd name="connsiteY37" fmla="*/ 49889 h 175266"/>
                <a:gd name="connsiteX38" fmla="*/ 110653 w 176234"/>
                <a:gd name="connsiteY38" fmla="*/ 87363 h 175266"/>
                <a:gd name="connsiteX39" fmla="*/ 117495 w 176234"/>
                <a:gd name="connsiteY39" fmla="*/ 88249 h 175266"/>
                <a:gd name="connsiteX40" fmla="*/ 116854 w 176234"/>
                <a:gd name="connsiteY40" fmla="*/ 87646 h 175266"/>
                <a:gd name="connsiteX41" fmla="*/ 107976 w 176234"/>
                <a:gd name="connsiteY41" fmla="*/ 94507 h 175266"/>
                <a:gd name="connsiteX42" fmla="*/ 145544 w 176234"/>
                <a:gd name="connsiteY42" fmla="*/ 153148 h 175266"/>
                <a:gd name="connsiteX43" fmla="*/ 147561 w 176234"/>
                <a:gd name="connsiteY43" fmla="*/ 145401 h 175266"/>
                <a:gd name="connsiteX44" fmla="*/ 120360 w 176234"/>
                <a:gd name="connsiteY44" fmla="*/ 164986 h 175266"/>
                <a:gd name="connsiteX45" fmla="*/ 128089 w 176234"/>
                <a:gd name="connsiteY45" fmla="*/ 167022 h 175266"/>
                <a:gd name="connsiteX46" fmla="*/ 89014 w 176234"/>
                <a:gd name="connsiteY46" fmla="*/ 109549 h 175266"/>
                <a:gd name="connsiteX47" fmla="*/ 81285 w 176234"/>
                <a:gd name="connsiteY47" fmla="*/ 107513 h 175266"/>
                <a:gd name="connsiteX48" fmla="*/ 21418 w 176234"/>
                <a:gd name="connsiteY48" fmla="*/ 146928 h 175266"/>
                <a:gd name="connsiteX49" fmla="*/ 29166 w 176234"/>
                <a:gd name="connsiteY49" fmla="*/ 148963 h 175266"/>
                <a:gd name="connsiteX50" fmla="*/ 9486 w 176234"/>
                <a:gd name="connsiteY50" fmla="*/ 120406 h 175266"/>
                <a:gd name="connsiteX51" fmla="*/ 7451 w 176234"/>
                <a:gd name="connsiteY51" fmla="*/ 128135 h 175266"/>
                <a:gd name="connsiteX52" fmla="*/ 66677 w 176234"/>
                <a:gd name="connsiteY52" fmla="*/ 89267 h 175266"/>
                <a:gd name="connsiteX53" fmla="*/ 68694 w 176234"/>
                <a:gd name="connsiteY53" fmla="*/ 81519 h 175266"/>
                <a:gd name="connsiteX54" fmla="*/ 31145 w 176234"/>
                <a:gd name="connsiteY54" fmla="*/ 23368 h 175266"/>
                <a:gd name="connsiteX55" fmla="*/ 21399 w 176234"/>
                <a:gd name="connsiteY55" fmla="*/ 29079 h 17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266">
                  <a:moveTo>
                    <a:pt x="21399" y="29079"/>
                  </a:moveTo>
                  <a:cubicBezTo>
                    <a:pt x="33972" y="48457"/>
                    <a:pt x="46489" y="67834"/>
                    <a:pt x="58967" y="87231"/>
                  </a:cubicBezTo>
                  <a:lnTo>
                    <a:pt x="61003" y="79502"/>
                  </a:lnTo>
                  <a:lnTo>
                    <a:pt x="1777" y="118370"/>
                  </a:lnTo>
                  <a:cubicBezTo>
                    <a:pt x="-919" y="119935"/>
                    <a:pt x="-1842" y="123403"/>
                    <a:pt x="-259" y="126099"/>
                  </a:cubicBezTo>
                  <a:cubicBezTo>
                    <a:pt x="-259" y="126099"/>
                    <a:pt x="-259" y="126118"/>
                    <a:pt x="-259" y="126118"/>
                  </a:cubicBezTo>
                  <a:lnTo>
                    <a:pt x="19420" y="154675"/>
                  </a:lnTo>
                  <a:cubicBezTo>
                    <a:pt x="21004" y="157371"/>
                    <a:pt x="24453" y="158275"/>
                    <a:pt x="27149" y="156692"/>
                  </a:cubicBezTo>
                  <a:cubicBezTo>
                    <a:pt x="27168" y="156692"/>
                    <a:pt x="27168" y="156692"/>
                    <a:pt x="27168" y="156692"/>
                  </a:cubicBezTo>
                  <a:lnTo>
                    <a:pt x="87034" y="117296"/>
                  </a:lnTo>
                  <a:lnTo>
                    <a:pt x="79287" y="115260"/>
                  </a:lnTo>
                  <a:lnTo>
                    <a:pt x="118362" y="172714"/>
                  </a:lnTo>
                  <a:cubicBezTo>
                    <a:pt x="119965" y="175071"/>
                    <a:pt x="123489" y="176635"/>
                    <a:pt x="126110" y="174750"/>
                  </a:cubicBezTo>
                  <a:lnTo>
                    <a:pt x="153366" y="155184"/>
                  </a:lnTo>
                  <a:cubicBezTo>
                    <a:pt x="156024" y="153563"/>
                    <a:pt x="156929" y="150151"/>
                    <a:pt x="155402" y="147437"/>
                  </a:cubicBezTo>
                  <a:cubicBezTo>
                    <a:pt x="142829" y="127890"/>
                    <a:pt x="130313" y="108342"/>
                    <a:pt x="117834" y="88795"/>
                  </a:cubicBezTo>
                  <a:lnTo>
                    <a:pt x="108956" y="95638"/>
                  </a:lnTo>
                  <a:lnTo>
                    <a:pt x="109597" y="96241"/>
                  </a:lnTo>
                  <a:cubicBezTo>
                    <a:pt x="111426" y="98013"/>
                    <a:pt x="114215" y="98371"/>
                    <a:pt x="116440" y="97127"/>
                  </a:cubicBezTo>
                  <a:lnTo>
                    <a:pt x="172424" y="59654"/>
                  </a:lnTo>
                  <a:cubicBezTo>
                    <a:pt x="175081" y="58032"/>
                    <a:pt x="175986" y="54621"/>
                    <a:pt x="174459" y="51906"/>
                  </a:cubicBezTo>
                  <a:lnTo>
                    <a:pt x="155609" y="22218"/>
                  </a:lnTo>
                  <a:cubicBezTo>
                    <a:pt x="154026" y="19523"/>
                    <a:pt x="150577" y="18637"/>
                    <a:pt x="147881" y="20201"/>
                  </a:cubicBezTo>
                  <a:lnTo>
                    <a:pt x="91520" y="57656"/>
                  </a:lnTo>
                  <a:lnTo>
                    <a:pt x="99268" y="59672"/>
                  </a:lnTo>
                  <a:cubicBezTo>
                    <a:pt x="86846" y="40823"/>
                    <a:pt x="74423" y="21973"/>
                    <a:pt x="62040" y="3123"/>
                  </a:cubicBezTo>
                  <a:cubicBezTo>
                    <a:pt x="60475" y="428"/>
                    <a:pt x="57006" y="-477"/>
                    <a:pt x="54311" y="1088"/>
                  </a:cubicBezTo>
                  <a:lnTo>
                    <a:pt x="23435" y="21426"/>
                  </a:lnTo>
                  <a:cubicBezTo>
                    <a:pt x="17385" y="25423"/>
                    <a:pt x="23040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2" y="68080"/>
                    <a:pt x="94461" y="69003"/>
                    <a:pt x="97156" y="67420"/>
                  </a:cubicBezTo>
                  <a:cubicBezTo>
                    <a:pt x="97156" y="67420"/>
                    <a:pt x="97175" y="67420"/>
                    <a:pt x="97175" y="67420"/>
                  </a:cubicBezTo>
                  <a:lnTo>
                    <a:pt x="153498" y="29965"/>
                  </a:lnTo>
                  <a:lnTo>
                    <a:pt x="145751" y="27930"/>
                  </a:lnTo>
                  <a:lnTo>
                    <a:pt x="164601" y="57618"/>
                  </a:lnTo>
                  <a:cubicBezTo>
                    <a:pt x="165280" y="55035"/>
                    <a:pt x="165939" y="52453"/>
                    <a:pt x="166618" y="49889"/>
                  </a:cubicBezTo>
                  <a:lnTo>
                    <a:pt x="110653" y="87363"/>
                  </a:lnTo>
                  <a:lnTo>
                    <a:pt x="117495" y="88249"/>
                  </a:lnTo>
                  <a:lnTo>
                    <a:pt x="116854" y="87646"/>
                  </a:lnTo>
                  <a:cubicBezTo>
                    <a:pt x="112293" y="83480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60" y="164986"/>
                  </a:lnTo>
                  <a:lnTo>
                    <a:pt x="128089" y="167022"/>
                  </a:lnTo>
                  <a:lnTo>
                    <a:pt x="89014" y="109549"/>
                  </a:lnTo>
                  <a:cubicBezTo>
                    <a:pt x="87449" y="106853"/>
                    <a:pt x="83980" y="105949"/>
                    <a:pt x="81285" y="107513"/>
                  </a:cubicBezTo>
                  <a:lnTo>
                    <a:pt x="21418" y="146928"/>
                  </a:lnTo>
                  <a:lnTo>
                    <a:pt x="29166" y="148963"/>
                  </a:lnTo>
                  <a:lnTo>
                    <a:pt x="9486" y="120406"/>
                  </a:lnTo>
                  <a:lnTo>
                    <a:pt x="7451" y="128135"/>
                  </a:lnTo>
                  <a:lnTo>
                    <a:pt x="66677" y="89267"/>
                  </a:lnTo>
                  <a:cubicBezTo>
                    <a:pt x="69315" y="87646"/>
                    <a:pt x="70220" y="84215"/>
                    <a:pt x="68694" y="81519"/>
                  </a:cubicBezTo>
                  <a:lnTo>
                    <a:pt x="31145" y="23368"/>
                  </a:lnTo>
                  <a:cubicBezTo>
                    <a:pt x="27243" y="17279"/>
                    <a:pt x="17441" y="22934"/>
                    <a:pt x="21399" y="29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DEDA5A3-546F-BEF1-0F13-1DEDC29C92C6}"/>
                </a:ext>
              </a:extLst>
            </p:cNvPr>
            <p:cNvSpPr/>
            <p:nvPr/>
          </p:nvSpPr>
          <p:spPr>
            <a:xfrm>
              <a:off x="4330099" y="1890904"/>
              <a:ext cx="176215" cy="175419"/>
            </a:xfrm>
            <a:custGeom>
              <a:avLst/>
              <a:gdLst>
                <a:gd name="connsiteX0" fmla="*/ 21399 w 176215"/>
                <a:gd name="connsiteY0" fmla="*/ 29176 h 175419"/>
                <a:gd name="connsiteX1" fmla="*/ 58967 w 176215"/>
                <a:gd name="connsiteY1" fmla="*/ 87327 h 175419"/>
                <a:gd name="connsiteX2" fmla="*/ 61003 w 176215"/>
                <a:gd name="connsiteY2" fmla="*/ 79599 h 175419"/>
                <a:gd name="connsiteX3" fmla="*/ 1777 w 176215"/>
                <a:gd name="connsiteY3" fmla="*/ 118467 h 175419"/>
                <a:gd name="connsiteX4" fmla="*/ -259 w 176215"/>
                <a:gd name="connsiteY4" fmla="*/ 126199 h 175419"/>
                <a:gd name="connsiteX5" fmla="*/ -259 w 176215"/>
                <a:gd name="connsiteY5" fmla="*/ 126214 h 175419"/>
                <a:gd name="connsiteX6" fmla="*/ 19514 w 176215"/>
                <a:gd name="connsiteY6" fmla="*/ 154828 h 175419"/>
                <a:gd name="connsiteX7" fmla="*/ 27243 w 176215"/>
                <a:gd name="connsiteY7" fmla="*/ 156851 h 175419"/>
                <a:gd name="connsiteX8" fmla="*/ 27262 w 176215"/>
                <a:gd name="connsiteY8" fmla="*/ 156845 h 175419"/>
                <a:gd name="connsiteX9" fmla="*/ 87129 w 176215"/>
                <a:gd name="connsiteY9" fmla="*/ 117449 h 175419"/>
                <a:gd name="connsiteX10" fmla="*/ 79381 w 176215"/>
                <a:gd name="connsiteY10" fmla="*/ 115413 h 175419"/>
                <a:gd name="connsiteX11" fmla="*/ 118457 w 176215"/>
                <a:gd name="connsiteY11" fmla="*/ 172867 h 175419"/>
                <a:gd name="connsiteX12" fmla="*/ 126204 w 176215"/>
                <a:gd name="connsiteY12" fmla="*/ 174903 h 175419"/>
                <a:gd name="connsiteX13" fmla="*/ 153347 w 176215"/>
                <a:gd name="connsiteY13" fmla="*/ 155280 h 175419"/>
                <a:gd name="connsiteX14" fmla="*/ 155383 w 176215"/>
                <a:gd name="connsiteY14" fmla="*/ 147533 h 175419"/>
                <a:gd name="connsiteX15" fmla="*/ 117816 w 176215"/>
                <a:gd name="connsiteY15" fmla="*/ 88892 h 175419"/>
                <a:gd name="connsiteX16" fmla="*/ 108937 w 176215"/>
                <a:gd name="connsiteY16" fmla="*/ 95734 h 175419"/>
                <a:gd name="connsiteX17" fmla="*/ 109578 w 176215"/>
                <a:gd name="connsiteY17" fmla="*/ 96337 h 175419"/>
                <a:gd name="connsiteX18" fmla="*/ 116421 w 176215"/>
                <a:gd name="connsiteY18" fmla="*/ 97223 h 175419"/>
                <a:gd name="connsiteX19" fmla="*/ 172405 w 176215"/>
                <a:gd name="connsiteY19" fmla="*/ 59750 h 175419"/>
                <a:gd name="connsiteX20" fmla="*/ 174440 w 176215"/>
                <a:gd name="connsiteY20" fmla="*/ 52003 h 175419"/>
                <a:gd name="connsiteX21" fmla="*/ 155591 w 176215"/>
                <a:gd name="connsiteY21" fmla="*/ 22314 h 175419"/>
                <a:gd name="connsiteX22" fmla="*/ 147862 w 176215"/>
                <a:gd name="connsiteY22" fmla="*/ 20298 h 175419"/>
                <a:gd name="connsiteX23" fmla="*/ 91520 w 176215"/>
                <a:gd name="connsiteY23" fmla="*/ 57752 h 175419"/>
                <a:gd name="connsiteX24" fmla="*/ 99268 w 176215"/>
                <a:gd name="connsiteY24" fmla="*/ 59769 h 175419"/>
                <a:gd name="connsiteX25" fmla="*/ 62040 w 176215"/>
                <a:gd name="connsiteY25" fmla="*/ 3125 h 175419"/>
                <a:gd name="connsiteX26" fmla="*/ 54311 w 176215"/>
                <a:gd name="connsiteY26" fmla="*/ 1090 h 175419"/>
                <a:gd name="connsiteX27" fmla="*/ 23435 w 176215"/>
                <a:gd name="connsiteY27" fmla="*/ 21428 h 175419"/>
                <a:gd name="connsiteX28" fmla="*/ 29090 w 176215"/>
                <a:gd name="connsiteY28" fmla="*/ 31211 h 175419"/>
                <a:gd name="connsiteX29" fmla="*/ 59966 w 176215"/>
                <a:gd name="connsiteY29" fmla="*/ 10854 h 175419"/>
                <a:gd name="connsiteX30" fmla="*/ 52219 w 176215"/>
                <a:gd name="connsiteY30" fmla="*/ 8837 h 175419"/>
                <a:gd name="connsiteX31" fmla="*/ 89428 w 176215"/>
                <a:gd name="connsiteY31" fmla="*/ 65480 h 175419"/>
                <a:gd name="connsiteX32" fmla="*/ 97156 w 176215"/>
                <a:gd name="connsiteY32" fmla="*/ 67525 h 175419"/>
                <a:gd name="connsiteX33" fmla="*/ 97175 w 176215"/>
                <a:gd name="connsiteY33" fmla="*/ 67516 h 175419"/>
                <a:gd name="connsiteX34" fmla="*/ 153498 w 176215"/>
                <a:gd name="connsiteY34" fmla="*/ 30062 h 175419"/>
                <a:gd name="connsiteX35" fmla="*/ 145751 w 176215"/>
                <a:gd name="connsiteY35" fmla="*/ 28026 h 175419"/>
                <a:gd name="connsiteX36" fmla="*/ 164601 w 176215"/>
                <a:gd name="connsiteY36" fmla="*/ 57714 h 175419"/>
                <a:gd name="connsiteX37" fmla="*/ 166618 w 176215"/>
                <a:gd name="connsiteY37" fmla="*/ 49986 h 175419"/>
                <a:gd name="connsiteX38" fmla="*/ 110653 w 176215"/>
                <a:gd name="connsiteY38" fmla="*/ 87459 h 175419"/>
                <a:gd name="connsiteX39" fmla="*/ 117495 w 176215"/>
                <a:gd name="connsiteY39" fmla="*/ 88345 h 175419"/>
                <a:gd name="connsiteX40" fmla="*/ 116854 w 176215"/>
                <a:gd name="connsiteY40" fmla="*/ 87742 h 175419"/>
                <a:gd name="connsiteX41" fmla="*/ 107976 w 176215"/>
                <a:gd name="connsiteY41" fmla="*/ 94603 h 175419"/>
                <a:gd name="connsiteX42" fmla="*/ 145544 w 176215"/>
                <a:gd name="connsiteY42" fmla="*/ 153245 h 175419"/>
                <a:gd name="connsiteX43" fmla="*/ 147561 w 176215"/>
                <a:gd name="connsiteY43" fmla="*/ 145497 h 175419"/>
                <a:gd name="connsiteX44" fmla="*/ 120304 w 176215"/>
                <a:gd name="connsiteY44" fmla="*/ 165082 h 175419"/>
                <a:gd name="connsiteX45" fmla="*/ 128032 w 176215"/>
                <a:gd name="connsiteY45" fmla="*/ 167118 h 175419"/>
                <a:gd name="connsiteX46" fmla="*/ 89051 w 176215"/>
                <a:gd name="connsiteY46" fmla="*/ 109589 h 175419"/>
                <a:gd name="connsiteX47" fmla="*/ 81323 w 176215"/>
                <a:gd name="connsiteY47" fmla="*/ 107553 h 175419"/>
                <a:gd name="connsiteX48" fmla="*/ 21399 w 176215"/>
                <a:gd name="connsiteY48" fmla="*/ 147024 h 175419"/>
                <a:gd name="connsiteX49" fmla="*/ 29147 w 176215"/>
                <a:gd name="connsiteY49" fmla="*/ 149060 h 175419"/>
                <a:gd name="connsiteX50" fmla="*/ 9467 w 176215"/>
                <a:gd name="connsiteY50" fmla="*/ 120503 h 175419"/>
                <a:gd name="connsiteX51" fmla="*/ 7432 w 176215"/>
                <a:gd name="connsiteY51" fmla="*/ 128231 h 175419"/>
                <a:gd name="connsiteX52" fmla="*/ 66639 w 176215"/>
                <a:gd name="connsiteY52" fmla="*/ 89363 h 175419"/>
                <a:gd name="connsiteX53" fmla="*/ 68656 w 176215"/>
                <a:gd name="connsiteY53" fmla="*/ 81616 h 175419"/>
                <a:gd name="connsiteX54" fmla="*/ 31107 w 176215"/>
                <a:gd name="connsiteY54" fmla="*/ 23464 h 175419"/>
                <a:gd name="connsiteX55" fmla="*/ 21399 w 176215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15" h="175419">
                  <a:moveTo>
                    <a:pt x="21399" y="29176"/>
                  </a:moveTo>
                  <a:cubicBezTo>
                    <a:pt x="33972" y="48553"/>
                    <a:pt x="46489" y="67936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7"/>
                    <a:pt x="-1842" y="123498"/>
                    <a:pt x="-259" y="126199"/>
                  </a:cubicBezTo>
                  <a:cubicBezTo>
                    <a:pt x="-259" y="126203"/>
                    <a:pt x="-259" y="126208"/>
                    <a:pt x="-259" y="126214"/>
                  </a:cubicBezTo>
                  <a:lnTo>
                    <a:pt x="19514" y="154828"/>
                  </a:lnTo>
                  <a:cubicBezTo>
                    <a:pt x="21098" y="157523"/>
                    <a:pt x="24547" y="158428"/>
                    <a:pt x="27243" y="156851"/>
                  </a:cubicBezTo>
                  <a:cubicBezTo>
                    <a:pt x="27262" y="156849"/>
                    <a:pt x="27262" y="156847"/>
                    <a:pt x="27262" y="156845"/>
                  </a:cubicBezTo>
                  <a:lnTo>
                    <a:pt x="87129" y="117449"/>
                  </a:lnTo>
                  <a:lnTo>
                    <a:pt x="79381" y="115413"/>
                  </a:lnTo>
                  <a:lnTo>
                    <a:pt x="118457" y="172867"/>
                  </a:lnTo>
                  <a:cubicBezTo>
                    <a:pt x="120059" y="175223"/>
                    <a:pt x="123584" y="176788"/>
                    <a:pt x="126204" y="174903"/>
                  </a:cubicBezTo>
                  <a:lnTo>
                    <a:pt x="153347" y="155280"/>
                  </a:lnTo>
                  <a:cubicBezTo>
                    <a:pt x="156005" y="153667"/>
                    <a:pt x="156910" y="150242"/>
                    <a:pt x="155383" y="147533"/>
                  </a:cubicBezTo>
                  <a:cubicBezTo>
                    <a:pt x="142810" y="127992"/>
                    <a:pt x="130294" y="108444"/>
                    <a:pt x="117816" y="88892"/>
                  </a:cubicBezTo>
                  <a:lnTo>
                    <a:pt x="108937" y="95734"/>
                  </a:lnTo>
                  <a:lnTo>
                    <a:pt x="109578" y="96337"/>
                  </a:lnTo>
                  <a:cubicBezTo>
                    <a:pt x="111407" y="98115"/>
                    <a:pt x="114197" y="98475"/>
                    <a:pt x="116421" y="97223"/>
                  </a:cubicBezTo>
                  <a:lnTo>
                    <a:pt x="172405" y="59750"/>
                  </a:lnTo>
                  <a:cubicBezTo>
                    <a:pt x="175062" y="58136"/>
                    <a:pt x="175967" y="54712"/>
                    <a:pt x="174440" y="52003"/>
                  </a:cubicBezTo>
                  <a:lnTo>
                    <a:pt x="155591" y="22314"/>
                  </a:lnTo>
                  <a:cubicBezTo>
                    <a:pt x="154007" y="19626"/>
                    <a:pt x="150558" y="18725"/>
                    <a:pt x="147862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6" y="40919"/>
                    <a:pt x="74423" y="22037"/>
                    <a:pt x="62040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5" y="25425"/>
                    <a:pt x="23040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2" y="68180"/>
                    <a:pt x="94461" y="69096"/>
                    <a:pt x="97156" y="67525"/>
                  </a:cubicBezTo>
                  <a:cubicBezTo>
                    <a:pt x="97156" y="67522"/>
                    <a:pt x="97175" y="67520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80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6"/>
                    <a:pt x="133065" y="133703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9051" y="109589"/>
                  </a:lnTo>
                  <a:cubicBezTo>
                    <a:pt x="87487" y="106893"/>
                    <a:pt x="84018" y="105983"/>
                    <a:pt x="81323" y="107553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7" y="120503"/>
                  </a:lnTo>
                  <a:lnTo>
                    <a:pt x="7432" y="128231"/>
                  </a:lnTo>
                  <a:lnTo>
                    <a:pt x="66639" y="89363"/>
                  </a:lnTo>
                  <a:cubicBezTo>
                    <a:pt x="69278" y="87744"/>
                    <a:pt x="70182" y="84321"/>
                    <a:pt x="68656" y="81616"/>
                  </a:cubicBezTo>
                  <a:lnTo>
                    <a:pt x="31107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929C61B-A0AB-0EAB-FEBA-5D0E4E5AED47}"/>
                </a:ext>
              </a:extLst>
            </p:cNvPr>
            <p:cNvSpPr/>
            <p:nvPr/>
          </p:nvSpPr>
          <p:spPr>
            <a:xfrm>
              <a:off x="1225550" y="1860744"/>
              <a:ext cx="176215" cy="175419"/>
            </a:xfrm>
            <a:custGeom>
              <a:avLst/>
              <a:gdLst>
                <a:gd name="connsiteX0" fmla="*/ 21399 w 176215"/>
                <a:gd name="connsiteY0" fmla="*/ 29176 h 175419"/>
                <a:gd name="connsiteX1" fmla="*/ 58967 w 176215"/>
                <a:gd name="connsiteY1" fmla="*/ 87327 h 175419"/>
                <a:gd name="connsiteX2" fmla="*/ 61003 w 176215"/>
                <a:gd name="connsiteY2" fmla="*/ 79599 h 175419"/>
                <a:gd name="connsiteX3" fmla="*/ 1777 w 176215"/>
                <a:gd name="connsiteY3" fmla="*/ 118467 h 175419"/>
                <a:gd name="connsiteX4" fmla="*/ -259 w 176215"/>
                <a:gd name="connsiteY4" fmla="*/ 126199 h 175419"/>
                <a:gd name="connsiteX5" fmla="*/ -259 w 176215"/>
                <a:gd name="connsiteY5" fmla="*/ 126214 h 175419"/>
                <a:gd name="connsiteX6" fmla="*/ 19514 w 176215"/>
                <a:gd name="connsiteY6" fmla="*/ 154828 h 175419"/>
                <a:gd name="connsiteX7" fmla="*/ 27243 w 176215"/>
                <a:gd name="connsiteY7" fmla="*/ 156851 h 175419"/>
                <a:gd name="connsiteX8" fmla="*/ 27262 w 176215"/>
                <a:gd name="connsiteY8" fmla="*/ 156845 h 175419"/>
                <a:gd name="connsiteX9" fmla="*/ 87128 w 176215"/>
                <a:gd name="connsiteY9" fmla="*/ 117449 h 175419"/>
                <a:gd name="connsiteX10" fmla="*/ 79381 w 176215"/>
                <a:gd name="connsiteY10" fmla="*/ 115413 h 175419"/>
                <a:gd name="connsiteX11" fmla="*/ 118456 w 176215"/>
                <a:gd name="connsiteY11" fmla="*/ 172867 h 175419"/>
                <a:gd name="connsiteX12" fmla="*/ 126204 w 176215"/>
                <a:gd name="connsiteY12" fmla="*/ 174903 h 175419"/>
                <a:gd name="connsiteX13" fmla="*/ 153347 w 176215"/>
                <a:gd name="connsiteY13" fmla="*/ 155280 h 175419"/>
                <a:gd name="connsiteX14" fmla="*/ 155383 w 176215"/>
                <a:gd name="connsiteY14" fmla="*/ 147533 h 175419"/>
                <a:gd name="connsiteX15" fmla="*/ 117816 w 176215"/>
                <a:gd name="connsiteY15" fmla="*/ 88892 h 175419"/>
                <a:gd name="connsiteX16" fmla="*/ 108937 w 176215"/>
                <a:gd name="connsiteY16" fmla="*/ 95734 h 175419"/>
                <a:gd name="connsiteX17" fmla="*/ 109578 w 176215"/>
                <a:gd name="connsiteY17" fmla="*/ 96337 h 175419"/>
                <a:gd name="connsiteX18" fmla="*/ 116421 w 176215"/>
                <a:gd name="connsiteY18" fmla="*/ 97223 h 175419"/>
                <a:gd name="connsiteX19" fmla="*/ 172404 w 176215"/>
                <a:gd name="connsiteY19" fmla="*/ 59750 h 175419"/>
                <a:gd name="connsiteX20" fmla="*/ 174440 w 176215"/>
                <a:gd name="connsiteY20" fmla="*/ 52003 h 175419"/>
                <a:gd name="connsiteX21" fmla="*/ 155590 w 176215"/>
                <a:gd name="connsiteY21" fmla="*/ 22314 h 175419"/>
                <a:gd name="connsiteX22" fmla="*/ 147862 w 176215"/>
                <a:gd name="connsiteY22" fmla="*/ 20298 h 175419"/>
                <a:gd name="connsiteX23" fmla="*/ 91520 w 176215"/>
                <a:gd name="connsiteY23" fmla="*/ 57752 h 175419"/>
                <a:gd name="connsiteX24" fmla="*/ 99268 w 176215"/>
                <a:gd name="connsiteY24" fmla="*/ 59769 h 175419"/>
                <a:gd name="connsiteX25" fmla="*/ 62039 w 176215"/>
                <a:gd name="connsiteY25" fmla="*/ 3125 h 175419"/>
                <a:gd name="connsiteX26" fmla="*/ 54311 w 176215"/>
                <a:gd name="connsiteY26" fmla="*/ 1090 h 175419"/>
                <a:gd name="connsiteX27" fmla="*/ 23435 w 176215"/>
                <a:gd name="connsiteY27" fmla="*/ 21428 h 175419"/>
                <a:gd name="connsiteX28" fmla="*/ 29090 w 176215"/>
                <a:gd name="connsiteY28" fmla="*/ 31211 h 175419"/>
                <a:gd name="connsiteX29" fmla="*/ 59966 w 176215"/>
                <a:gd name="connsiteY29" fmla="*/ 10854 h 175419"/>
                <a:gd name="connsiteX30" fmla="*/ 52219 w 176215"/>
                <a:gd name="connsiteY30" fmla="*/ 8837 h 175419"/>
                <a:gd name="connsiteX31" fmla="*/ 89428 w 176215"/>
                <a:gd name="connsiteY31" fmla="*/ 65480 h 175419"/>
                <a:gd name="connsiteX32" fmla="*/ 97156 w 176215"/>
                <a:gd name="connsiteY32" fmla="*/ 67525 h 175419"/>
                <a:gd name="connsiteX33" fmla="*/ 97175 w 176215"/>
                <a:gd name="connsiteY33" fmla="*/ 67516 h 175419"/>
                <a:gd name="connsiteX34" fmla="*/ 153498 w 176215"/>
                <a:gd name="connsiteY34" fmla="*/ 30062 h 175419"/>
                <a:gd name="connsiteX35" fmla="*/ 145751 w 176215"/>
                <a:gd name="connsiteY35" fmla="*/ 28026 h 175419"/>
                <a:gd name="connsiteX36" fmla="*/ 164601 w 176215"/>
                <a:gd name="connsiteY36" fmla="*/ 57714 h 175419"/>
                <a:gd name="connsiteX37" fmla="*/ 166618 w 176215"/>
                <a:gd name="connsiteY37" fmla="*/ 49986 h 175419"/>
                <a:gd name="connsiteX38" fmla="*/ 110653 w 176215"/>
                <a:gd name="connsiteY38" fmla="*/ 87459 h 175419"/>
                <a:gd name="connsiteX39" fmla="*/ 117495 w 176215"/>
                <a:gd name="connsiteY39" fmla="*/ 88345 h 175419"/>
                <a:gd name="connsiteX40" fmla="*/ 116854 w 176215"/>
                <a:gd name="connsiteY40" fmla="*/ 87742 h 175419"/>
                <a:gd name="connsiteX41" fmla="*/ 107976 w 176215"/>
                <a:gd name="connsiteY41" fmla="*/ 94603 h 175419"/>
                <a:gd name="connsiteX42" fmla="*/ 145544 w 176215"/>
                <a:gd name="connsiteY42" fmla="*/ 153245 h 175419"/>
                <a:gd name="connsiteX43" fmla="*/ 147561 w 176215"/>
                <a:gd name="connsiteY43" fmla="*/ 145497 h 175419"/>
                <a:gd name="connsiteX44" fmla="*/ 120304 w 176215"/>
                <a:gd name="connsiteY44" fmla="*/ 165082 h 175419"/>
                <a:gd name="connsiteX45" fmla="*/ 128032 w 176215"/>
                <a:gd name="connsiteY45" fmla="*/ 167118 h 175419"/>
                <a:gd name="connsiteX46" fmla="*/ 89051 w 176215"/>
                <a:gd name="connsiteY46" fmla="*/ 109589 h 175419"/>
                <a:gd name="connsiteX47" fmla="*/ 81323 w 176215"/>
                <a:gd name="connsiteY47" fmla="*/ 107553 h 175419"/>
                <a:gd name="connsiteX48" fmla="*/ 21399 w 176215"/>
                <a:gd name="connsiteY48" fmla="*/ 147024 h 175419"/>
                <a:gd name="connsiteX49" fmla="*/ 29147 w 176215"/>
                <a:gd name="connsiteY49" fmla="*/ 149060 h 175419"/>
                <a:gd name="connsiteX50" fmla="*/ 9468 w 176215"/>
                <a:gd name="connsiteY50" fmla="*/ 120503 h 175419"/>
                <a:gd name="connsiteX51" fmla="*/ 7432 w 176215"/>
                <a:gd name="connsiteY51" fmla="*/ 128231 h 175419"/>
                <a:gd name="connsiteX52" fmla="*/ 66639 w 176215"/>
                <a:gd name="connsiteY52" fmla="*/ 89363 h 175419"/>
                <a:gd name="connsiteX53" fmla="*/ 68655 w 176215"/>
                <a:gd name="connsiteY53" fmla="*/ 81616 h 175419"/>
                <a:gd name="connsiteX54" fmla="*/ 31107 w 176215"/>
                <a:gd name="connsiteY54" fmla="*/ 23464 h 175419"/>
                <a:gd name="connsiteX55" fmla="*/ 21399 w 176215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15" h="175419">
                  <a:moveTo>
                    <a:pt x="21399" y="29176"/>
                  </a:moveTo>
                  <a:cubicBezTo>
                    <a:pt x="33972" y="48553"/>
                    <a:pt x="46488" y="67936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7"/>
                    <a:pt x="-1842" y="123498"/>
                    <a:pt x="-259" y="126199"/>
                  </a:cubicBezTo>
                  <a:cubicBezTo>
                    <a:pt x="-259" y="126203"/>
                    <a:pt x="-259" y="126208"/>
                    <a:pt x="-259" y="126214"/>
                  </a:cubicBezTo>
                  <a:lnTo>
                    <a:pt x="19514" y="154828"/>
                  </a:lnTo>
                  <a:cubicBezTo>
                    <a:pt x="21098" y="157523"/>
                    <a:pt x="24547" y="158428"/>
                    <a:pt x="27243" y="156851"/>
                  </a:cubicBezTo>
                  <a:cubicBezTo>
                    <a:pt x="27262" y="156849"/>
                    <a:pt x="27262" y="156847"/>
                    <a:pt x="27262" y="156845"/>
                  </a:cubicBezTo>
                  <a:lnTo>
                    <a:pt x="87128" y="117449"/>
                  </a:lnTo>
                  <a:lnTo>
                    <a:pt x="79381" y="115413"/>
                  </a:lnTo>
                  <a:lnTo>
                    <a:pt x="118456" y="172867"/>
                  </a:lnTo>
                  <a:cubicBezTo>
                    <a:pt x="120059" y="175223"/>
                    <a:pt x="123584" y="176788"/>
                    <a:pt x="126204" y="174903"/>
                  </a:cubicBezTo>
                  <a:lnTo>
                    <a:pt x="153347" y="155280"/>
                  </a:lnTo>
                  <a:cubicBezTo>
                    <a:pt x="156005" y="153667"/>
                    <a:pt x="156910" y="150242"/>
                    <a:pt x="155383" y="147533"/>
                  </a:cubicBezTo>
                  <a:cubicBezTo>
                    <a:pt x="142810" y="127992"/>
                    <a:pt x="130294" y="108444"/>
                    <a:pt x="117816" y="88892"/>
                  </a:cubicBezTo>
                  <a:lnTo>
                    <a:pt x="108937" y="95734"/>
                  </a:lnTo>
                  <a:lnTo>
                    <a:pt x="109578" y="96337"/>
                  </a:lnTo>
                  <a:cubicBezTo>
                    <a:pt x="111407" y="98115"/>
                    <a:pt x="114196" y="98475"/>
                    <a:pt x="116421" y="97223"/>
                  </a:cubicBezTo>
                  <a:lnTo>
                    <a:pt x="172404" y="59750"/>
                  </a:lnTo>
                  <a:cubicBezTo>
                    <a:pt x="175062" y="58136"/>
                    <a:pt x="175967" y="54712"/>
                    <a:pt x="174440" y="52003"/>
                  </a:cubicBezTo>
                  <a:lnTo>
                    <a:pt x="155590" y="22314"/>
                  </a:lnTo>
                  <a:cubicBezTo>
                    <a:pt x="154007" y="19626"/>
                    <a:pt x="150558" y="18725"/>
                    <a:pt x="147862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5" y="40919"/>
                    <a:pt x="74442" y="22037"/>
                    <a:pt x="62039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4" y="25425"/>
                    <a:pt x="23039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3" y="68180"/>
                    <a:pt x="94461" y="69096"/>
                    <a:pt x="97156" y="67525"/>
                  </a:cubicBezTo>
                  <a:cubicBezTo>
                    <a:pt x="97156" y="67522"/>
                    <a:pt x="97175" y="67520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79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6"/>
                    <a:pt x="133065" y="133703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9051" y="109589"/>
                  </a:lnTo>
                  <a:cubicBezTo>
                    <a:pt x="87487" y="106893"/>
                    <a:pt x="84018" y="105983"/>
                    <a:pt x="81323" y="107553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8" y="120503"/>
                  </a:lnTo>
                  <a:lnTo>
                    <a:pt x="7432" y="128231"/>
                  </a:lnTo>
                  <a:lnTo>
                    <a:pt x="66639" y="89363"/>
                  </a:lnTo>
                  <a:cubicBezTo>
                    <a:pt x="69278" y="87744"/>
                    <a:pt x="70182" y="84321"/>
                    <a:pt x="68655" y="81616"/>
                  </a:cubicBezTo>
                  <a:lnTo>
                    <a:pt x="31107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0601150-37C4-8245-21DE-E67A8B004417}"/>
                </a:ext>
              </a:extLst>
            </p:cNvPr>
            <p:cNvSpPr/>
            <p:nvPr/>
          </p:nvSpPr>
          <p:spPr>
            <a:xfrm>
              <a:off x="2710443" y="2636083"/>
              <a:ext cx="157668" cy="157991"/>
            </a:xfrm>
            <a:custGeom>
              <a:avLst/>
              <a:gdLst>
                <a:gd name="connsiteX0" fmla="*/ 24521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1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1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3" y="4923"/>
                    <a:pt x="24446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1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1304DB4-98DB-077E-25CE-4E6F2E0B5BA3}"/>
                </a:ext>
              </a:extLst>
            </p:cNvPr>
            <p:cNvSpPr/>
            <p:nvPr/>
          </p:nvSpPr>
          <p:spPr>
            <a:xfrm>
              <a:off x="1872514" y="753477"/>
              <a:ext cx="163703" cy="151412"/>
            </a:xfrm>
            <a:custGeom>
              <a:avLst/>
              <a:gdLst>
                <a:gd name="connsiteX0" fmla="*/ 887 w 163703"/>
                <a:gd name="connsiteY0" fmla="*/ 124778 h 151412"/>
                <a:gd name="connsiteX1" fmla="*/ 23808 w 163703"/>
                <a:gd name="connsiteY1" fmla="*/ 150131 h 151412"/>
                <a:gd name="connsiteX2" fmla="*/ 31801 w 163703"/>
                <a:gd name="connsiteY2" fmla="*/ 150131 h 151412"/>
                <a:gd name="connsiteX3" fmla="*/ 144899 w 163703"/>
                <a:gd name="connsiteY3" fmla="*/ 50718 h 151412"/>
                <a:gd name="connsiteX4" fmla="*/ 161072 w 163703"/>
                <a:gd name="connsiteY4" fmla="*/ 36505 h 151412"/>
                <a:gd name="connsiteX5" fmla="*/ 161072 w 163703"/>
                <a:gd name="connsiteY5" fmla="*/ 28513 h 151412"/>
                <a:gd name="connsiteX6" fmla="*/ 138792 w 163703"/>
                <a:gd name="connsiteY6" fmla="*/ 1954 h 151412"/>
                <a:gd name="connsiteX7" fmla="*/ 130780 w 163703"/>
                <a:gd name="connsiteY7" fmla="*/ 1954 h 151412"/>
                <a:gd name="connsiteX8" fmla="*/ 17305 w 163703"/>
                <a:gd name="connsiteY8" fmla="*/ 102196 h 151412"/>
                <a:gd name="connsiteX9" fmla="*/ 793 w 163703"/>
                <a:gd name="connsiteY9" fmla="*/ 116767 h 151412"/>
                <a:gd name="connsiteX10" fmla="*/ 8785 w 163703"/>
                <a:gd name="connsiteY10" fmla="*/ 124778 h 151412"/>
                <a:gd name="connsiteX11" fmla="*/ 122279 w 163703"/>
                <a:gd name="connsiteY11" fmla="*/ 24536 h 151412"/>
                <a:gd name="connsiteX12" fmla="*/ 138792 w 163703"/>
                <a:gd name="connsiteY12" fmla="*/ 9946 h 151412"/>
                <a:gd name="connsiteX13" fmla="*/ 130780 w 163703"/>
                <a:gd name="connsiteY13" fmla="*/ 9946 h 151412"/>
                <a:gd name="connsiteX14" fmla="*/ 153080 w 163703"/>
                <a:gd name="connsiteY14" fmla="*/ 36505 h 151412"/>
                <a:gd name="connsiteX15" fmla="*/ 153080 w 163703"/>
                <a:gd name="connsiteY15" fmla="*/ 28513 h 151412"/>
                <a:gd name="connsiteX16" fmla="*/ 39887 w 163703"/>
                <a:gd name="connsiteY16" fmla="*/ 127926 h 151412"/>
                <a:gd name="connsiteX17" fmla="*/ 23714 w 163703"/>
                <a:gd name="connsiteY17" fmla="*/ 142120 h 151412"/>
                <a:gd name="connsiteX18" fmla="*/ 31706 w 163703"/>
                <a:gd name="connsiteY18" fmla="*/ 142120 h 151412"/>
                <a:gd name="connsiteX19" fmla="*/ 8785 w 163703"/>
                <a:gd name="connsiteY19" fmla="*/ 116767 h 151412"/>
                <a:gd name="connsiteX20" fmla="*/ 887 w 163703"/>
                <a:gd name="connsiteY20" fmla="*/ 124778 h 15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12">
                  <a:moveTo>
                    <a:pt x="887" y="124778"/>
                  </a:moveTo>
                  <a:cubicBezTo>
                    <a:pt x="8540" y="133223"/>
                    <a:pt x="16174" y="141673"/>
                    <a:pt x="23808" y="150131"/>
                  </a:cubicBezTo>
                  <a:cubicBezTo>
                    <a:pt x="26051" y="152267"/>
                    <a:pt x="29558" y="152267"/>
                    <a:pt x="31801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9"/>
                    <a:pt x="163202" y="30749"/>
                    <a:pt x="161072" y="28513"/>
                  </a:cubicBezTo>
                  <a:lnTo>
                    <a:pt x="138792" y="1954"/>
                  </a:lnTo>
                  <a:cubicBezTo>
                    <a:pt x="136737" y="-497"/>
                    <a:pt x="132910" y="69"/>
                    <a:pt x="130780" y="1954"/>
                  </a:cubicBezTo>
                  <a:lnTo>
                    <a:pt x="17305" y="102196"/>
                  </a:lnTo>
                  <a:lnTo>
                    <a:pt x="793" y="116767"/>
                  </a:lnTo>
                  <a:cubicBezTo>
                    <a:pt x="-4674" y="121612"/>
                    <a:pt x="3356" y="129585"/>
                    <a:pt x="8785" y="124778"/>
                  </a:cubicBezTo>
                  <a:lnTo>
                    <a:pt x="122279" y="24536"/>
                  </a:lnTo>
                  <a:lnTo>
                    <a:pt x="138792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6" y="142120"/>
                  </a:lnTo>
                  <a:lnTo>
                    <a:pt x="8785" y="116767"/>
                  </a:lnTo>
                  <a:cubicBezTo>
                    <a:pt x="4016" y="111357"/>
                    <a:pt x="-3976" y="119387"/>
                    <a:pt x="887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4D59106-CB7E-24C4-8310-A67A63531B70}"/>
                </a:ext>
              </a:extLst>
            </p:cNvPr>
            <p:cNvSpPr/>
            <p:nvPr/>
          </p:nvSpPr>
          <p:spPr>
            <a:xfrm>
              <a:off x="704833" y="743571"/>
              <a:ext cx="157668" cy="157996"/>
            </a:xfrm>
            <a:custGeom>
              <a:avLst/>
              <a:gdLst>
                <a:gd name="connsiteX0" fmla="*/ 24522 w 157668"/>
                <a:gd name="connsiteY0" fmla="*/ 2020 h 157996"/>
                <a:gd name="connsiteX1" fmla="*/ 620 w 157668"/>
                <a:gd name="connsiteY1" fmla="*/ 26524 h 157996"/>
                <a:gd name="connsiteX2" fmla="*/ 620 w 157668"/>
                <a:gd name="connsiteY2" fmla="*/ 34517 h 157996"/>
                <a:gd name="connsiteX3" fmla="*/ 106744 w 157668"/>
                <a:gd name="connsiteY3" fmla="*/ 141432 h 157996"/>
                <a:gd name="connsiteX4" fmla="*/ 121824 w 157668"/>
                <a:gd name="connsiteY4" fmla="*/ 156701 h 157996"/>
                <a:gd name="connsiteX5" fmla="*/ 129835 w 157668"/>
                <a:gd name="connsiteY5" fmla="*/ 156701 h 157996"/>
                <a:gd name="connsiteX6" fmla="*/ 154980 w 157668"/>
                <a:gd name="connsiteY6" fmla="*/ 132837 h 157996"/>
                <a:gd name="connsiteX7" fmla="*/ 154980 w 157668"/>
                <a:gd name="connsiteY7" fmla="*/ 124845 h 157996"/>
                <a:gd name="connsiteX8" fmla="*/ 48027 w 157668"/>
                <a:gd name="connsiteY8" fmla="*/ 17684 h 157996"/>
                <a:gd name="connsiteX9" fmla="*/ 32457 w 157668"/>
                <a:gd name="connsiteY9" fmla="*/ 2095 h 157996"/>
                <a:gd name="connsiteX10" fmla="*/ 24446 w 157668"/>
                <a:gd name="connsiteY10" fmla="*/ 10088 h 157996"/>
                <a:gd name="connsiteX11" fmla="*/ 131418 w 157668"/>
                <a:gd name="connsiteY11" fmla="*/ 117248 h 157996"/>
                <a:gd name="connsiteX12" fmla="*/ 146988 w 157668"/>
                <a:gd name="connsiteY12" fmla="*/ 132837 h 157996"/>
                <a:gd name="connsiteX13" fmla="*/ 146988 w 157668"/>
                <a:gd name="connsiteY13" fmla="*/ 124845 h 157996"/>
                <a:gd name="connsiteX14" fmla="*/ 121899 w 157668"/>
                <a:gd name="connsiteY14" fmla="*/ 148558 h 157996"/>
                <a:gd name="connsiteX15" fmla="*/ 129910 w 157668"/>
                <a:gd name="connsiteY15" fmla="*/ 148558 h 157996"/>
                <a:gd name="connsiteX16" fmla="*/ 23749 w 157668"/>
                <a:gd name="connsiteY16" fmla="*/ 41717 h 157996"/>
                <a:gd name="connsiteX17" fmla="*/ 8669 w 157668"/>
                <a:gd name="connsiteY17" fmla="*/ 26449 h 157996"/>
                <a:gd name="connsiteX18" fmla="*/ 8669 w 157668"/>
                <a:gd name="connsiteY18" fmla="*/ 34441 h 157996"/>
                <a:gd name="connsiteX19" fmla="*/ 32589 w 157668"/>
                <a:gd name="connsiteY19" fmla="*/ 9937 h 157996"/>
                <a:gd name="connsiteX20" fmla="*/ 24522 w 157668"/>
                <a:gd name="connsiteY20" fmla="*/ 2020 h 15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6">
                  <a:moveTo>
                    <a:pt x="24522" y="2020"/>
                  </a:moveTo>
                  <a:lnTo>
                    <a:pt x="620" y="26524"/>
                  </a:lnTo>
                  <a:cubicBezTo>
                    <a:pt x="-1585" y="28732"/>
                    <a:pt x="-1585" y="32309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57"/>
                    <a:pt x="127592" y="158857"/>
                    <a:pt x="129835" y="156701"/>
                  </a:cubicBezTo>
                  <a:lnTo>
                    <a:pt x="154980" y="132837"/>
                  </a:lnTo>
                  <a:cubicBezTo>
                    <a:pt x="157186" y="130630"/>
                    <a:pt x="157186" y="127052"/>
                    <a:pt x="154980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70"/>
                    <a:pt x="19262" y="4923"/>
                    <a:pt x="24446" y="10088"/>
                  </a:cubicBezTo>
                  <a:lnTo>
                    <a:pt x="131418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2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B419D15-E277-E84A-5297-5B35BA0F5E37}"/>
                </a:ext>
              </a:extLst>
            </p:cNvPr>
            <p:cNvSpPr/>
            <p:nvPr/>
          </p:nvSpPr>
          <p:spPr>
            <a:xfrm>
              <a:off x="2703559" y="899541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5 w 212920"/>
                <a:gd name="connsiteY4" fmla="*/ 50155 h 99463"/>
                <a:gd name="connsiteX5" fmla="*/ 211704 w 212920"/>
                <a:gd name="connsiteY5" fmla="*/ 43199 h 99463"/>
                <a:gd name="connsiteX6" fmla="*/ 202618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0 w 212920"/>
                <a:gd name="connsiteY9" fmla="*/ 50852 h 99463"/>
                <a:gd name="connsiteX10" fmla="*/ 6148 w 212920"/>
                <a:gd name="connsiteY10" fmla="*/ 61766 h 99463"/>
                <a:gd name="connsiteX11" fmla="*/ 174796 w 212920"/>
                <a:gd name="connsiteY11" fmla="*/ 17658 h 99463"/>
                <a:gd name="connsiteX12" fmla="*/ 198679 w 212920"/>
                <a:gd name="connsiteY12" fmla="*/ 11419 h 99463"/>
                <a:gd name="connsiteX13" fmla="*/ 191723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499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0" y="70375"/>
                    <a:pt x="6110" y="82986"/>
                    <a:pt x="9560" y="95639"/>
                  </a:cubicBezTo>
                  <a:cubicBezTo>
                    <a:pt x="10389" y="98648"/>
                    <a:pt x="13499" y="100410"/>
                    <a:pt x="16515" y="99579"/>
                  </a:cubicBezTo>
                  <a:lnTo>
                    <a:pt x="183750" y="56357"/>
                  </a:lnTo>
                  <a:lnTo>
                    <a:pt x="207745" y="50155"/>
                  </a:lnTo>
                  <a:cubicBezTo>
                    <a:pt x="210724" y="49278"/>
                    <a:pt x="212477" y="46206"/>
                    <a:pt x="211704" y="43199"/>
                  </a:cubicBezTo>
                  <a:cubicBezTo>
                    <a:pt x="208669" y="30282"/>
                    <a:pt x="205634" y="17370"/>
                    <a:pt x="202618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0" y="50852"/>
                  </a:lnTo>
                  <a:cubicBezTo>
                    <a:pt x="-3881" y="52737"/>
                    <a:pt x="-902" y="63614"/>
                    <a:pt x="6148" y="61766"/>
                  </a:cubicBezTo>
                  <a:lnTo>
                    <a:pt x="174796" y="17658"/>
                  </a:lnTo>
                  <a:lnTo>
                    <a:pt x="198679" y="11419"/>
                  </a:lnTo>
                  <a:lnTo>
                    <a:pt x="191723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499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522A659-7E98-DBE0-CD68-78605C14DEBA}"/>
                </a:ext>
              </a:extLst>
            </p:cNvPr>
            <p:cNvSpPr/>
            <p:nvPr/>
          </p:nvSpPr>
          <p:spPr>
            <a:xfrm>
              <a:off x="2801110" y="987130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7 w 52591"/>
                <a:gd name="connsiteY4" fmla="*/ 2075 h 52653"/>
                <a:gd name="connsiteX5" fmla="*/ 31082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5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8" y="49942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6"/>
                    <a:pt x="28914" y="43455"/>
                    <a:pt x="21337" y="40999"/>
                  </a:cubicBezTo>
                  <a:cubicBezTo>
                    <a:pt x="13947" y="38969"/>
                    <a:pt x="9292" y="31684"/>
                    <a:pt x="10555" y="24129"/>
                  </a:cubicBezTo>
                  <a:cubicBezTo>
                    <a:pt x="12345" y="15137"/>
                    <a:pt x="22147" y="10255"/>
                    <a:pt x="30648" y="11745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F32F9B1-0190-DF27-5625-0F4DA2942C24}"/>
                </a:ext>
              </a:extLst>
            </p:cNvPr>
            <p:cNvSpPr/>
            <p:nvPr/>
          </p:nvSpPr>
          <p:spPr>
            <a:xfrm>
              <a:off x="2767482" y="859102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8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7 w 52607"/>
                <a:gd name="connsiteY7" fmla="*/ 40981 h 52635"/>
                <a:gd name="connsiteX8" fmla="*/ 10555 w 52607"/>
                <a:gd name="connsiteY8" fmla="*/ 24017 h 52635"/>
                <a:gd name="connsiteX9" fmla="*/ 30667 w 52607"/>
                <a:gd name="connsiteY9" fmla="*/ 11632 h 52635"/>
                <a:gd name="connsiteX10" fmla="*/ 33665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7" y="40981"/>
                  </a:cubicBezTo>
                  <a:cubicBezTo>
                    <a:pt x="13910" y="38940"/>
                    <a:pt x="9254" y="3160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49C4DBA-0CFE-32A2-F93A-B9B3DDC72E6B}"/>
                </a:ext>
              </a:extLst>
            </p:cNvPr>
            <p:cNvSpPr/>
            <p:nvPr/>
          </p:nvSpPr>
          <p:spPr>
            <a:xfrm>
              <a:off x="743187" y="2852373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53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97A8EF0-940A-3FAA-907C-9E7037C7ED87}"/>
                </a:ext>
              </a:extLst>
            </p:cNvPr>
            <p:cNvSpPr/>
            <p:nvPr/>
          </p:nvSpPr>
          <p:spPr>
            <a:xfrm>
              <a:off x="840739" y="2939961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9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4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9" y="11650"/>
                  </a:cubicBezTo>
                  <a:cubicBezTo>
                    <a:pt x="37774" y="12894"/>
                    <a:pt x="40827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51AEB62-E2EC-712E-5607-7E214D2FEE39}"/>
                </a:ext>
              </a:extLst>
            </p:cNvPr>
            <p:cNvSpPr/>
            <p:nvPr/>
          </p:nvSpPr>
          <p:spPr>
            <a:xfrm>
              <a:off x="807111" y="2811933"/>
              <a:ext cx="52608" cy="52633"/>
            </a:xfrm>
            <a:custGeom>
              <a:avLst/>
              <a:gdLst>
                <a:gd name="connsiteX0" fmla="*/ 33608 w 52608"/>
                <a:gd name="connsiteY0" fmla="*/ 813 h 52633"/>
                <a:gd name="connsiteX1" fmla="*/ 74 w 52608"/>
                <a:gd name="connsiteY1" fmla="*/ 19323 h 52633"/>
                <a:gd name="connsiteX2" fmla="*/ 16738 w 52608"/>
                <a:gd name="connsiteY2" fmla="*/ 51367 h 52633"/>
                <a:gd name="connsiteX3" fmla="*/ 49611 w 52608"/>
                <a:gd name="connsiteY3" fmla="*/ 37268 h 52633"/>
                <a:gd name="connsiteX4" fmla="*/ 36756 w 52608"/>
                <a:gd name="connsiteY4" fmla="*/ 2075 h 52633"/>
                <a:gd name="connsiteX5" fmla="*/ 31101 w 52608"/>
                <a:gd name="connsiteY5" fmla="*/ 11840 h 52633"/>
                <a:gd name="connsiteX6" fmla="*/ 39659 w 52608"/>
                <a:gd name="connsiteY6" fmla="*/ 31839 h 52633"/>
                <a:gd name="connsiteX7" fmla="*/ 21337 w 52608"/>
                <a:gd name="connsiteY7" fmla="*/ 40981 h 52633"/>
                <a:gd name="connsiteX8" fmla="*/ 10555 w 52608"/>
                <a:gd name="connsiteY8" fmla="*/ 24017 h 52633"/>
                <a:gd name="connsiteX9" fmla="*/ 30667 w 52608"/>
                <a:gd name="connsiteY9" fmla="*/ 11632 h 52633"/>
                <a:gd name="connsiteX10" fmla="*/ 33665 w 52608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8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F815786-D138-0F20-2F7F-82B082DA34BA}"/>
                </a:ext>
              </a:extLst>
            </p:cNvPr>
            <p:cNvSpPr/>
            <p:nvPr/>
          </p:nvSpPr>
          <p:spPr>
            <a:xfrm>
              <a:off x="4211536" y="2618637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394E244-B803-604B-04AA-B11C8E06138C}"/>
                </a:ext>
              </a:extLst>
            </p:cNvPr>
            <p:cNvSpPr/>
            <p:nvPr/>
          </p:nvSpPr>
          <p:spPr>
            <a:xfrm>
              <a:off x="4309088" y="2706225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284607B-8ADC-EC2F-EF54-B8E7094CC432}"/>
                </a:ext>
              </a:extLst>
            </p:cNvPr>
            <p:cNvSpPr/>
            <p:nvPr/>
          </p:nvSpPr>
          <p:spPr>
            <a:xfrm>
              <a:off x="4275460" y="2578196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DC0A7A0-0415-9269-100B-9DCFE890B3E5}"/>
                </a:ext>
              </a:extLst>
            </p:cNvPr>
            <p:cNvSpPr/>
            <p:nvPr/>
          </p:nvSpPr>
          <p:spPr>
            <a:xfrm>
              <a:off x="3977800" y="1057878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5 w 212920"/>
                <a:gd name="connsiteY4" fmla="*/ 50155 h 99463"/>
                <a:gd name="connsiteX5" fmla="*/ 211704 w 212920"/>
                <a:gd name="connsiteY5" fmla="*/ 43199 h 99463"/>
                <a:gd name="connsiteX6" fmla="*/ 202618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0 w 212920"/>
                <a:gd name="connsiteY9" fmla="*/ 50852 h 99463"/>
                <a:gd name="connsiteX10" fmla="*/ 6148 w 212920"/>
                <a:gd name="connsiteY10" fmla="*/ 61766 h 99463"/>
                <a:gd name="connsiteX11" fmla="*/ 174796 w 212920"/>
                <a:gd name="connsiteY11" fmla="*/ 17658 h 99463"/>
                <a:gd name="connsiteX12" fmla="*/ 198679 w 212920"/>
                <a:gd name="connsiteY12" fmla="*/ 11419 h 99463"/>
                <a:gd name="connsiteX13" fmla="*/ 191723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499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0" y="70375"/>
                    <a:pt x="6110" y="82986"/>
                    <a:pt x="9560" y="95639"/>
                  </a:cubicBezTo>
                  <a:cubicBezTo>
                    <a:pt x="10389" y="98648"/>
                    <a:pt x="13499" y="100410"/>
                    <a:pt x="16515" y="99579"/>
                  </a:cubicBezTo>
                  <a:lnTo>
                    <a:pt x="183750" y="56357"/>
                  </a:lnTo>
                  <a:lnTo>
                    <a:pt x="207745" y="50155"/>
                  </a:lnTo>
                  <a:cubicBezTo>
                    <a:pt x="210724" y="49278"/>
                    <a:pt x="212477" y="46206"/>
                    <a:pt x="211704" y="43199"/>
                  </a:cubicBezTo>
                  <a:cubicBezTo>
                    <a:pt x="208669" y="30282"/>
                    <a:pt x="205634" y="17370"/>
                    <a:pt x="202618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0" y="50852"/>
                  </a:lnTo>
                  <a:cubicBezTo>
                    <a:pt x="-3881" y="52737"/>
                    <a:pt x="-902" y="63614"/>
                    <a:pt x="6148" y="61766"/>
                  </a:cubicBezTo>
                  <a:lnTo>
                    <a:pt x="174796" y="17658"/>
                  </a:lnTo>
                  <a:lnTo>
                    <a:pt x="198679" y="11419"/>
                  </a:lnTo>
                  <a:lnTo>
                    <a:pt x="191723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499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7668EDA-3D3A-8218-A4CC-ED637B639FE7}"/>
                </a:ext>
              </a:extLst>
            </p:cNvPr>
            <p:cNvSpPr/>
            <p:nvPr/>
          </p:nvSpPr>
          <p:spPr>
            <a:xfrm>
              <a:off x="4075351" y="1145468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7 w 52591"/>
                <a:gd name="connsiteY4" fmla="*/ 2075 h 52653"/>
                <a:gd name="connsiteX5" fmla="*/ 31082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5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8" y="49942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6"/>
                    <a:pt x="28914" y="43455"/>
                    <a:pt x="21337" y="40999"/>
                  </a:cubicBezTo>
                  <a:cubicBezTo>
                    <a:pt x="13947" y="38969"/>
                    <a:pt x="9292" y="31684"/>
                    <a:pt x="10555" y="24129"/>
                  </a:cubicBezTo>
                  <a:cubicBezTo>
                    <a:pt x="12345" y="15137"/>
                    <a:pt x="22147" y="10255"/>
                    <a:pt x="30648" y="11745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407FA6A-168B-91F1-A385-5A6C5202502E}"/>
                </a:ext>
              </a:extLst>
            </p:cNvPr>
            <p:cNvSpPr/>
            <p:nvPr/>
          </p:nvSpPr>
          <p:spPr>
            <a:xfrm>
              <a:off x="4041723" y="1017440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8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7 w 52607"/>
                <a:gd name="connsiteY7" fmla="*/ 40981 h 52635"/>
                <a:gd name="connsiteX8" fmla="*/ 10555 w 52607"/>
                <a:gd name="connsiteY8" fmla="*/ 24017 h 52635"/>
                <a:gd name="connsiteX9" fmla="*/ 30667 w 52607"/>
                <a:gd name="connsiteY9" fmla="*/ 11632 h 52635"/>
                <a:gd name="connsiteX10" fmla="*/ 33665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7" y="40981"/>
                  </a:cubicBezTo>
                  <a:cubicBezTo>
                    <a:pt x="13910" y="38940"/>
                    <a:pt x="9254" y="3160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BB62DF2-942D-9801-58AF-33BCE629FEFF}"/>
                </a:ext>
              </a:extLst>
            </p:cNvPr>
            <p:cNvSpPr/>
            <p:nvPr/>
          </p:nvSpPr>
          <p:spPr>
            <a:xfrm>
              <a:off x="5703861" y="903220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8" y="331"/>
                    <a:pt x="86474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05938A1-2DBA-326D-1C7E-E32A8DC6C682}"/>
                </a:ext>
              </a:extLst>
            </p:cNvPr>
            <p:cNvSpPr/>
            <p:nvPr/>
          </p:nvSpPr>
          <p:spPr>
            <a:xfrm>
              <a:off x="5792743" y="900170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50FADA7-040A-B15E-3385-75E637CF6999}"/>
                </a:ext>
              </a:extLst>
            </p:cNvPr>
            <p:cNvSpPr/>
            <p:nvPr/>
          </p:nvSpPr>
          <p:spPr>
            <a:xfrm>
              <a:off x="5885117" y="1076109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FCBE474-F11F-840E-F3D5-CAEE0D5CC0CA}"/>
                </a:ext>
              </a:extLst>
            </p:cNvPr>
            <p:cNvSpPr/>
            <p:nvPr/>
          </p:nvSpPr>
          <p:spPr>
            <a:xfrm>
              <a:off x="5735270" y="1050326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999F1A7C-F38B-5242-9532-0A3498D2DDDD}"/>
                </a:ext>
              </a:extLst>
            </p:cNvPr>
            <p:cNvSpPr/>
            <p:nvPr/>
          </p:nvSpPr>
          <p:spPr>
            <a:xfrm>
              <a:off x="808455" y="1864200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7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43"/>
                    <a:pt x="23235" y="25667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2C4D77A-D3E4-4803-3D94-EE41E1D97925}"/>
                </a:ext>
              </a:extLst>
            </p:cNvPr>
            <p:cNvSpPr/>
            <p:nvPr/>
          </p:nvSpPr>
          <p:spPr>
            <a:xfrm>
              <a:off x="984067" y="2037131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632C4CC-9161-09A1-F44B-76EB01D8E2CA}"/>
                </a:ext>
              </a:extLst>
            </p:cNvPr>
            <p:cNvSpPr/>
            <p:nvPr/>
          </p:nvSpPr>
          <p:spPr>
            <a:xfrm>
              <a:off x="1005037" y="2010169"/>
              <a:ext cx="16561" cy="16604"/>
            </a:xfrm>
            <a:custGeom>
              <a:avLst/>
              <a:gdLst>
                <a:gd name="connsiteX0" fmla="*/ 2916 w 16561"/>
                <a:gd name="connsiteY0" fmla="*/ 1218 h 16604"/>
                <a:gd name="connsiteX1" fmla="*/ 15527 w 16561"/>
                <a:gd name="connsiteY1" fmla="*/ 8758 h 16604"/>
                <a:gd name="connsiteX2" fmla="*/ 2709 w 16561"/>
                <a:gd name="connsiteY2" fmla="*/ 15921 h 16604"/>
                <a:gd name="connsiteX3" fmla="*/ 2916 w 16561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1" h="16604">
                  <a:moveTo>
                    <a:pt x="2916" y="1218"/>
                  </a:moveTo>
                  <a:cubicBezTo>
                    <a:pt x="8081" y="-1666"/>
                    <a:pt x="15602" y="2820"/>
                    <a:pt x="15527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9B75992-2946-AE89-8442-013B05A4C041}"/>
                </a:ext>
              </a:extLst>
            </p:cNvPr>
            <p:cNvSpPr/>
            <p:nvPr/>
          </p:nvSpPr>
          <p:spPr>
            <a:xfrm>
              <a:off x="2919624" y="2339213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F7C0FF7-2A22-F699-225F-4DD91D161621}"/>
                </a:ext>
              </a:extLst>
            </p:cNvPr>
            <p:cNvSpPr/>
            <p:nvPr/>
          </p:nvSpPr>
          <p:spPr>
            <a:xfrm>
              <a:off x="3095236" y="2512144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4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91A778-1CE5-292E-8264-71C6BD331E15}"/>
                </a:ext>
              </a:extLst>
            </p:cNvPr>
            <p:cNvSpPr/>
            <p:nvPr/>
          </p:nvSpPr>
          <p:spPr>
            <a:xfrm>
              <a:off x="3116206" y="2485182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4D7C1EF-B1F6-9B25-1C96-5A9380C37527}"/>
                </a:ext>
              </a:extLst>
            </p:cNvPr>
            <p:cNvSpPr/>
            <p:nvPr/>
          </p:nvSpPr>
          <p:spPr>
            <a:xfrm>
              <a:off x="4148626" y="129116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43"/>
                    <a:pt x="23235" y="256675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C699804-E077-2AB7-64E0-F9EEEB924EFE}"/>
                </a:ext>
              </a:extLst>
            </p:cNvPr>
            <p:cNvSpPr/>
            <p:nvPr/>
          </p:nvSpPr>
          <p:spPr>
            <a:xfrm>
              <a:off x="4324237" y="146410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525003A-3A22-7B75-23CF-10BB1819D4B3}"/>
                </a:ext>
              </a:extLst>
            </p:cNvPr>
            <p:cNvSpPr/>
            <p:nvPr/>
          </p:nvSpPr>
          <p:spPr>
            <a:xfrm>
              <a:off x="4345208" y="143713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4A91ABF-274D-D735-7D94-4F9982870D0E}"/>
                </a:ext>
              </a:extLst>
            </p:cNvPr>
            <p:cNvSpPr/>
            <p:nvPr/>
          </p:nvSpPr>
          <p:spPr>
            <a:xfrm>
              <a:off x="72498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5 w 386729"/>
                <a:gd name="connsiteY3" fmla="*/ 150870 h 171367"/>
                <a:gd name="connsiteX4" fmla="*/ 373564 w 386729"/>
                <a:gd name="connsiteY4" fmla="*/ 109155 h 171367"/>
                <a:gd name="connsiteX5" fmla="*/ 361143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3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0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79 w 386729"/>
                <a:gd name="connsiteY15" fmla="*/ 70419 h 171367"/>
                <a:gd name="connsiteX16" fmla="*/ 28219 w 386729"/>
                <a:gd name="connsiteY16" fmla="*/ 160558 h 171367"/>
                <a:gd name="connsiteX17" fmla="*/ 161731 w 386729"/>
                <a:gd name="connsiteY17" fmla="*/ 116299 h 171367"/>
                <a:gd name="connsiteX18" fmla="*/ 222522 w 386729"/>
                <a:gd name="connsiteY18" fmla="*/ 59562 h 171367"/>
                <a:gd name="connsiteX19" fmla="*/ 292793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3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5" y="150870"/>
                  </a:cubicBezTo>
                  <a:cubicBezTo>
                    <a:pt x="323292" y="157392"/>
                    <a:pt x="356223" y="138523"/>
                    <a:pt x="373564" y="109155"/>
                  </a:cubicBezTo>
                  <a:cubicBezTo>
                    <a:pt x="391453" y="78902"/>
                    <a:pt x="391340" y="33907"/>
                    <a:pt x="361143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6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216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69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1" y="144725"/>
                    <a:pt x="161731" y="116299"/>
                  </a:cubicBezTo>
                  <a:cubicBezTo>
                    <a:pt x="182466" y="97940"/>
                    <a:pt x="201825" y="77997"/>
                    <a:pt x="222522" y="59562"/>
                  </a:cubicBezTo>
                  <a:cubicBezTo>
                    <a:pt x="243011" y="41275"/>
                    <a:pt x="266875" y="27187"/>
                    <a:pt x="292793" y="18092"/>
                  </a:cubicBezTo>
                  <a:cubicBezTo>
                    <a:pt x="307232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1" y="63577"/>
                    <a:pt x="165463" y="52663"/>
                  </a:cubicBezTo>
                  <a:cubicBezTo>
                    <a:pt x="145275" y="38936"/>
                    <a:pt x="122071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95C493A-560A-66B3-632B-3F6BE467F4BC}"/>
                </a:ext>
              </a:extLst>
            </p:cNvPr>
            <p:cNvSpPr/>
            <p:nvPr/>
          </p:nvSpPr>
          <p:spPr>
            <a:xfrm>
              <a:off x="3472194" y="1334257"/>
              <a:ext cx="138779" cy="197828"/>
            </a:xfrm>
            <a:custGeom>
              <a:avLst/>
              <a:gdLst>
                <a:gd name="connsiteX0" fmla="*/ 10333 w 138779"/>
                <a:gd name="connsiteY0" fmla="*/ 47964 h 197828"/>
                <a:gd name="connsiteX1" fmla="*/ 37909 w 138779"/>
                <a:gd name="connsiteY1" fmla="*/ 11924 h 197828"/>
                <a:gd name="connsiteX2" fmla="*/ 76778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8 w 138779"/>
                <a:gd name="connsiteY5" fmla="*/ 100876 h 197828"/>
                <a:gd name="connsiteX6" fmla="*/ 126485 w 138779"/>
                <a:gd name="connsiteY6" fmla="*/ 131733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8 w 138779"/>
                <a:gd name="connsiteY11" fmla="*/ 90018 h 197828"/>
                <a:gd name="connsiteX12" fmla="*/ 37608 w 138779"/>
                <a:gd name="connsiteY12" fmla="*/ 115164 h 197828"/>
                <a:gd name="connsiteX13" fmla="*/ 44470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3" y="47964"/>
                  </a:moveTo>
                  <a:cubicBezTo>
                    <a:pt x="10446" y="31565"/>
                    <a:pt x="21491" y="15750"/>
                    <a:pt x="37909" y="11924"/>
                  </a:cubicBezTo>
                  <a:cubicBezTo>
                    <a:pt x="53065" y="8819"/>
                    <a:pt x="68559" y="15445"/>
                    <a:pt x="76778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30" y="128792"/>
                    <a:pt x="43395" y="124928"/>
                  </a:cubicBezTo>
                  <a:cubicBezTo>
                    <a:pt x="58117" y="113920"/>
                    <a:pt x="74308" y="101460"/>
                    <a:pt x="93498" y="100876"/>
                  </a:cubicBezTo>
                  <a:cubicBezTo>
                    <a:pt x="112234" y="100310"/>
                    <a:pt x="126767" y="112581"/>
                    <a:pt x="126485" y="131733"/>
                  </a:cubicBezTo>
                  <a:cubicBezTo>
                    <a:pt x="125919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7" y="146171"/>
                    <a:pt x="137549" y="126982"/>
                  </a:cubicBezTo>
                  <a:cubicBezTo>
                    <a:pt x="135891" y="107134"/>
                    <a:pt x="121489" y="92657"/>
                    <a:pt x="101848" y="90018"/>
                  </a:cubicBezTo>
                  <a:cubicBezTo>
                    <a:pt x="77343" y="86719"/>
                    <a:pt x="56288" y="101196"/>
                    <a:pt x="37608" y="115164"/>
                  </a:cubicBezTo>
                  <a:lnTo>
                    <a:pt x="44470" y="124042"/>
                  </a:lnTo>
                  <a:cubicBezTo>
                    <a:pt x="62018" y="109283"/>
                    <a:pt x="80284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8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3B81567-0E99-96A5-F3C6-607BF3FEE5C0}"/>
                </a:ext>
              </a:extLst>
            </p:cNvPr>
            <p:cNvSpPr/>
            <p:nvPr/>
          </p:nvSpPr>
          <p:spPr>
            <a:xfrm>
              <a:off x="3666249" y="1468751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08"/>
                    <a:pt x="2512" y="22642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26"/>
                    <a:pt x="11711" y="11998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A7CB5A8-2AD5-23EE-8EAD-F56CEBB5334C}"/>
                </a:ext>
              </a:extLst>
            </p:cNvPr>
            <p:cNvSpPr/>
            <p:nvPr/>
          </p:nvSpPr>
          <p:spPr>
            <a:xfrm>
              <a:off x="3653702" y="1283093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0" y="58330"/>
                    <a:pt x="44164" y="109629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8" y="105697"/>
                    <a:pt x="34117" y="53489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7439E96-B4FF-B7D7-383B-8C1A7C6A1977}"/>
                </a:ext>
              </a:extLst>
            </p:cNvPr>
            <p:cNvSpPr/>
            <p:nvPr/>
          </p:nvSpPr>
          <p:spPr>
            <a:xfrm>
              <a:off x="3718330" y="1261404"/>
              <a:ext cx="97103" cy="107506"/>
            </a:xfrm>
            <a:custGeom>
              <a:avLst/>
              <a:gdLst>
                <a:gd name="connsiteX0" fmla="*/ -880 w 97103"/>
                <a:gd name="connsiteY0" fmla="*/ 7418 h 107506"/>
                <a:gd name="connsiteX1" fmla="*/ 12315 w 97103"/>
                <a:gd name="connsiteY1" fmla="*/ 103664 h 107506"/>
                <a:gd name="connsiteX2" fmla="*/ 19271 w 97103"/>
                <a:gd name="connsiteY2" fmla="*/ 107625 h 107506"/>
                <a:gd name="connsiteX3" fmla="*/ 19271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79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880" y="7418"/>
                  </a:moveTo>
                  <a:cubicBezTo>
                    <a:pt x="3512" y="39500"/>
                    <a:pt x="7904" y="71582"/>
                    <a:pt x="12315" y="103664"/>
                  </a:cubicBezTo>
                  <a:cubicBezTo>
                    <a:pt x="13144" y="106677"/>
                    <a:pt x="16255" y="108450"/>
                    <a:pt x="19271" y="107625"/>
                  </a:cubicBezTo>
                  <a:cubicBezTo>
                    <a:pt x="19271" y="107625"/>
                    <a:pt x="19271" y="107623"/>
                    <a:pt x="19271" y="107623"/>
                  </a:cubicBezTo>
                  <a:lnTo>
                    <a:pt x="92181" y="82138"/>
                  </a:lnTo>
                  <a:cubicBezTo>
                    <a:pt x="99023" y="79763"/>
                    <a:pt x="96083" y="68830"/>
                    <a:pt x="89184" y="71243"/>
                  </a:cubicBezTo>
                  <a:lnTo>
                    <a:pt x="16179" y="96709"/>
                  </a:lnTo>
                  <a:lnTo>
                    <a:pt x="23135" y="100667"/>
                  </a:lnTo>
                  <a:cubicBezTo>
                    <a:pt x="18762" y="68585"/>
                    <a:pt x="14370" y="36503"/>
                    <a:pt x="9940" y="4421"/>
                  </a:cubicBezTo>
                  <a:cubicBezTo>
                    <a:pt x="8960" y="-2761"/>
                    <a:pt x="-1935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46D8171-2A19-3E67-B840-45CB8439907A}"/>
                </a:ext>
              </a:extLst>
            </p:cNvPr>
            <p:cNvSpPr/>
            <p:nvPr/>
          </p:nvSpPr>
          <p:spPr>
            <a:xfrm>
              <a:off x="3785151" y="1293306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2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3" y="44657"/>
                    <a:pt x="12203" y="81898"/>
                    <a:pt x="18763" y="119132"/>
                  </a:cubicBezTo>
                  <a:cubicBezTo>
                    <a:pt x="20026" y="126295"/>
                    <a:pt x="30921" y="123260"/>
                    <a:pt x="29658" y="116135"/>
                  </a:cubicBezTo>
                  <a:lnTo>
                    <a:pt x="9979" y="4412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A4B176A-6DFA-8434-62FD-FC54A86BA02B}"/>
                </a:ext>
              </a:extLst>
            </p:cNvPr>
            <p:cNvSpPr/>
            <p:nvPr/>
          </p:nvSpPr>
          <p:spPr>
            <a:xfrm>
              <a:off x="1195851" y="1351767"/>
              <a:ext cx="731757" cy="501992"/>
            </a:xfrm>
            <a:custGeom>
              <a:avLst/>
              <a:gdLst>
                <a:gd name="connsiteX0" fmla="*/ 120692 w 731757"/>
                <a:gd name="connsiteY0" fmla="*/ 224437 h 501992"/>
                <a:gd name="connsiteX1" fmla="*/ 334165 w 731757"/>
                <a:gd name="connsiteY1" fmla="*/ 14545 h 501992"/>
                <a:gd name="connsiteX2" fmla="*/ 625864 w 731757"/>
                <a:gd name="connsiteY2" fmla="*/ 167228 h 501992"/>
                <a:gd name="connsiteX3" fmla="*/ 658625 w 731757"/>
                <a:gd name="connsiteY3" fmla="*/ 365414 h 501992"/>
                <a:gd name="connsiteX4" fmla="*/ 662772 w 731757"/>
                <a:gd name="connsiteY4" fmla="*/ 370880 h 501992"/>
                <a:gd name="connsiteX5" fmla="*/ 723524 w 731757"/>
                <a:gd name="connsiteY5" fmla="*/ 386695 h 501992"/>
                <a:gd name="connsiteX6" fmla="*/ 719585 w 731757"/>
                <a:gd name="connsiteY6" fmla="*/ 379739 h 501992"/>
                <a:gd name="connsiteX7" fmla="*/ 691310 w 731757"/>
                <a:gd name="connsiteY7" fmla="*/ 495175 h 501992"/>
                <a:gd name="connsiteX8" fmla="*/ 698266 w 731757"/>
                <a:gd name="connsiteY8" fmla="*/ 491217 h 501992"/>
                <a:gd name="connsiteX9" fmla="*/ 159164 w 731757"/>
                <a:gd name="connsiteY9" fmla="*/ 357704 h 501992"/>
                <a:gd name="connsiteX10" fmla="*/ 6085 w 731757"/>
                <a:gd name="connsiteY10" fmla="*/ 320212 h 501992"/>
                <a:gd name="connsiteX11" fmla="*/ 10044 w 731757"/>
                <a:gd name="connsiteY11" fmla="*/ 327167 h 501992"/>
                <a:gd name="connsiteX12" fmla="*/ 38318 w 731757"/>
                <a:gd name="connsiteY12" fmla="*/ 208207 h 501992"/>
                <a:gd name="connsiteX13" fmla="*/ 31363 w 731757"/>
                <a:gd name="connsiteY13" fmla="*/ 212147 h 501992"/>
                <a:gd name="connsiteX14" fmla="*/ 113566 w 731757"/>
                <a:gd name="connsiteY14" fmla="*/ 229809 h 501992"/>
                <a:gd name="connsiteX15" fmla="*/ 116563 w 731757"/>
                <a:gd name="connsiteY15" fmla="*/ 218914 h 501992"/>
                <a:gd name="connsiteX16" fmla="*/ 34379 w 731757"/>
                <a:gd name="connsiteY16" fmla="*/ 201251 h 501992"/>
                <a:gd name="connsiteX17" fmla="*/ 27423 w 731757"/>
                <a:gd name="connsiteY17" fmla="*/ 205191 h 501992"/>
                <a:gd name="connsiteX18" fmla="*/ -852 w 731757"/>
                <a:gd name="connsiteY18" fmla="*/ 324170 h 501992"/>
                <a:gd name="connsiteX19" fmla="*/ 3107 w 731757"/>
                <a:gd name="connsiteY19" fmla="*/ 331126 h 501992"/>
                <a:gd name="connsiteX20" fmla="*/ 542209 w 731757"/>
                <a:gd name="connsiteY20" fmla="*/ 464676 h 501992"/>
                <a:gd name="connsiteX21" fmla="*/ 695288 w 731757"/>
                <a:gd name="connsiteY21" fmla="*/ 502131 h 501992"/>
                <a:gd name="connsiteX22" fmla="*/ 702243 w 731757"/>
                <a:gd name="connsiteY22" fmla="*/ 498172 h 501992"/>
                <a:gd name="connsiteX23" fmla="*/ 730518 w 731757"/>
                <a:gd name="connsiteY23" fmla="*/ 382755 h 501992"/>
                <a:gd name="connsiteX24" fmla="*/ 726578 w 731757"/>
                <a:gd name="connsiteY24" fmla="*/ 375800 h 501992"/>
                <a:gd name="connsiteX25" fmla="*/ 665825 w 731757"/>
                <a:gd name="connsiteY25" fmla="*/ 359966 h 501992"/>
                <a:gd name="connsiteX26" fmla="*/ 669972 w 731757"/>
                <a:gd name="connsiteY26" fmla="*/ 365414 h 501992"/>
                <a:gd name="connsiteX27" fmla="*/ 644488 w 731757"/>
                <a:gd name="connsiteY27" fmla="*/ 180686 h 501992"/>
                <a:gd name="connsiteX28" fmla="*/ 525357 w 731757"/>
                <a:gd name="connsiteY28" fmla="*/ 41010 h 501992"/>
                <a:gd name="connsiteX29" fmla="*/ 198126 w 731757"/>
                <a:gd name="connsiteY29" fmla="*/ 65307 h 501992"/>
                <a:gd name="connsiteX30" fmla="*/ 109344 w 731757"/>
                <a:gd name="connsiteY30" fmla="*/ 224437 h 501992"/>
                <a:gd name="connsiteX31" fmla="*/ 120692 w 731757"/>
                <a:gd name="connsiteY31" fmla="*/ 224437 h 50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92">
                  <a:moveTo>
                    <a:pt x="120692" y="224437"/>
                  </a:moveTo>
                  <a:cubicBezTo>
                    <a:pt x="132001" y="115692"/>
                    <a:pt x="230020" y="31981"/>
                    <a:pt x="334165" y="14545"/>
                  </a:cubicBezTo>
                  <a:cubicBezTo>
                    <a:pt x="453691" y="-5455"/>
                    <a:pt x="572255" y="60123"/>
                    <a:pt x="625864" y="167228"/>
                  </a:cubicBezTo>
                  <a:cubicBezTo>
                    <a:pt x="656457" y="228357"/>
                    <a:pt x="664355" y="297950"/>
                    <a:pt x="658625" y="365414"/>
                  </a:cubicBezTo>
                  <a:cubicBezTo>
                    <a:pt x="658625" y="367962"/>
                    <a:pt x="660321" y="370201"/>
                    <a:pt x="662772" y="370880"/>
                  </a:cubicBezTo>
                  <a:cubicBezTo>
                    <a:pt x="682960" y="376403"/>
                    <a:pt x="703280" y="381398"/>
                    <a:pt x="723524" y="386695"/>
                  </a:cubicBezTo>
                  <a:cubicBezTo>
                    <a:pt x="722224" y="384376"/>
                    <a:pt x="720904" y="382058"/>
                    <a:pt x="719585" y="379739"/>
                  </a:cubicBezTo>
                  <a:cubicBezTo>
                    <a:pt x="710198" y="418230"/>
                    <a:pt x="700773" y="456708"/>
                    <a:pt x="691310" y="495175"/>
                  </a:cubicBezTo>
                  <a:lnTo>
                    <a:pt x="698266" y="491217"/>
                  </a:lnTo>
                  <a:cubicBezTo>
                    <a:pt x="518326" y="447711"/>
                    <a:pt x="338915" y="402152"/>
                    <a:pt x="159164" y="357704"/>
                  </a:cubicBezTo>
                  <a:cubicBezTo>
                    <a:pt x="108175" y="345137"/>
                    <a:pt x="57149" y="332640"/>
                    <a:pt x="6085" y="320212"/>
                  </a:cubicBezTo>
                  <a:lnTo>
                    <a:pt x="10044" y="327167"/>
                  </a:lnTo>
                  <a:lnTo>
                    <a:pt x="38318" y="208207"/>
                  </a:lnTo>
                  <a:lnTo>
                    <a:pt x="31363" y="212147"/>
                  </a:lnTo>
                  <a:cubicBezTo>
                    <a:pt x="58770" y="218028"/>
                    <a:pt x="86027" y="224474"/>
                    <a:pt x="113566" y="229809"/>
                  </a:cubicBezTo>
                  <a:cubicBezTo>
                    <a:pt x="120673" y="231204"/>
                    <a:pt x="123707" y="220290"/>
                    <a:pt x="116563" y="218914"/>
                  </a:cubicBezTo>
                  <a:cubicBezTo>
                    <a:pt x="89062" y="213560"/>
                    <a:pt x="61767" y="207132"/>
                    <a:pt x="34379" y="201251"/>
                  </a:cubicBezTo>
                  <a:cubicBezTo>
                    <a:pt x="31363" y="200420"/>
                    <a:pt x="28252" y="202183"/>
                    <a:pt x="27423" y="205191"/>
                  </a:cubicBezTo>
                  <a:cubicBezTo>
                    <a:pt x="17998" y="244851"/>
                    <a:pt x="8573" y="284511"/>
                    <a:pt x="-852" y="324170"/>
                  </a:cubicBezTo>
                  <a:cubicBezTo>
                    <a:pt x="-1624" y="327177"/>
                    <a:pt x="129" y="330249"/>
                    <a:pt x="3107" y="331126"/>
                  </a:cubicBezTo>
                  <a:cubicBezTo>
                    <a:pt x="183009" y="374688"/>
                    <a:pt x="362439" y="420247"/>
                    <a:pt x="542209" y="464676"/>
                  </a:cubicBezTo>
                  <a:cubicBezTo>
                    <a:pt x="593216" y="477243"/>
                    <a:pt x="644243" y="489728"/>
                    <a:pt x="695288" y="502131"/>
                  </a:cubicBezTo>
                  <a:cubicBezTo>
                    <a:pt x="698303" y="502905"/>
                    <a:pt x="701376" y="501154"/>
                    <a:pt x="702243" y="498172"/>
                  </a:cubicBezTo>
                  <a:cubicBezTo>
                    <a:pt x="711687" y="459706"/>
                    <a:pt x="721112" y="421233"/>
                    <a:pt x="730518" y="382755"/>
                  </a:cubicBezTo>
                  <a:cubicBezTo>
                    <a:pt x="731347" y="379747"/>
                    <a:pt x="729594" y="376633"/>
                    <a:pt x="726578" y="375800"/>
                  </a:cubicBezTo>
                  <a:cubicBezTo>
                    <a:pt x="706333" y="370503"/>
                    <a:pt x="686013" y="365489"/>
                    <a:pt x="665825" y="359966"/>
                  </a:cubicBezTo>
                  <a:cubicBezTo>
                    <a:pt x="667201" y="361851"/>
                    <a:pt x="668577" y="363604"/>
                    <a:pt x="669972" y="365414"/>
                  </a:cubicBezTo>
                  <a:cubicBezTo>
                    <a:pt x="675288" y="302964"/>
                    <a:pt x="668936" y="238894"/>
                    <a:pt x="644488" y="180686"/>
                  </a:cubicBezTo>
                  <a:cubicBezTo>
                    <a:pt x="620284" y="123157"/>
                    <a:pt x="578872" y="73431"/>
                    <a:pt x="525357" y="41010"/>
                  </a:cubicBezTo>
                  <a:cubicBezTo>
                    <a:pt x="422174" y="-21119"/>
                    <a:pt x="290999" y="-11381"/>
                    <a:pt x="198126" y="65307"/>
                  </a:cubicBezTo>
                  <a:cubicBezTo>
                    <a:pt x="149833" y="105325"/>
                    <a:pt x="115847" y="161535"/>
                    <a:pt x="109344" y="224437"/>
                  </a:cubicBezTo>
                  <a:cubicBezTo>
                    <a:pt x="108647" y="231675"/>
                    <a:pt x="119956" y="231618"/>
                    <a:pt x="120692" y="2244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C1D39D95-A5B9-102E-E339-C2D8C1CEFC96}"/>
                </a:ext>
              </a:extLst>
            </p:cNvPr>
            <p:cNvSpPr/>
            <p:nvPr/>
          </p:nvSpPr>
          <p:spPr>
            <a:xfrm>
              <a:off x="1408848" y="1453060"/>
              <a:ext cx="359304" cy="237780"/>
            </a:xfrm>
            <a:custGeom>
              <a:avLst/>
              <a:gdLst>
                <a:gd name="connsiteX0" fmla="*/ 10105 w 359304"/>
                <a:gd name="connsiteY0" fmla="*/ 144501 h 237780"/>
                <a:gd name="connsiteX1" fmla="*/ 154041 w 359304"/>
                <a:gd name="connsiteY1" fmla="*/ 13062 h 237780"/>
                <a:gd name="connsiteX2" fmla="*/ 329796 w 359304"/>
                <a:gd name="connsiteY2" fmla="*/ 106933 h 237780"/>
                <a:gd name="connsiteX3" fmla="*/ 345536 w 359304"/>
                <a:gd name="connsiteY3" fmla="*/ 232435 h 237780"/>
                <a:gd name="connsiteX4" fmla="*/ 352699 w 359304"/>
                <a:gd name="connsiteY4" fmla="*/ 226987 h 237780"/>
                <a:gd name="connsiteX5" fmla="*/ 6147 w 359304"/>
                <a:gd name="connsiteY5" fmla="*/ 137545 h 237780"/>
                <a:gd name="connsiteX6" fmla="*/ 3150 w 359304"/>
                <a:gd name="connsiteY6" fmla="*/ 148459 h 237780"/>
                <a:gd name="connsiteX7" fmla="*/ 349702 w 359304"/>
                <a:gd name="connsiteY7" fmla="*/ 237901 h 237780"/>
                <a:gd name="connsiteX8" fmla="*/ 356638 w 359304"/>
                <a:gd name="connsiteY8" fmla="*/ 233935 h 237780"/>
                <a:gd name="connsiteX9" fmla="*/ 356846 w 359304"/>
                <a:gd name="connsiteY9" fmla="*/ 232435 h 237780"/>
                <a:gd name="connsiteX10" fmla="*/ 343651 w 359304"/>
                <a:gd name="connsiteY10" fmla="*/ 110967 h 237780"/>
                <a:gd name="connsiteX11" fmla="*/ 272456 w 359304"/>
                <a:gd name="connsiteY11" fmla="*/ 25559 h 237780"/>
                <a:gd name="connsiteX12" fmla="*/ 66654 w 359304"/>
                <a:gd name="connsiteY12" fmla="*/ 39338 h 237780"/>
                <a:gd name="connsiteX13" fmla="*/ -828 w 359304"/>
                <a:gd name="connsiteY13" fmla="*/ 141504 h 237780"/>
                <a:gd name="connsiteX14" fmla="*/ 10105 w 359304"/>
                <a:gd name="connsiteY14" fmla="*/ 144501 h 23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0">
                  <a:moveTo>
                    <a:pt x="10105" y="144501"/>
                  </a:moveTo>
                  <a:cubicBezTo>
                    <a:pt x="27729" y="77905"/>
                    <a:pt x="85146" y="22882"/>
                    <a:pt x="154041" y="13062"/>
                  </a:cubicBezTo>
                  <a:cubicBezTo>
                    <a:pt x="226556" y="2713"/>
                    <a:pt x="299467" y="39583"/>
                    <a:pt x="329796" y="106933"/>
                  </a:cubicBezTo>
                  <a:cubicBezTo>
                    <a:pt x="347458" y="146141"/>
                    <a:pt x="348853" y="190249"/>
                    <a:pt x="345536" y="232435"/>
                  </a:cubicBezTo>
                  <a:lnTo>
                    <a:pt x="352699" y="226987"/>
                  </a:lnTo>
                  <a:cubicBezTo>
                    <a:pt x="238318" y="192869"/>
                    <a:pt x="121262" y="168949"/>
                    <a:pt x="6147" y="137545"/>
                  </a:cubicBezTo>
                  <a:cubicBezTo>
                    <a:pt x="-884" y="135660"/>
                    <a:pt x="-3882" y="146536"/>
                    <a:pt x="3150" y="148459"/>
                  </a:cubicBezTo>
                  <a:cubicBezTo>
                    <a:pt x="118265" y="179863"/>
                    <a:pt x="235321" y="203783"/>
                    <a:pt x="349702" y="237901"/>
                  </a:cubicBezTo>
                  <a:cubicBezTo>
                    <a:pt x="352718" y="238723"/>
                    <a:pt x="355828" y="236947"/>
                    <a:pt x="356638" y="233935"/>
                  </a:cubicBezTo>
                  <a:cubicBezTo>
                    <a:pt x="356770" y="233447"/>
                    <a:pt x="356846" y="232942"/>
                    <a:pt x="356846" y="232435"/>
                  </a:cubicBezTo>
                  <a:cubicBezTo>
                    <a:pt x="360050" y="191719"/>
                    <a:pt x="358730" y="149496"/>
                    <a:pt x="343651" y="110967"/>
                  </a:cubicBezTo>
                  <a:cubicBezTo>
                    <a:pt x="329796" y="75530"/>
                    <a:pt x="305273" y="45087"/>
                    <a:pt x="272456" y="25559"/>
                  </a:cubicBezTo>
                  <a:cubicBezTo>
                    <a:pt x="208140" y="-12725"/>
                    <a:pt x="125164" y="-6919"/>
                    <a:pt x="66654" y="39338"/>
                  </a:cubicBezTo>
                  <a:cubicBezTo>
                    <a:pt x="33761" y="65260"/>
                    <a:pt x="10105" y="101084"/>
                    <a:pt x="-828" y="141504"/>
                  </a:cubicBezTo>
                  <a:cubicBezTo>
                    <a:pt x="-2656" y="148535"/>
                    <a:pt x="8239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0908F8F-1080-3CE6-E745-8475403A4F78}"/>
                </a:ext>
              </a:extLst>
            </p:cNvPr>
            <p:cNvSpPr/>
            <p:nvPr/>
          </p:nvSpPr>
          <p:spPr>
            <a:xfrm>
              <a:off x="1295807" y="1683833"/>
              <a:ext cx="13568" cy="17407"/>
            </a:xfrm>
            <a:custGeom>
              <a:avLst/>
              <a:gdLst>
                <a:gd name="connsiteX0" fmla="*/ 1434 w 13568"/>
                <a:gd name="connsiteY0" fmla="*/ 4451 h 17407"/>
                <a:gd name="connsiteX1" fmla="*/ -828 w 13568"/>
                <a:gd name="connsiteY1" fmla="*/ 10596 h 17407"/>
                <a:gd name="connsiteX2" fmla="*/ 3111 w 13568"/>
                <a:gd name="connsiteY2" fmla="*/ 17552 h 17407"/>
                <a:gd name="connsiteX3" fmla="*/ 10067 w 13568"/>
                <a:gd name="connsiteY3" fmla="*/ 13612 h 17407"/>
                <a:gd name="connsiteX4" fmla="*/ 12329 w 13568"/>
                <a:gd name="connsiteY4" fmla="*/ 7448 h 17407"/>
                <a:gd name="connsiteX5" fmla="*/ 8389 w 13568"/>
                <a:gd name="connsiteY5" fmla="*/ 493 h 17407"/>
                <a:gd name="connsiteX6" fmla="*/ 1434 w 13568"/>
                <a:gd name="connsiteY6" fmla="*/ 4451 h 1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7">
                  <a:moveTo>
                    <a:pt x="1434" y="4451"/>
                  </a:moveTo>
                  <a:lnTo>
                    <a:pt x="-828" y="10596"/>
                  </a:lnTo>
                  <a:cubicBezTo>
                    <a:pt x="-1658" y="13605"/>
                    <a:pt x="95" y="16719"/>
                    <a:pt x="3111" y="17552"/>
                  </a:cubicBezTo>
                  <a:cubicBezTo>
                    <a:pt x="6108" y="18308"/>
                    <a:pt x="9181" y="16573"/>
                    <a:pt x="10067" y="13612"/>
                  </a:cubicBezTo>
                  <a:lnTo>
                    <a:pt x="12329" y="7448"/>
                  </a:lnTo>
                  <a:cubicBezTo>
                    <a:pt x="13158" y="4440"/>
                    <a:pt x="11405" y="1326"/>
                    <a:pt x="8389" y="493"/>
                  </a:cubicBezTo>
                  <a:cubicBezTo>
                    <a:pt x="5392" y="-252"/>
                    <a:pt x="2320" y="1490"/>
                    <a:pt x="1434" y="4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3903115-D5EF-CFBE-693A-3BF30490FF8E}"/>
                </a:ext>
              </a:extLst>
            </p:cNvPr>
            <p:cNvSpPr/>
            <p:nvPr/>
          </p:nvSpPr>
          <p:spPr>
            <a:xfrm>
              <a:off x="1370780" y="1705071"/>
              <a:ext cx="12729" cy="17833"/>
            </a:xfrm>
            <a:custGeom>
              <a:avLst/>
              <a:gdLst>
                <a:gd name="connsiteX0" fmla="*/ 577 w 12729"/>
                <a:gd name="connsiteY0" fmla="*/ 4476 h 17833"/>
                <a:gd name="connsiteX1" fmla="*/ -780 w 12729"/>
                <a:gd name="connsiteY1" fmla="*/ 10829 h 17833"/>
                <a:gd name="connsiteX2" fmla="*/ 2952 w 12729"/>
                <a:gd name="connsiteY2" fmla="*/ 17901 h 17833"/>
                <a:gd name="connsiteX3" fmla="*/ 10021 w 12729"/>
                <a:gd name="connsiteY3" fmla="*/ 14167 h 17833"/>
                <a:gd name="connsiteX4" fmla="*/ 10115 w 12729"/>
                <a:gd name="connsiteY4" fmla="*/ 13844 h 17833"/>
                <a:gd name="connsiteX5" fmla="*/ 11491 w 12729"/>
                <a:gd name="connsiteY5" fmla="*/ 7492 h 17833"/>
                <a:gd name="connsiteX6" fmla="*/ 7551 w 12729"/>
                <a:gd name="connsiteY6" fmla="*/ 527 h 17833"/>
                <a:gd name="connsiteX7" fmla="*/ 577 w 12729"/>
                <a:gd name="connsiteY7" fmla="*/ 4476 h 1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29" h="17833">
                  <a:moveTo>
                    <a:pt x="577" y="4476"/>
                  </a:moveTo>
                  <a:lnTo>
                    <a:pt x="-780" y="10829"/>
                  </a:lnTo>
                  <a:cubicBezTo>
                    <a:pt x="-1704" y="13812"/>
                    <a:pt x="-26" y="16979"/>
                    <a:pt x="2952" y="17901"/>
                  </a:cubicBezTo>
                  <a:cubicBezTo>
                    <a:pt x="5930" y="18823"/>
                    <a:pt x="9097" y="17151"/>
                    <a:pt x="10021" y="14167"/>
                  </a:cubicBezTo>
                  <a:cubicBezTo>
                    <a:pt x="10058" y="14061"/>
                    <a:pt x="10096" y="13954"/>
                    <a:pt x="10115" y="13844"/>
                  </a:cubicBezTo>
                  <a:cubicBezTo>
                    <a:pt x="10586" y="11714"/>
                    <a:pt x="11039" y="9603"/>
                    <a:pt x="11491" y="7492"/>
                  </a:cubicBezTo>
                  <a:cubicBezTo>
                    <a:pt x="12320" y="4478"/>
                    <a:pt x="10549" y="1360"/>
                    <a:pt x="7551" y="527"/>
                  </a:cubicBezTo>
                  <a:cubicBezTo>
                    <a:pt x="4535" y="-306"/>
                    <a:pt x="1406" y="1462"/>
                    <a:pt x="5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6A22AFD-C266-7F05-21B7-03024402CB25}"/>
                </a:ext>
              </a:extLst>
            </p:cNvPr>
            <p:cNvSpPr/>
            <p:nvPr/>
          </p:nvSpPr>
          <p:spPr>
            <a:xfrm>
              <a:off x="1446081" y="1721424"/>
              <a:ext cx="13457" cy="21465"/>
            </a:xfrm>
            <a:custGeom>
              <a:avLst/>
              <a:gdLst>
                <a:gd name="connsiteX0" fmla="*/ 1335 w 13457"/>
                <a:gd name="connsiteY0" fmla="*/ 4484 h 21465"/>
                <a:gd name="connsiteX1" fmla="*/ -852 w 13457"/>
                <a:gd name="connsiteY1" fmla="*/ 14625 h 21465"/>
                <a:gd name="connsiteX2" fmla="*/ 3107 w 13457"/>
                <a:gd name="connsiteY2" fmla="*/ 21581 h 21465"/>
                <a:gd name="connsiteX3" fmla="*/ 10062 w 13457"/>
                <a:gd name="connsiteY3" fmla="*/ 17641 h 21465"/>
                <a:gd name="connsiteX4" fmla="*/ 12249 w 13457"/>
                <a:gd name="connsiteY4" fmla="*/ 7481 h 21465"/>
                <a:gd name="connsiteX5" fmla="*/ 8291 w 13457"/>
                <a:gd name="connsiteY5" fmla="*/ 525 h 21465"/>
                <a:gd name="connsiteX6" fmla="*/ 1335 w 13457"/>
                <a:gd name="connsiteY6" fmla="*/ 4476 h 21465"/>
                <a:gd name="connsiteX7" fmla="*/ 1335 w 13457"/>
                <a:gd name="connsiteY7" fmla="*/ 4484 h 2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7" h="21465">
                  <a:moveTo>
                    <a:pt x="1335" y="4484"/>
                  </a:moveTo>
                  <a:lnTo>
                    <a:pt x="-852" y="14625"/>
                  </a:lnTo>
                  <a:cubicBezTo>
                    <a:pt x="-1624" y="17632"/>
                    <a:pt x="129" y="20704"/>
                    <a:pt x="3107" y="21581"/>
                  </a:cubicBezTo>
                  <a:cubicBezTo>
                    <a:pt x="6123" y="22412"/>
                    <a:pt x="9233" y="20649"/>
                    <a:pt x="10062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78"/>
                    <a:pt x="11250" y="1419"/>
                    <a:pt x="8291" y="525"/>
                  </a:cubicBezTo>
                  <a:cubicBezTo>
                    <a:pt x="5274" y="-304"/>
                    <a:pt x="2164" y="1464"/>
                    <a:pt x="1335" y="4476"/>
                  </a:cubicBezTo>
                  <a:cubicBezTo>
                    <a:pt x="1335" y="4478"/>
                    <a:pt x="1335" y="4482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FA1026DB-44EE-1F42-D3DB-75BD48EB5150}"/>
                </a:ext>
              </a:extLst>
            </p:cNvPr>
            <p:cNvSpPr/>
            <p:nvPr/>
          </p:nvSpPr>
          <p:spPr>
            <a:xfrm>
              <a:off x="1520587" y="1741713"/>
              <a:ext cx="14364" cy="18445"/>
            </a:xfrm>
            <a:custGeom>
              <a:avLst/>
              <a:gdLst>
                <a:gd name="connsiteX0" fmla="*/ 2831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7 w 14364"/>
                <a:gd name="connsiteY3" fmla="*/ 16052 h 18445"/>
                <a:gd name="connsiteX4" fmla="*/ 12614 w 14364"/>
                <a:gd name="connsiteY4" fmla="*/ 8757 h 18445"/>
                <a:gd name="connsiteX5" fmla="*/ 10578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31" y="3045"/>
                  </a:moveTo>
                  <a:lnTo>
                    <a:pt x="-317" y="10340"/>
                  </a:lnTo>
                  <a:cubicBezTo>
                    <a:pt x="-1806" y="13047"/>
                    <a:pt x="-902" y="16444"/>
                    <a:pt x="1718" y="18068"/>
                  </a:cubicBezTo>
                  <a:cubicBezTo>
                    <a:pt x="4150" y="19369"/>
                    <a:pt x="8203" y="18936"/>
                    <a:pt x="9447" y="16052"/>
                  </a:cubicBezTo>
                  <a:lnTo>
                    <a:pt x="12614" y="8757"/>
                  </a:lnTo>
                  <a:cubicBezTo>
                    <a:pt x="14103" y="6044"/>
                    <a:pt x="13198" y="2642"/>
                    <a:pt x="10578" y="1009"/>
                  </a:cubicBezTo>
                  <a:cubicBezTo>
                    <a:pt x="8146" y="-272"/>
                    <a:pt x="4112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EE9BD445-8489-F226-DCA0-EFA38E8DFA3B}"/>
                </a:ext>
              </a:extLst>
            </p:cNvPr>
            <p:cNvSpPr/>
            <p:nvPr/>
          </p:nvSpPr>
          <p:spPr>
            <a:xfrm>
              <a:off x="1597878" y="1757930"/>
              <a:ext cx="12478" cy="20201"/>
            </a:xfrm>
            <a:custGeom>
              <a:avLst/>
              <a:gdLst>
                <a:gd name="connsiteX0" fmla="*/ 373 w 12478"/>
                <a:gd name="connsiteY0" fmla="*/ 4415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49 w 12478"/>
                <a:gd name="connsiteY3" fmla="*/ 16441 h 20201"/>
                <a:gd name="connsiteX4" fmla="*/ 11269 w 12478"/>
                <a:gd name="connsiteY4" fmla="*/ 7412 h 20201"/>
                <a:gd name="connsiteX5" fmla="*/ 7329 w 12478"/>
                <a:gd name="connsiteY5" fmla="*/ 456 h 20201"/>
                <a:gd name="connsiteX6" fmla="*/ 373 w 12478"/>
                <a:gd name="connsiteY6" fmla="*/ 4415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3" y="4415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49" y="16441"/>
                  </a:cubicBezTo>
                  <a:cubicBezTo>
                    <a:pt x="10401" y="13312"/>
                    <a:pt x="10835" y="10428"/>
                    <a:pt x="11269" y="7412"/>
                  </a:cubicBezTo>
                  <a:cubicBezTo>
                    <a:pt x="12023" y="4415"/>
                    <a:pt x="10288" y="1357"/>
                    <a:pt x="7329" y="456"/>
                  </a:cubicBezTo>
                  <a:cubicBezTo>
                    <a:pt x="4652" y="-147"/>
                    <a:pt x="826" y="1286"/>
                    <a:pt x="373" y="44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C67FBEA-072C-AC72-D7D0-52546F6AEE57}"/>
                </a:ext>
              </a:extLst>
            </p:cNvPr>
            <p:cNvSpPr/>
            <p:nvPr/>
          </p:nvSpPr>
          <p:spPr>
            <a:xfrm>
              <a:off x="1672369" y="1776794"/>
              <a:ext cx="13829" cy="20051"/>
            </a:xfrm>
            <a:custGeom>
              <a:avLst/>
              <a:gdLst>
                <a:gd name="connsiteX0" fmla="*/ 1677 w 13829"/>
                <a:gd name="connsiteY0" fmla="*/ 4476 h 20051"/>
                <a:gd name="connsiteX1" fmla="*/ -830 w 13829"/>
                <a:gd name="connsiteY1" fmla="*/ 13241 h 20051"/>
                <a:gd name="connsiteX2" fmla="*/ 3129 w 13829"/>
                <a:gd name="connsiteY2" fmla="*/ 20195 h 20051"/>
                <a:gd name="connsiteX3" fmla="*/ 3129 w 13829"/>
                <a:gd name="connsiteY3" fmla="*/ 20197 h 20051"/>
                <a:gd name="connsiteX4" fmla="*/ 10084 w 13829"/>
                <a:gd name="connsiteY4" fmla="*/ 16238 h 20051"/>
                <a:gd name="connsiteX5" fmla="*/ 12591 w 13829"/>
                <a:gd name="connsiteY5" fmla="*/ 7492 h 20051"/>
                <a:gd name="connsiteX6" fmla="*/ 8652 w 13829"/>
                <a:gd name="connsiteY6" fmla="*/ 527 h 20051"/>
                <a:gd name="connsiteX7" fmla="*/ 1677 w 13829"/>
                <a:gd name="connsiteY7" fmla="*/ 4476 h 2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1">
                  <a:moveTo>
                    <a:pt x="1677" y="4476"/>
                  </a:moveTo>
                  <a:cubicBezTo>
                    <a:pt x="848" y="7398"/>
                    <a:pt x="0" y="10319"/>
                    <a:pt x="-830" y="13241"/>
                  </a:cubicBezTo>
                  <a:cubicBezTo>
                    <a:pt x="-1659" y="16252"/>
                    <a:pt x="113" y="19365"/>
                    <a:pt x="3129" y="20195"/>
                  </a:cubicBezTo>
                  <a:cubicBezTo>
                    <a:pt x="3129" y="20195"/>
                    <a:pt x="3129" y="20197"/>
                    <a:pt x="3129" y="20197"/>
                  </a:cubicBezTo>
                  <a:cubicBezTo>
                    <a:pt x="6126" y="20951"/>
                    <a:pt x="9198" y="19207"/>
                    <a:pt x="10084" y="16238"/>
                  </a:cubicBezTo>
                  <a:cubicBezTo>
                    <a:pt x="10914" y="13317"/>
                    <a:pt x="11743" y="10395"/>
                    <a:pt x="12591" y="7492"/>
                  </a:cubicBezTo>
                  <a:cubicBezTo>
                    <a:pt x="13421" y="4478"/>
                    <a:pt x="11649" y="1360"/>
                    <a:pt x="8652" y="527"/>
                  </a:cubicBezTo>
                  <a:cubicBezTo>
                    <a:pt x="5636" y="-306"/>
                    <a:pt x="2507" y="1462"/>
                    <a:pt x="16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CF2733F-E022-F9C2-BFF6-A42E2D691EB4}"/>
                </a:ext>
              </a:extLst>
            </p:cNvPr>
            <p:cNvSpPr/>
            <p:nvPr/>
          </p:nvSpPr>
          <p:spPr>
            <a:xfrm>
              <a:off x="1749310" y="1796971"/>
              <a:ext cx="11969" cy="17813"/>
            </a:xfrm>
            <a:custGeom>
              <a:avLst/>
              <a:gdLst>
                <a:gd name="connsiteX0" fmla="*/ -374 w 11969"/>
                <a:gd name="connsiteY0" fmla="*/ 5976 h 17813"/>
                <a:gd name="connsiteX1" fmla="*/ -1034 w 11969"/>
                <a:gd name="connsiteY1" fmla="*/ 12479 h 17813"/>
                <a:gd name="connsiteX2" fmla="*/ 4621 w 11969"/>
                <a:gd name="connsiteY2" fmla="*/ 18134 h 17813"/>
                <a:gd name="connsiteX3" fmla="*/ 10276 w 11969"/>
                <a:gd name="connsiteY3" fmla="*/ 12479 h 17813"/>
                <a:gd name="connsiteX4" fmla="*/ 10936 w 11969"/>
                <a:gd name="connsiteY4" fmla="*/ 5976 h 17813"/>
                <a:gd name="connsiteX5" fmla="*/ 5281 w 11969"/>
                <a:gd name="connsiteY5" fmla="*/ 321 h 17813"/>
                <a:gd name="connsiteX6" fmla="*/ -374 w 11969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3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2"/>
                    <a:pt x="1492" y="18134"/>
                    <a:pt x="4621" y="18134"/>
                  </a:cubicBezTo>
                  <a:cubicBezTo>
                    <a:pt x="7712" y="18045"/>
                    <a:pt x="10182" y="15565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53"/>
                    <a:pt x="8410" y="321"/>
                    <a:pt x="5281" y="321"/>
                  </a:cubicBezTo>
                  <a:cubicBezTo>
                    <a:pt x="2208" y="419"/>
                    <a:pt x="-280" y="289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5D51DF3-BCBC-AC6B-0E49-A665AA9C01CD}"/>
                </a:ext>
              </a:extLst>
            </p:cNvPr>
            <p:cNvSpPr/>
            <p:nvPr/>
          </p:nvSpPr>
          <p:spPr>
            <a:xfrm>
              <a:off x="1824128" y="1814581"/>
              <a:ext cx="12962" cy="18860"/>
            </a:xfrm>
            <a:custGeom>
              <a:avLst/>
              <a:gdLst>
                <a:gd name="connsiteX0" fmla="*/ 810 w 12962"/>
                <a:gd name="connsiteY0" fmla="*/ 4483 h 18860"/>
                <a:gd name="connsiteX1" fmla="*/ -830 w 12962"/>
                <a:gd name="connsiteY1" fmla="*/ 12023 h 18860"/>
                <a:gd name="connsiteX2" fmla="*/ 3129 w 12962"/>
                <a:gd name="connsiteY2" fmla="*/ 18978 h 18860"/>
                <a:gd name="connsiteX3" fmla="*/ 10084 w 12962"/>
                <a:gd name="connsiteY3" fmla="*/ 15020 h 18860"/>
                <a:gd name="connsiteX4" fmla="*/ 11724 w 12962"/>
                <a:gd name="connsiteY4" fmla="*/ 7480 h 18860"/>
                <a:gd name="connsiteX5" fmla="*/ 7766 w 12962"/>
                <a:gd name="connsiteY5" fmla="*/ 524 h 18860"/>
                <a:gd name="connsiteX6" fmla="*/ 810 w 12962"/>
                <a:gd name="connsiteY6" fmla="*/ 4483 h 1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0">
                  <a:moveTo>
                    <a:pt x="810" y="4483"/>
                  </a:moveTo>
                  <a:lnTo>
                    <a:pt x="-830" y="12023"/>
                  </a:lnTo>
                  <a:cubicBezTo>
                    <a:pt x="-1659" y="15037"/>
                    <a:pt x="113" y="18151"/>
                    <a:pt x="3129" y="18978"/>
                  </a:cubicBezTo>
                  <a:cubicBezTo>
                    <a:pt x="6145" y="19806"/>
                    <a:pt x="9255" y="18034"/>
                    <a:pt x="10084" y="15020"/>
                  </a:cubicBezTo>
                  <a:lnTo>
                    <a:pt x="11724" y="7480"/>
                  </a:lnTo>
                  <a:cubicBezTo>
                    <a:pt x="12554" y="4466"/>
                    <a:pt x="10782" y="1352"/>
                    <a:pt x="7766" y="524"/>
                  </a:cubicBezTo>
                  <a:cubicBezTo>
                    <a:pt x="4750" y="-303"/>
                    <a:pt x="1640" y="1469"/>
                    <a:pt x="810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DEF4271-2653-4409-033B-D63976F8F7F6}"/>
                </a:ext>
              </a:extLst>
            </p:cNvPr>
            <p:cNvSpPr/>
            <p:nvPr/>
          </p:nvSpPr>
          <p:spPr>
            <a:xfrm>
              <a:off x="4581201" y="1213713"/>
              <a:ext cx="731760" cy="502541"/>
            </a:xfrm>
            <a:custGeom>
              <a:avLst/>
              <a:gdLst>
                <a:gd name="connsiteX0" fmla="*/ 620269 w 731760"/>
                <a:gd name="connsiteY0" fmla="*/ 224888 h 502541"/>
                <a:gd name="connsiteX1" fmla="*/ 399991 w 731760"/>
                <a:gd name="connsiteY1" fmla="*/ 4346 h 502541"/>
                <a:gd name="connsiteX2" fmla="*/ 95398 w 731760"/>
                <a:gd name="connsiteY2" fmla="*/ 159329 h 502541"/>
                <a:gd name="connsiteX3" fmla="*/ 59735 w 731760"/>
                <a:gd name="connsiteY3" fmla="*/ 365941 h 502541"/>
                <a:gd name="connsiteX4" fmla="*/ 63881 w 731760"/>
                <a:gd name="connsiteY4" fmla="*/ 360493 h 502541"/>
                <a:gd name="connsiteX5" fmla="*/ 3129 w 731760"/>
                <a:gd name="connsiteY5" fmla="*/ 376327 h 502541"/>
                <a:gd name="connsiteX6" fmla="*/ -830 w 731760"/>
                <a:gd name="connsiteY6" fmla="*/ 383275 h 502541"/>
                <a:gd name="connsiteX7" fmla="*/ -830 w 731760"/>
                <a:gd name="connsiteY7" fmla="*/ 383282 h 502541"/>
                <a:gd name="connsiteX8" fmla="*/ 27445 w 731760"/>
                <a:gd name="connsiteY8" fmla="*/ 498699 h 502541"/>
                <a:gd name="connsiteX9" fmla="*/ 34401 w 731760"/>
                <a:gd name="connsiteY9" fmla="*/ 502660 h 502541"/>
                <a:gd name="connsiteX10" fmla="*/ 34401 w 731760"/>
                <a:gd name="connsiteY10" fmla="*/ 502658 h 502541"/>
                <a:gd name="connsiteX11" fmla="*/ 573503 w 731760"/>
                <a:gd name="connsiteY11" fmla="*/ 369145 h 502541"/>
                <a:gd name="connsiteX12" fmla="*/ 726581 w 731760"/>
                <a:gd name="connsiteY12" fmla="*/ 331653 h 502541"/>
                <a:gd name="connsiteX13" fmla="*/ 730521 w 731760"/>
                <a:gd name="connsiteY13" fmla="*/ 324697 h 502541"/>
                <a:gd name="connsiteX14" fmla="*/ 702246 w 731760"/>
                <a:gd name="connsiteY14" fmla="*/ 205718 h 502541"/>
                <a:gd name="connsiteX15" fmla="*/ 695291 w 731760"/>
                <a:gd name="connsiteY15" fmla="*/ 201778 h 502541"/>
                <a:gd name="connsiteX16" fmla="*/ 613106 w 731760"/>
                <a:gd name="connsiteY16" fmla="*/ 219441 h 502541"/>
                <a:gd name="connsiteX17" fmla="*/ 616103 w 731760"/>
                <a:gd name="connsiteY17" fmla="*/ 230336 h 502541"/>
                <a:gd name="connsiteX18" fmla="*/ 698307 w 731760"/>
                <a:gd name="connsiteY18" fmla="*/ 212674 h 502541"/>
                <a:gd name="connsiteX19" fmla="*/ 691332 w 731760"/>
                <a:gd name="connsiteY19" fmla="*/ 208734 h 502541"/>
                <a:gd name="connsiteX20" fmla="*/ 719607 w 731760"/>
                <a:gd name="connsiteY20" fmla="*/ 327695 h 502541"/>
                <a:gd name="connsiteX21" fmla="*/ 723546 w 731760"/>
                <a:gd name="connsiteY21" fmla="*/ 320739 h 502541"/>
                <a:gd name="connsiteX22" fmla="*/ 184444 w 731760"/>
                <a:gd name="connsiteY22" fmla="*/ 454289 h 502541"/>
                <a:gd name="connsiteX23" fmla="*/ 31366 w 731760"/>
                <a:gd name="connsiteY23" fmla="*/ 491744 h 502541"/>
                <a:gd name="connsiteX24" fmla="*/ 38321 w 731760"/>
                <a:gd name="connsiteY24" fmla="*/ 495702 h 502541"/>
                <a:gd name="connsiteX25" fmla="*/ 10047 w 731760"/>
                <a:gd name="connsiteY25" fmla="*/ 380267 h 502541"/>
                <a:gd name="connsiteX26" fmla="*/ 6088 w 731760"/>
                <a:gd name="connsiteY26" fmla="*/ 387222 h 502541"/>
                <a:gd name="connsiteX27" fmla="*/ 66860 w 731760"/>
                <a:gd name="connsiteY27" fmla="*/ 371407 h 502541"/>
                <a:gd name="connsiteX28" fmla="*/ 71007 w 731760"/>
                <a:gd name="connsiteY28" fmla="*/ 365941 h 502541"/>
                <a:gd name="connsiteX29" fmla="*/ 93815 w 731760"/>
                <a:gd name="connsiteY29" fmla="*/ 189828 h 502541"/>
                <a:gd name="connsiteX30" fmla="*/ 206291 w 731760"/>
                <a:gd name="connsiteY30" fmla="*/ 53676 h 502541"/>
                <a:gd name="connsiteX31" fmla="*/ 521383 w 731760"/>
                <a:gd name="connsiteY31" fmla="*/ 72036 h 502541"/>
                <a:gd name="connsiteX32" fmla="*/ 608921 w 731760"/>
                <a:gd name="connsiteY32" fmla="*/ 224888 h 502541"/>
                <a:gd name="connsiteX33" fmla="*/ 620269 w 731760"/>
                <a:gd name="connsiteY33" fmla="*/ 224888 h 502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760" h="502541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6"/>
                  </a:cubicBezTo>
                  <a:cubicBezTo>
                    <a:pt x="276261" y="-17010"/>
                    <a:pt x="152324" y="48342"/>
                    <a:pt x="95398" y="159329"/>
                  </a:cubicBezTo>
                  <a:cubicBezTo>
                    <a:pt x="62826" y="222871"/>
                    <a:pt x="53741" y="295424"/>
                    <a:pt x="59735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2"/>
                    <a:pt x="-1659" y="380263"/>
                    <a:pt x="-830" y="383275"/>
                  </a:cubicBezTo>
                  <a:cubicBezTo>
                    <a:pt x="-830" y="383277"/>
                    <a:pt x="-830" y="383281"/>
                    <a:pt x="-830" y="383282"/>
                  </a:cubicBezTo>
                  <a:cubicBezTo>
                    <a:pt x="8576" y="421774"/>
                    <a:pt x="18001" y="460246"/>
                    <a:pt x="27445" y="498699"/>
                  </a:cubicBezTo>
                  <a:cubicBezTo>
                    <a:pt x="28275" y="501711"/>
                    <a:pt x="31385" y="503485"/>
                    <a:pt x="34401" y="502660"/>
                  </a:cubicBezTo>
                  <a:cubicBezTo>
                    <a:pt x="34401" y="502660"/>
                    <a:pt x="34401" y="502658"/>
                    <a:pt x="34401" y="502658"/>
                  </a:cubicBezTo>
                  <a:cubicBezTo>
                    <a:pt x="214321" y="459134"/>
                    <a:pt x="393733" y="413593"/>
                    <a:pt x="573503" y="369145"/>
                  </a:cubicBezTo>
                  <a:cubicBezTo>
                    <a:pt x="624510" y="356578"/>
                    <a:pt x="675536" y="344081"/>
                    <a:pt x="726581" y="331653"/>
                  </a:cubicBezTo>
                  <a:cubicBezTo>
                    <a:pt x="729597" y="330820"/>
                    <a:pt x="731350" y="327706"/>
                    <a:pt x="730521" y="324697"/>
                  </a:cubicBezTo>
                  <a:lnTo>
                    <a:pt x="702246" y="205718"/>
                  </a:lnTo>
                  <a:cubicBezTo>
                    <a:pt x="701360" y="202751"/>
                    <a:pt x="698288" y="201011"/>
                    <a:pt x="695291" y="201778"/>
                  </a:cubicBezTo>
                  <a:cubicBezTo>
                    <a:pt x="667883" y="207660"/>
                    <a:pt x="640626" y="214087"/>
                    <a:pt x="613106" y="219441"/>
                  </a:cubicBezTo>
                  <a:cubicBezTo>
                    <a:pt x="605962" y="220817"/>
                    <a:pt x="608978" y="231731"/>
                    <a:pt x="616103" y="230336"/>
                  </a:cubicBezTo>
                  <a:cubicBezTo>
                    <a:pt x="643624" y="225001"/>
                    <a:pt x="670899" y="218555"/>
                    <a:pt x="698307" y="212674"/>
                  </a:cubicBezTo>
                  <a:lnTo>
                    <a:pt x="691332" y="208734"/>
                  </a:lnTo>
                  <a:cubicBezTo>
                    <a:pt x="700776" y="248394"/>
                    <a:pt x="710201" y="288048"/>
                    <a:pt x="719607" y="327695"/>
                  </a:cubicBezTo>
                  <a:cubicBezTo>
                    <a:pt x="720926" y="325376"/>
                    <a:pt x="722246" y="323058"/>
                    <a:pt x="723546" y="320739"/>
                  </a:cubicBezTo>
                  <a:cubicBezTo>
                    <a:pt x="543645" y="364301"/>
                    <a:pt x="364233" y="409879"/>
                    <a:pt x="184444" y="454289"/>
                  </a:cubicBezTo>
                  <a:cubicBezTo>
                    <a:pt x="133456" y="466856"/>
                    <a:pt x="82430" y="479341"/>
                    <a:pt x="31366" y="491744"/>
                  </a:cubicBezTo>
                  <a:lnTo>
                    <a:pt x="38321" y="495702"/>
                  </a:lnTo>
                  <a:cubicBezTo>
                    <a:pt x="28877" y="457224"/>
                    <a:pt x="19453" y="418744"/>
                    <a:pt x="10047" y="380267"/>
                  </a:cubicBezTo>
                  <a:lnTo>
                    <a:pt x="6088" y="387222"/>
                  </a:lnTo>
                  <a:cubicBezTo>
                    <a:pt x="26352" y="381925"/>
                    <a:pt x="46672" y="376930"/>
                    <a:pt x="66860" y="371407"/>
                  </a:cubicBezTo>
                  <a:cubicBezTo>
                    <a:pt x="69310" y="370727"/>
                    <a:pt x="71007" y="368489"/>
                    <a:pt x="71007" y="365941"/>
                  </a:cubicBezTo>
                  <a:cubicBezTo>
                    <a:pt x="65936" y="306432"/>
                    <a:pt x="71403" y="245585"/>
                    <a:pt x="93815" y="189828"/>
                  </a:cubicBezTo>
                  <a:cubicBezTo>
                    <a:pt x="116227" y="134070"/>
                    <a:pt x="155416" y="85626"/>
                    <a:pt x="206291" y="53676"/>
                  </a:cubicBezTo>
                  <a:cubicBezTo>
                    <a:pt x="303876" y="-7623"/>
                    <a:pt x="431771" y="-743"/>
                    <a:pt x="521383" y="72036"/>
                  </a:cubicBezTo>
                  <a:cubicBezTo>
                    <a:pt x="568263" y="110131"/>
                    <a:pt x="602644" y="164041"/>
                    <a:pt x="608921" y="224888"/>
                  </a:cubicBezTo>
                  <a:cubicBezTo>
                    <a:pt x="609713" y="232051"/>
                    <a:pt x="621023" y="232127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6DF2E88-E34A-316C-2DB1-FCC5DDC54BD0}"/>
                </a:ext>
              </a:extLst>
            </p:cNvPr>
            <p:cNvSpPr/>
            <p:nvPr/>
          </p:nvSpPr>
          <p:spPr>
            <a:xfrm>
              <a:off x="4740578" y="1315262"/>
              <a:ext cx="359333" cy="237932"/>
            </a:xfrm>
            <a:custGeom>
              <a:avLst/>
              <a:gdLst>
                <a:gd name="connsiteX0" fmla="*/ 358085 w 359333"/>
                <a:gd name="connsiteY0" fmla="*/ 141698 h 237932"/>
                <a:gd name="connsiteX1" fmla="*/ 205403 w 359333"/>
                <a:gd name="connsiteY1" fmla="*/ 2210 h 237932"/>
                <a:gd name="connsiteX2" fmla="*/ 18904 w 359333"/>
                <a:gd name="connsiteY2" fmla="*/ 98627 h 237932"/>
                <a:gd name="connsiteX3" fmla="*/ 337 w 359333"/>
                <a:gd name="connsiteY3" fmla="*/ 232611 h 237932"/>
                <a:gd name="connsiteX4" fmla="*/ 6199 w 359333"/>
                <a:gd name="connsiteY4" fmla="*/ 238252 h 237932"/>
                <a:gd name="connsiteX5" fmla="*/ 7499 w 359333"/>
                <a:gd name="connsiteY5" fmla="*/ 238077 h 237932"/>
                <a:gd name="connsiteX6" fmla="*/ 354052 w 359333"/>
                <a:gd name="connsiteY6" fmla="*/ 148635 h 237932"/>
                <a:gd name="connsiteX7" fmla="*/ 351036 w 359333"/>
                <a:gd name="connsiteY7" fmla="*/ 137721 h 237932"/>
                <a:gd name="connsiteX8" fmla="*/ 4503 w 359333"/>
                <a:gd name="connsiteY8" fmla="*/ 227163 h 237932"/>
                <a:gd name="connsiteX9" fmla="*/ 11647 w 359333"/>
                <a:gd name="connsiteY9" fmla="*/ 232611 h 237932"/>
                <a:gd name="connsiteX10" fmla="*/ 21844 w 359333"/>
                <a:gd name="connsiteY10" fmla="*/ 121246 h 237932"/>
                <a:gd name="connsiteX11" fmla="*/ 89232 w 359333"/>
                <a:gd name="connsiteY11" fmla="*/ 36234 h 237932"/>
                <a:gd name="connsiteX12" fmla="*/ 284685 w 359333"/>
                <a:gd name="connsiteY12" fmla="*/ 49240 h 237932"/>
                <a:gd name="connsiteX13" fmla="*/ 347096 w 359333"/>
                <a:gd name="connsiteY13" fmla="*/ 144677 h 237932"/>
                <a:gd name="connsiteX14" fmla="*/ 358085 w 359333"/>
                <a:gd name="connsiteY14" fmla="*/ 141698 h 237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33" h="237932">
                  <a:moveTo>
                    <a:pt x="358085" y="141698"/>
                  </a:moveTo>
                  <a:cubicBezTo>
                    <a:pt x="339424" y="71125"/>
                    <a:pt x="278464" y="12747"/>
                    <a:pt x="205403" y="2210"/>
                  </a:cubicBezTo>
                  <a:cubicBezTo>
                    <a:pt x="129589" y="-8741"/>
                    <a:pt x="52060" y="28506"/>
                    <a:pt x="18904" y="98627"/>
                  </a:cubicBezTo>
                  <a:cubicBezTo>
                    <a:pt x="-832" y="140379"/>
                    <a:pt x="-3207" y="187220"/>
                    <a:pt x="337" y="232611"/>
                  </a:cubicBezTo>
                  <a:cubicBezTo>
                    <a:pt x="394" y="235785"/>
                    <a:pt x="3013" y="238311"/>
                    <a:pt x="6199" y="238252"/>
                  </a:cubicBezTo>
                  <a:cubicBezTo>
                    <a:pt x="6632" y="238245"/>
                    <a:pt x="7066" y="238186"/>
                    <a:pt x="7499" y="238077"/>
                  </a:cubicBezTo>
                  <a:cubicBezTo>
                    <a:pt x="121880" y="203959"/>
                    <a:pt x="238936" y="180039"/>
                    <a:pt x="354052" y="148635"/>
                  </a:cubicBezTo>
                  <a:cubicBezTo>
                    <a:pt x="361064" y="146750"/>
                    <a:pt x="358085" y="135798"/>
                    <a:pt x="351036" y="137721"/>
                  </a:cubicBezTo>
                  <a:cubicBezTo>
                    <a:pt x="235940" y="169125"/>
                    <a:pt x="118883" y="193045"/>
                    <a:pt x="4503" y="227163"/>
                  </a:cubicBezTo>
                  <a:lnTo>
                    <a:pt x="11647" y="232611"/>
                  </a:lnTo>
                  <a:cubicBezTo>
                    <a:pt x="8725" y="195250"/>
                    <a:pt x="9535" y="157023"/>
                    <a:pt x="21844" y="121246"/>
                  </a:cubicBezTo>
                  <a:cubicBezTo>
                    <a:pt x="33908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1" y="73647"/>
                    <a:pt x="336917" y="107062"/>
                    <a:pt x="347096" y="144677"/>
                  </a:cubicBezTo>
                  <a:cubicBezTo>
                    <a:pt x="349038" y="151783"/>
                    <a:pt x="359952" y="148748"/>
                    <a:pt x="358085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BCA2CF0D-696C-3820-2357-93289C55DC88}"/>
                </a:ext>
              </a:extLst>
            </p:cNvPr>
            <p:cNvSpPr/>
            <p:nvPr/>
          </p:nvSpPr>
          <p:spPr>
            <a:xfrm>
              <a:off x="5199397" y="1546274"/>
              <a:ext cx="13586" cy="17443"/>
            </a:xfrm>
            <a:custGeom>
              <a:avLst/>
              <a:gdLst>
                <a:gd name="connsiteX0" fmla="*/ -830 w 13586"/>
                <a:gd name="connsiteY0" fmla="*/ 7480 h 17443"/>
                <a:gd name="connsiteX1" fmla="*/ 1451 w 13586"/>
                <a:gd name="connsiteY1" fmla="*/ 13644 h 17443"/>
                <a:gd name="connsiteX2" fmla="*/ 8407 w 13586"/>
                <a:gd name="connsiteY2" fmla="*/ 17583 h 17443"/>
                <a:gd name="connsiteX3" fmla="*/ 12347 w 13586"/>
                <a:gd name="connsiteY3" fmla="*/ 10628 h 17443"/>
                <a:gd name="connsiteX4" fmla="*/ 10084 w 13586"/>
                <a:gd name="connsiteY4" fmla="*/ 4483 h 17443"/>
                <a:gd name="connsiteX5" fmla="*/ 3129 w 13586"/>
                <a:gd name="connsiteY5" fmla="*/ 524 h 17443"/>
                <a:gd name="connsiteX6" fmla="*/ -830 w 13586"/>
                <a:gd name="connsiteY6" fmla="*/ 7480 h 1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3">
                  <a:moveTo>
                    <a:pt x="-830" y="7480"/>
                  </a:moveTo>
                  <a:lnTo>
                    <a:pt x="1451" y="13644"/>
                  </a:lnTo>
                  <a:cubicBezTo>
                    <a:pt x="2337" y="16611"/>
                    <a:pt x="5410" y="18351"/>
                    <a:pt x="8407" y="17583"/>
                  </a:cubicBezTo>
                  <a:cubicBezTo>
                    <a:pt x="11423" y="16750"/>
                    <a:pt x="13176" y="13636"/>
                    <a:pt x="12347" y="10628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F0037ABE-5AC7-E47A-100B-129683E95ED5}"/>
                </a:ext>
              </a:extLst>
            </p:cNvPr>
            <p:cNvSpPr/>
            <p:nvPr/>
          </p:nvSpPr>
          <p:spPr>
            <a:xfrm>
              <a:off x="5125195" y="1567472"/>
              <a:ext cx="12621" cy="17664"/>
            </a:xfrm>
            <a:custGeom>
              <a:avLst/>
              <a:gdLst>
                <a:gd name="connsiteX0" fmla="*/ -858 w 12621"/>
                <a:gd name="connsiteY0" fmla="*/ 7488 h 17664"/>
                <a:gd name="connsiteX1" fmla="*/ 499 w 12621"/>
                <a:gd name="connsiteY1" fmla="*/ 13840 h 17664"/>
                <a:gd name="connsiteX2" fmla="*/ 7455 w 12621"/>
                <a:gd name="connsiteY2" fmla="*/ 17780 h 17664"/>
                <a:gd name="connsiteX3" fmla="*/ 11413 w 12621"/>
                <a:gd name="connsiteY3" fmla="*/ 10824 h 17664"/>
                <a:gd name="connsiteX4" fmla="*/ 10056 w 12621"/>
                <a:gd name="connsiteY4" fmla="*/ 4472 h 17664"/>
                <a:gd name="connsiteX5" fmla="*/ 3101 w 12621"/>
                <a:gd name="connsiteY5" fmla="*/ 526 h 17664"/>
                <a:gd name="connsiteX6" fmla="*/ 3082 w 12621"/>
                <a:gd name="connsiteY6" fmla="*/ 532 h 17664"/>
                <a:gd name="connsiteX7" fmla="*/ -858 w 12621"/>
                <a:gd name="connsiteY7" fmla="*/ 7488 h 1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64">
                  <a:moveTo>
                    <a:pt x="-858" y="7488"/>
                  </a:moveTo>
                  <a:lnTo>
                    <a:pt x="499" y="13840"/>
                  </a:lnTo>
                  <a:cubicBezTo>
                    <a:pt x="1328" y="16848"/>
                    <a:pt x="4439" y="18611"/>
                    <a:pt x="7455" y="17780"/>
                  </a:cubicBezTo>
                  <a:cubicBezTo>
                    <a:pt x="10414" y="16894"/>
                    <a:pt x="12167" y="13829"/>
                    <a:pt x="11413" y="10824"/>
                  </a:cubicBezTo>
                  <a:lnTo>
                    <a:pt x="10056" y="4472"/>
                  </a:lnTo>
                  <a:cubicBezTo>
                    <a:pt x="9227" y="1461"/>
                    <a:pt x="6116" y="-305"/>
                    <a:pt x="3101" y="526"/>
                  </a:cubicBezTo>
                  <a:cubicBezTo>
                    <a:pt x="3101" y="528"/>
                    <a:pt x="3082" y="530"/>
                    <a:pt x="3082" y="532"/>
                  </a:cubicBezTo>
                  <a:cubicBezTo>
                    <a:pt x="122" y="1426"/>
                    <a:pt x="-1612" y="4489"/>
                    <a:pt x="-858" y="7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18AAE0D-207D-2CFA-D690-DD225CFBC59C}"/>
                </a:ext>
              </a:extLst>
            </p:cNvPr>
            <p:cNvSpPr/>
            <p:nvPr/>
          </p:nvSpPr>
          <p:spPr>
            <a:xfrm>
              <a:off x="5049221" y="1583823"/>
              <a:ext cx="13487" cy="21464"/>
            </a:xfrm>
            <a:custGeom>
              <a:avLst/>
              <a:gdLst>
                <a:gd name="connsiteX0" fmla="*/ -830 w 13487"/>
                <a:gd name="connsiteY0" fmla="*/ 7480 h 21464"/>
                <a:gd name="connsiteX1" fmla="*/ 1357 w 13487"/>
                <a:gd name="connsiteY1" fmla="*/ 17640 h 21464"/>
                <a:gd name="connsiteX2" fmla="*/ 8313 w 13487"/>
                <a:gd name="connsiteY2" fmla="*/ 21580 h 21464"/>
                <a:gd name="connsiteX3" fmla="*/ 12271 w 13487"/>
                <a:gd name="connsiteY3" fmla="*/ 14624 h 21464"/>
                <a:gd name="connsiteX4" fmla="*/ 10084 w 13487"/>
                <a:gd name="connsiteY4" fmla="*/ 4483 h 21464"/>
                <a:gd name="connsiteX5" fmla="*/ 3129 w 13487"/>
                <a:gd name="connsiteY5" fmla="*/ 524 h 21464"/>
                <a:gd name="connsiteX6" fmla="*/ -830 w 13487"/>
                <a:gd name="connsiteY6" fmla="*/ 7480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0"/>
                  </a:moveTo>
                  <a:cubicBezTo>
                    <a:pt x="-94" y="10873"/>
                    <a:pt x="622" y="14247"/>
                    <a:pt x="1357" y="17640"/>
                  </a:cubicBezTo>
                  <a:cubicBezTo>
                    <a:pt x="2186" y="20648"/>
                    <a:pt x="5296" y="22411"/>
                    <a:pt x="8313" y="21580"/>
                  </a:cubicBezTo>
                  <a:cubicBezTo>
                    <a:pt x="11290" y="20703"/>
                    <a:pt x="13044" y="17631"/>
                    <a:pt x="12271" y="14624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95B911D-DCFA-93AB-5B43-EBD5752D0F01}"/>
                </a:ext>
              </a:extLst>
            </p:cNvPr>
            <p:cNvSpPr/>
            <p:nvPr/>
          </p:nvSpPr>
          <p:spPr>
            <a:xfrm>
              <a:off x="4973852" y="1604021"/>
              <a:ext cx="14360" cy="18617"/>
            </a:xfrm>
            <a:custGeom>
              <a:avLst/>
              <a:gdLst>
                <a:gd name="connsiteX0" fmla="*/ -313 w 14360"/>
                <a:gd name="connsiteY0" fmla="*/ 8845 h 18617"/>
                <a:gd name="connsiteX1" fmla="*/ 2835 w 14360"/>
                <a:gd name="connsiteY1" fmla="*/ 16140 h 18617"/>
                <a:gd name="connsiteX2" fmla="*/ 10564 w 14360"/>
                <a:gd name="connsiteY2" fmla="*/ 18163 h 18617"/>
                <a:gd name="connsiteX3" fmla="*/ 10583 w 14360"/>
                <a:gd name="connsiteY3" fmla="*/ 18157 h 18617"/>
                <a:gd name="connsiteX4" fmla="*/ 12619 w 14360"/>
                <a:gd name="connsiteY4" fmla="*/ 10429 h 18617"/>
                <a:gd name="connsiteX5" fmla="*/ 9452 w 14360"/>
                <a:gd name="connsiteY5" fmla="*/ 3134 h 18617"/>
                <a:gd name="connsiteX6" fmla="*/ 1723 w 14360"/>
                <a:gd name="connsiteY6" fmla="*/ 1088 h 18617"/>
                <a:gd name="connsiteX7" fmla="*/ 1705 w 14360"/>
                <a:gd name="connsiteY7" fmla="*/ 1098 h 18617"/>
                <a:gd name="connsiteX8" fmla="*/ -313 w 14360"/>
                <a:gd name="connsiteY8" fmla="*/ 8845 h 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60" h="18617">
                  <a:moveTo>
                    <a:pt x="-313" y="8845"/>
                  </a:moveTo>
                  <a:cubicBezTo>
                    <a:pt x="743" y="11277"/>
                    <a:pt x="1799" y="13708"/>
                    <a:pt x="2835" y="16140"/>
                  </a:cubicBezTo>
                  <a:cubicBezTo>
                    <a:pt x="4419" y="18835"/>
                    <a:pt x="7868" y="19740"/>
                    <a:pt x="10564" y="18163"/>
                  </a:cubicBezTo>
                  <a:cubicBezTo>
                    <a:pt x="10583" y="18161"/>
                    <a:pt x="10583" y="18159"/>
                    <a:pt x="10583" y="18157"/>
                  </a:cubicBezTo>
                  <a:cubicBezTo>
                    <a:pt x="13203" y="16526"/>
                    <a:pt x="14088" y="13137"/>
                    <a:pt x="12619" y="10429"/>
                  </a:cubicBezTo>
                  <a:lnTo>
                    <a:pt x="9452" y="3134"/>
                  </a:lnTo>
                  <a:cubicBezTo>
                    <a:pt x="7887" y="434"/>
                    <a:pt x="4419" y="-482"/>
                    <a:pt x="1723" y="1088"/>
                  </a:cubicBezTo>
                  <a:cubicBezTo>
                    <a:pt x="1723" y="1092"/>
                    <a:pt x="1705" y="1094"/>
                    <a:pt x="1705" y="1098"/>
                  </a:cubicBezTo>
                  <a:cubicBezTo>
                    <a:pt x="-916" y="2742"/>
                    <a:pt x="-1802" y="6136"/>
                    <a:pt x="-313" y="8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06B9508A-ED0F-3616-20B5-08DFBBE63ED7}"/>
                </a:ext>
              </a:extLst>
            </p:cNvPr>
            <p:cNvSpPr/>
            <p:nvPr/>
          </p:nvSpPr>
          <p:spPr>
            <a:xfrm>
              <a:off x="4898429" y="1620258"/>
              <a:ext cx="12563" cy="20334"/>
            </a:xfrm>
            <a:custGeom>
              <a:avLst/>
              <a:gdLst>
                <a:gd name="connsiteX0" fmla="*/ -873 w 12563"/>
                <a:gd name="connsiteY0" fmla="*/ 7481 h 20334"/>
                <a:gd name="connsiteX1" fmla="*/ 447 w 12563"/>
                <a:gd name="connsiteY1" fmla="*/ 16510 h 20334"/>
                <a:gd name="connsiteX2" fmla="*/ 7402 w 12563"/>
                <a:gd name="connsiteY2" fmla="*/ 20450 h 20334"/>
                <a:gd name="connsiteX3" fmla="*/ 11361 w 12563"/>
                <a:gd name="connsiteY3" fmla="*/ 13494 h 20334"/>
                <a:gd name="connsiteX4" fmla="*/ 10041 w 12563"/>
                <a:gd name="connsiteY4" fmla="*/ 4484 h 20334"/>
                <a:gd name="connsiteX5" fmla="*/ 3086 w 12563"/>
                <a:gd name="connsiteY5" fmla="*/ 524 h 20334"/>
                <a:gd name="connsiteX6" fmla="*/ 3086 w 12563"/>
                <a:gd name="connsiteY6" fmla="*/ 525 h 20334"/>
                <a:gd name="connsiteX7" fmla="*/ -873 w 12563"/>
                <a:gd name="connsiteY7" fmla="*/ 7481 h 2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4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18"/>
                    <a:pt x="4386" y="21281"/>
                    <a:pt x="7402" y="20450"/>
                  </a:cubicBezTo>
                  <a:cubicBezTo>
                    <a:pt x="10362" y="19548"/>
                    <a:pt x="12096" y="16495"/>
                    <a:pt x="11361" y="13494"/>
                  </a:cubicBezTo>
                  <a:cubicBezTo>
                    <a:pt x="10927" y="10497"/>
                    <a:pt x="10475" y="7481"/>
                    <a:pt x="10041" y="4484"/>
                  </a:cubicBezTo>
                  <a:cubicBezTo>
                    <a:pt x="9212" y="1472"/>
                    <a:pt x="6101" y="-302"/>
                    <a:pt x="3086" y="524"/>
                  </a:cubicBezTo>
                  <a:cubicBezTo>
                    <a:pt x="3086" y="524"/>
                    <a:pt x="3086" y="525"/>
                    <a:pt x="3086" y="525"/>
                  </a:cubicBezTo>
                  <a:cubicBezTo>
                    <a:pt x="145" y="1443"/>
                    <a:pt x="-1589" y="4482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5C2B972-A64D-FCE9-844A-934BED97D50A}"/>
                </a:ext>
              </a:extLst>
            </p:cNvPr>
            <p:cNvSpPr/>
            <p:nvPr/>
          </p:nvSpPr>
          <p:spPr>
            <a:xfrm>
              <a:off x="4822591" y="1639191"/>
              <a:ext cx="13829" cy="20079"/>
            </a:xfrm>
            <a:custGeom>
              <a:avLst/>
              <a:gdLst>
                <a:gd name="connsiteX0" fmla="*/ -830 w 13829"/>
                <a:gd name="connsiteY0" fmla="*/ 7492 h 20079"/>
                <a:gd name="connsiteX1" fmla="*/ 1677 w 13829"/>
                <a:gd name="connsiteY1" fmla="*/ 16238 h 20079"/>
                <a:gd name="connsiteX2" fmla="*/ 8633 w 13829"/>
                <a:gd name="connsiteY2" fmla="*/ 20197 h 20079"/>
                <a:gd name="connsiteX3" fmla="*/ 12592 w 13829"/>
                <a:gd name="connsiteY3" fmla="*/ 13241 h 20079"/>
                <a:gd name="connsiteX4" fmla="*/ 10084 w 13829"/>
                <a:gd name="connsiteY4" fmla="*/ 4476 h 20079"/>
                <a:gd name="connsiteX5" fmla="*/ 3110 w 13829"/>
                <a:gd name="connsiteY5" fmla="*/ 527 h 20079"/>
                <a:gd name="connsiteX6" fmla="*/ -830 w 13829"/>
                <a:gd name="connsiteY6" fmla="*/ 7492 h 2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79">
                  <a:moveTo>
                    <a:pt x="-830" y="7492"/>
                  </a:moveTo>
                  <a:cubicBezTo>
                    <a:pt x="18" y="10395"/>
                    <a:pt x="848" y="13317"/>
                    <a:pt x="1677" y="16238"/>
                  </a:cubicBezTo>
                  <a:cubicBezTo>
                    <a:pt x="2507" y="19252"/>
                    <a:pt x="5617" y="21024"/>
                    <a:pt x="8633" y="20197"/>
                  </a:cubicBezTo>
                  <a:cubicBezTo>
                    <a:pt x="11649" y="19369"/>
                    <a:pt x="13421" y="16255"/>
                    <a:pt x="12592" y="13241"/>
                  </a:cubicBezTo>
                  <a:cubicBezTo>
                    <a:pt x="11743" y="10319"/>
                    <a:pt x="10914" y="7398"/>
                    <a:pt x="10084" y="4476"/>
                  </a:cubicBezTo>
                  <a:cubicBezTo>
                    <a:pt x="9255" y="1462"/>
                    <a:pt x="6126" y="-306"/>
                    <a:pt x="3110" y="527"/>
                  </a:cubicBezTo>
                  <a:cubicBezTo>
                    <a:pt x="113" y="1360"/>
                    <a:pt x="-1659" y="4478"/>
                    <a:pt x="-830" y="74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DCE83DF-9A80-0AA1-2063-A31F418D4BD8}"/>
                </a:ext>
              </a:extLst>
            </p:cNvPr>
            <p:cNvSpPr/>
            <p:nvPr/>
          </p:nvSpPr>
          <p:spPr>
            <a:xfrm>
              <a:off x="4747468" y="1659368"/>
              <a:ext cx="12033" cy="17813"/>
            </a:xfrm>
            <a:custGeom>
              <a:avLst/>
              <a:gdLst>
                <a:gd name="connsiteX0" fmla="*/ -1012 w 12033"/>
                <a:gd name="connsiteY0" fmla="*/ 5976 h 17813"/>
                <a:gd name="connsiteX1" fmla="*/ -333 w 12033"/>
                <a:gd name="connsiteY1" fmla="*/ 12479 h 17813"/>
                <a:gd name="connsiteX2" fmla="*/ 5322 w 12033"/>
                <a:gd name="connsiteY2" fmla="*/ 18134 h 17813"/>
                <a:gd name="connsiteX3" fmla="*/ 10977 w 12033"/>
                <a:gd name="connsiteY3" fmla="*/ 12479 h 17813"/>
                <a:gd name="connsiteX4" fmla="*/ 10298 w 12033"/>
                <a:gd name="connsiteY4" fmla="*/ 5976 h 17813"/>
                <a:gd name="connsiteX5" fmla="*/ 4643 w 12033"/>
                <a:gd name="connsiteY5" fmla="*/ 321 h 17813"/>
                <a:gd name="connsiteX6" fmla="*/ -1012 w 12033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3">
                  <a:moveTo>
                    <a:pt x="-1012" y="5976"/>
                  </a:moveTo>
                  <a:lnTo>
                    <a:pt x="-333" y="12479"/>
                  </a:lnTo>
                  <a:cubicBezTo>
                    <a:pt x="-277" y="15576"/>
                    <a:pt x="2231" y="18074"/>
                    <a:pt x="5322" y="18134"/>
                  </a:cubicBezTo>
                  <a:cubicBezTo>
                    <a:pt x="8130" y="18021"/>
                    <a:pt x="11297" y="15627"/>
                    <a:pt x="10977" y="12479"/>
                  </a:cubicBezTo>
                  <a:lnTo>
                    <a:pt x="10298" y="5976"/>
                  </a:lnTo>
                  <a:cubicBezTo>
                    <a:pt x="10223" y="2886"/>
                    <a:pt x="7734" y="400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B124EF6D-02E5-6172-19C6-24DFA497B07C}"/>
                </a:ext>
              </a:extLst>
            </p:cNvPr>
            <p:cNvSpPr/>
            <p:nvPr/>
          </p:nvSpPr>
          <p:spPr>
            <a:xfrm>
              <a:off x="4671727" y="1676977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81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3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1" y="18033"/>
                    <a:pt x="4721" y="19807"/>
                    <a:pt x="7738" y="18981"/>
                  </a:cubicBezTo>
                  <a:cubicBezTo>
                    <a:pt x="7738" y="18981"/>
                    <a:pt x="7738" y="18979"/>
                    <a:pt x="7738" y="18979"/>
                  </a:cubicBezTo>
                  <a:cubicBezTo>
                    <a:pt x="10697" y="18086"/>
                    <a:pt x="12431" y="15023"/>
                    <a:pt x="11677" y="12024"/>
                  </a:cubicBezTo>
                  <a:lnTo>
                    <a:pt x="10037" y="4484"/>
                  </a:lnTo>
                  <a:cubicBezTo>
                    <a:pt x="9208" y="1472"/>
                    <a:pt x="6098" y="-302"/>
                    <a:pt x="3082" y="523"/>
                  </a:cubicBezTo>
                  <a:cubicBezTo>
                    <a:pt x="3082" y="523"/>
                    <a:pt x="3082" y="525"/>
                    <a:pt x="3082" y="525"/>
                  </a:cubicBezTo>
                  <a:cubicBezTo>
                    <a:pt x="122" y="1426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51F98CC-4EC1-BFED-E207-DDB68645EF33}"/>
                </a:ext>
              </a:extLst>
            </p:cNvPr>
            <p:cNvSpPr/>
            <p:nvPr/>
          </p:nvSpPr>
          <p:spPr>
            <a:xfrm>
              <a:off x="1529309" y="3258456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0 w 72954"/>
                <a:gd name="connsiteY2" fmla="*/ 12810 h 73116"/>
                <a:gd name="connsiteX3" fmla="*/ 60065 w 72954"/>
                <a:gd name="connsiteY3" fmla="*/ 41518 h 73116"/>
                <a:gd name="connsiteX4" fmla="*/ 29811 w 72954"/>
                <a:gd name="connsiteY4" fmla="*/ 62083 h 73116"/>
                <a:gd name="connsiteX5" fmla="*/ 29811 w 72954"/>
                <a:gd name="connsiteY5" fmla="*/ 73393 h 73116"/>
                <a:gd name="connsiteX6" fmla="*/ 71280 w 72954"/>
                <a:gd name="connsiteY6" fmla="*/ 43365 h 73116"/>
                <a:gd name="connsiteX7" fmla="*/ 45305 w 72954"/>
                <a:gd name="connsiteY7" fmla="*/ 1895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39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3"/>
                    <a:pt x="11470" y="27474"/>
                  </a:cubicBezTo>
                  <a:cubicBezTo>
                    <a:pt x="15749" y="14770"/>
                    <a:pt x="29905" y="8945"/>
                    <a:pt x="42270" y="12810"/>
                  </a:cubicBezTo>
                  <a:cubicBezTo>
                    <a:pt x="54296" y="16579"/>
                    <a:pt x="62798" y="28813"/>
                    <a:pt x="60065" y="41518"/>
                  </a:cubicBezTo>
                  <a:cubicBezTo>
                    <a:pt x="57086" y="55429"/>
                    <a:pt x="43100" y="62686"/>
                    <a:pt x="29811" y="62083"/>
                  </a:cubicBezTo>
                  <a:cubicBezTo>
                    <a:pt x="22535" y="61762"/>
                    <a:pt x="22554" y="73072"/>
                    <a:pt x="29811" y="73393"/>
                  </a:cubicBezTo>
                  <a:cubicBezTo>
                    <a:pt x="48510" y="74260"/>
                    <a:pt x="67510" y="62516"/>
                    <a:pt x="71280" y="43365"/>
                  </a:cubicBezTo>
                  <a:cubicBezTo>
                    <a:pt x="74899" y="25081"/>
                    <a:pt x="62779" y="7211"/>
                    <a:pt x="45305" y="1895"/>
                  </a:cubicBezTo>
                  <a:cubicBezTo>
                    <a:pt x="28133" y="-3326"/>
                    <a:pt x="8680" y="4742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FE7EDE9-2EB4-8E99-9A49-E2855347A1A3}"/>
                </a:ext>
              </a:extLst>
            </p:cNvPr>
            <p:cNvSpPr/>
            <p:nvPr/>
          </p:nvSpPr>
          <p:spPr>
            <a:xfrm>
              <a:off x="2026315" y="3146696"/>
              <a:ext cx="76620" cy="77524"/>
            </a:xfrm>
            <a:custGeom>
              <a:avLst/>
              <a:gdLst>
                <a:gd name="connsiteX0" fmla="*/ 39108 w 76620"/>
                <a:gd name="connsiteY0" fmla="*/ 66587 h 77524"/>
                <a:gd name="connsiteX1" fmla="*/ 10286 w 76620"/>
                <a:gd name="connsiteY1" fmla="*/ 36993 h 77524"/>
                <a:gd name="connsiteX2" fmla="*/ 37562 w 76620"/>
                <a:gd name="connsiteY2" fmla="*/ 11697 h 77524"/>
                <a:gd name="connsiteX3" fmla="*/ 64329 w 76620"/>
                <a:gd name="connsiteY3" fmla="*/ 36748 h 77524"/>
                <a:gd name="connsiteX4" fmla="*/ 40597 w 76620"/>
                <a:gd name="connsiteY4" fmla="*/ 66511 h 77524"/>
                <a:gd name="connsiteX5" fmla="*/ 43594 w 76620"/>
                <a:gd name="connsiteY5" fmla="*/ 77407 h 77524"/>
                <a:gd name="connsiteX6" fmla="*/ 75224 w 76620"/>
                <a:gd name="connsiteY6" fmla="*/ 32167 h 77524"/>
                <a:gd name="connsiteX7" fmla="*/ 35413 w 76620"/>
                <a:gd name="connsiteY7" fmla="*/ 387 h 77524"/>
                <a:gd name="connsiteX8" fmla="*/ -1023 w 76620"/>
                <a:gd name="connsiteY8" fmla="*/ 36917 h 77524"/>
                <a:gd name="connsiteX9" fmla="*/ 39108 w 76620"/>
                <a:gd name="connsiteY9" fmla="*/ 77821 h 77524"/>
                <a:gd name="connsiteX10" fmla="*/ 39108 w 76620"/>
                <a:gd name="connsiteY10" fmla="*/ 66511 h 7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4">
                  <a:moveTo>
                    <a:pt x="39108" y="66587"/>
                  </a:moveTo>
                  <a:cubicBezTo>
                    <a:pt x="24028" y="65286"/>
                    <a:pt x="9815" y="52959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1" y="22384"/>
                    <a:pt x="64329" y="36748"/>
                  </a:cubicBezTo>
                  <a:cubicBezTo>
                    <a:pt x="64706" y="51111"/>
                    <a:pt x="53829" y="62798"/>
                    <a:pt x="40597" y="66511"/>
                  </a:cubicBezTo>
                  <a:cubicBezTo>
                    <a:pt x="33585" y="68396"/>
                    <a:pt x="36563" y="79386"/>
                    <a:pt x="43594" y="77407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7" y="12846"/>
                    <a:pt x="54602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7"/>
                    <a:pt x="17958" y="76012"/>
                    <a:pt x="39108" y="77821"/>
                  </a:cubicBezTo>
                  <a:cubicBezTo>
                    <a:pt x="46346" y="78443"/>
                    <a:pt x="46308" y="67133"/>
                    <a:pt x="39108" y="665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30FAE785-81F9-1B54-FB07-89C72F5C9487}"/>
                </a:ext>
              </a:extLst>
            </p:cNvPr>
            <p:cNvSpPr/>
            <p:nvPr/>
          </p:nvSpPr>
          <p:spPr>
            <a:xfrm>
              <a:off x="1418559" y="2822008"/>
              <a:ext cx="72458" cy="78813"/>
            </a:xfrm>
            <a:custGeom>
              <a:avLst/>
              <a:gdLst>
                <a:gd name="connsiteX0" fmla="*/ 27933 w 72458"/>
                <a:gd name="connsiteY0" fmla="*/ 71697 h 78813"/>
                <a:gd name="connsiteX1" fmla="*/ 71099 w 72458"/>
                <a:gd name="connsiteY1" fmla="*/ 54261 h 78813"/>
                <a:gd name="connsiteX2" fmla="*/ 39676 w 72458"/>
                <a:gd name="connsiteY2" fmla="*/ 1218 h 78813"/>
                <a:gd name="connsiteX3" fmla="*/ -870 w 72458"/>
                <a:gd name="connsiteY3" fmla="*/ 31491 h 78813"/>
                <a:gd name="connsiteX4" fmla="*/ 36283 w 72458"/>
                <a:gd name="connsiteY4" fmla="*/ 76730 h 78813"/>
                <a:gd name="connsiteX5" fmla="*/ 39299 w 72458"/>
                <a:gd name="connsiteY5" fmla="*/ 65835 h 78813"/>
                <a:gd name="connsiteX6" fmla="*/ 10855 w 72458"/>
                <a:gd name="connsiteY6" fmla="*/ 40407 h 78813"/>
                <a:gd name="connsiteX7" fmla="*/ 30120 w 72458"/>
                <a:gd name="connsiteY7" fmla="*/ 11718 h 78813"/>
                <a:gd name="connsiteX8" fmla="*/ 58545 w 72458"/>
                <a:gd name="connsiteY8" fmla="*/ 39314 h 78813"/>
                <a:gd name="connsiteX9" fmla="*/ 54775 w 72458"/>
                <a:gd name="connsiteY9" fmla="*/ 63969 h 78813"/>
                <a:gd name="connsiteX10" fmla="*/ 36472 w 72458"/>
                <a:gd name="connsiteY10" fmla="*/ 64214 h 78813"/>
                <a:gd name="connsiteX11" fmla="*/ 35925 w 72458"/>
                <a:gd name="connsiteY11" fmla="*/ 63649 h 78813"/>
                <a:gd name="connsiteX12" fmla="*/ 27933 w 72458"/>
                <a:gd name="connsiteY12" fmla="*/ 71641 h 7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8" h="78813">
                  <a:moveTo>
                    <a:pt x="27933" y="71697"/>
                  </a:moveTo>
                  <a:cubicBezTo>
                    <a:pt x="44332" y="87965"/>
                    <a:pt x="68290" y="75467"/>
                    <a:pt x="71099" y="54261"/>
                  </a:cubicBezTo>
                  <a:cubicBezTo>
                    <a:pt x="73719" y="34507"/>
                    <a:pt x="60279" y="6232"/>
                    <a:pt x="39676" y="1218"/>
                  </a:cubicBezTo>
                  <a:cubicBezTo>
                    <a:pt x="19828" y="-3607"/>
                    <a:pt x="959" y="11680"/>
                    <a:pt x="-870" y="31491"/>
                  </a:cubicBezTo>
                  <a:cubicBezTo>
                    <a:pt x="-3000" y="54808"/>
                    <a:pt x="15907" y="70529"/>
                    <a:pt x="36283" y="76730"/>
                  </a:cubicBezTo>
                  <a:cubicBezTo>
                    <a:pt x="43258" y="78879"/>
                    <a:pt x="46236" y="67965"/>
                    <a:pt x="39299" y="65835"/>
                  </a:cubicBezTo>
                  <a:cubicBezTo>
                    <a:pt x="26764" y="62065"/>
                    <a:pt x="13796" y="54205"/>
                    <a:pt x="10855" y="40407"/>
                  </a:cubicBezTo>
                  <a:cubicBezTo>
                    <a:pt x="8047" y="27212"/>
                    <a:pt x="16133" y="13113"/>
                    <a:pt x="30120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7" y="47325"/>
                    <a:pt x="61429" y="57692"/>
                    <a:pt x="54775" y="63969"/>
                  </a:cubicBezTo>
                  <a:cubicBezTo>
                    <a:pt x="49780" y="69096"/>
                    <a:pt x="41580" y="69190"/>
                    <a:pt x="36472" y="64214"/>
                  </a:cubicBezTo>
                  <a:cubicBezTo>
                    <a:pt x="36283" y="64026"/>
                    <a:pt x="36095" y="63837"/>
                    <a:pt x="35925" y="63649"/>
                  </a:cubicBezTo>
                  <a:cubicBezTo>
                    <a:pt x="30760" y="58521"/>
                    <a:pt x="22730" y="66514"/>
                    <a:pt x="27933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CEFB9278-A66A-72E1-D2AF-34696B15D015}"/>
                </a:ext>
              </a:extLst>
            </p:cNvPr>
            <p:cNvSpPr/>
            <p:nvPr/>
          </p:nvSpPr>
          <p:spPr>
            <a:xfrm>
              <a:off x="1916445" y="2725153"/>
              <a:ext cx="69117" cy="69867"/>
            </a:xfrm>
            <a:custGeom>
              <a:avLst/>
              <a:gdLst>
                <a:gd name="connsiteX0" fmla="*/ 36125 w 69117"/>
                <a:gd name="connsiteY0" fmla="*/ 58941 h 69867"/>
                <a:gd name="connsiteX1" fmla="*/ 10263 w 69117"/>
                <a:gd name="connsiteY1" fmla="*/ 33683 h 69867"/>
                <a:gd name="connsiteX2" fmla="*/ 32467 w 69117"/>
                <a:gd name="connsiteY2" fmla="*/ 11704 h 69867"/>
                <a:gd name="connsiteX3" fmla="*/ 56576 w 69117"/>
                <a:gd name="connsiteY3" fmla="*/ 30177 h 69867"/>
                <a:gd name="connsiteX4" fmla="*/ 38669 w 69117"/>
                <a:gd name="connsiteY4" fmla="*/ 58451 h 69867"/>
                <a:gd name="connsiteX5" fmla="*/ 41685 w 69117"/>
                <a:gd name="connsiteY5" fmla="*/ 69365 h 69867"/>
                <a:gd name="connsiteX6" fmla="*/ 67792 w 69117"/>
                <a:gd name="connsiteY6" fmla="*/ 29291 h 69867"/>
                <a:gd name="connsiteX7" fmla="*/ 30394 w 69117"/>
                <a:gd name="connsiteY7" fmla="*/ 488 h 69867"/>
                <a:gd name="connsiteX8" fmla="*/ -1029 w 69117"/>
                <a:gd name="connsiteY8" fmla="*/ 34833 h 69867"/>
                <a:gd name="connsiteX9" fmla="*/ 36125 w 69117"/>
                <a:gd name="connsiteY9" fmla="*/ 70176 h 69867"/>
                <a:gd name="connsiteX10" fmla="*/ 36125 w 69117"/>
                <a:gd name="connsiteY10" fmla="*/ 58866 h 6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7">
                  <a:moveTo>
                    <a:pt x="36125" y="58941"/>
                  </a:moveTo>
                  <a:cubicBezTo>
                    <a:pt x="22835" y="58188"/>
                    <a:pt x="9904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8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6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3"/>
                  </a:cubicBezTo>
                  <a:cubicBezTo>
                    <a:pt x="-651" y="54907"/>
                    <a:pt x="17143" y="69101"/>
                    <a:pt x="36125" y="70176"/>
                  </a:cubicBezTo>
                  <a:cubicBezTo>
                    <a:pt x="43400" y="70609"/>
                    <a:pt x="43363" y="59281"/>
                    <a:pt x="36125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2A8620E-D625-6343-2829-D0B8FC9C4DC1}"/>
                </a:ext>
              </a:extLst>
            </p:cNvPr>
            <p:cNvSpPr/>
            <p:nvPr/>
          </p:nvSpPr>
          <p:spPr>
            <a:xfrm>
              <a:off x="1726768" y="3011928"/>
              <a:ext cx="70304" cy="70170"/>
            </a:xfrm>
            <a:custGeom>
              <a:avLst/>
              <a:gdLst>
                <a:gd name="connsiteX0" fmla="*/ 47596 w 70304"/>
                <a:gd name="connsiteY0" fmla="*/ 57023 h 70170"/>
                <a:gd name="connsiteX1" fmla="*/ 14025 w 70304"/>
                <a:gd name="connsiteY1" fmla="*/ 48013 h 70170"/>
                <a:gd name="connsiteX2" fmla="*/ 22168 w 70304"/>
                <a:gd name="connsiteY2" fmla="*/ 15121 h 70170"/>
                <a:gd name="connsiteX3" fmla="*/ 55155 w 70304"/>
                <a:gd name="connsiteY3" fmla="*/ 23414 h 70170"/>
                <a:gd name="connsiteX4" fmla="*/ 47351 w 70304"/>
                <a:gd name="connsiteY4" fmla="*/ 57137 h 70170"/>
                <a:gd name="connsiteX5" fmla="*/ 55343 w 70304"/>
                <a:gd name="connsiteY5" fmla="*/ 65148 h 70170"/>
                <a:gd name="connsiteX6" fmla="*/ 63788 w 70304"/>
                <a:gd name="connsiteY6" fmla="*/ 15818 h 70170"/>
                <a:gd name="connsiteX7" fmla="*/ 16456 w 70304"/>
                <a:gd name="connsiteY7" fmla="*/ 5338 h 70170"/>
                <a:gd name="connsiteX8" fmla="*/ 3110 w 70304"/>
                <a:gd name="connsiteY8" fmla="*/ 51840 h 70170"/>
                <a:gd name="connsiteX9" fmla="*/ 50612 w 70304"/>
                <a:gd name="connsiteY9" fmla="*/ 67937 h 70170"/>
                <a:gd name="connsiteX10" fmla="*/ 47596 w 70304"/>
                <a:gd name="connsiteY10" fmla="*/ 57023 h 7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70">
                  <a:moveTo>
                    <a:pt x="47596" y="57023"/>
                  </a:moveTo>
                  <a:cubicBezTo>
                    <a:pt x="35777" y="61453"/>
                    <a:pt x="21470" y="59040"/>
                    <a:pt x="14025" y="48013"/>
                  </a:cubicBezTo>
                  <a:cubicBezTo>
                    <a:pt x="6579" y="36986"/>
                    <a:pt x="10858" y="21869"/>
                    <a:pt x="22168" y="15121"/>
                  </a:cubicBezTo>
                  <a:cubicBezTo>
                    <a:pt x="33478" y="8372"/>
                    <a:pt x="48727" y="11483"/>
                    <a:pt x="55155" y="23414"/>
                  </a:cubicBezTo>
                  <a:cubicBezTo>
                    <a:pt x="61582" y="35346"/>
                    <a:pt x="56870" y="48862"/>
                    <a:pt x="47351" y="57137"/>
                  </a:cubicBezTo>
                  <a:cubicBezTo>
                    <a:pt x="41847" y="61925"/>
                    <a:pt x="49877" y="69898"/>
                    <a:pt x="55343" y="65148"/>
                  </a:cubicBezTo>
                  <a:cubicBezTo>
                    <a:pt x="69235" y="53065"/>
                    <a:pt x="74004" y="31802"/>
                    <a:pt x="63788" y="15818"/>
                  </a:cubicBezTo>
                  <a:cubicBezTo>
                    <a:pt x="53571" y="-167"/>
                    <a:pt x="32328" y="-4012"/>
                    <a:pt x="16456" y="5338"/>
                  </a:cubicBezTo>
                  <a:cubicBezTo>
                    <a:pt x="585" y="14687"/>
                    <a:pt x="-6013" y="35403"/>
                    <a:pt x="3110" y="51840"/>
                  </a:cubicBezTo>
                  <a:cubicBezTo>
                    <a:pt x="12234" y="68277"/>
                    <a:pt x="33421" y="74459"/>
                    <a:pt x="50612" y="67937"/>
                  </a:cubicBezTo>
                  <a:cubicBezTo>
                    <a:pt x="57360" y="65412"/>
                    <a:pt x="54382" y="54460"/>
                    <a:pt x="47596" y="5702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ACBC15-CD49-462B-0E34-014F8E1776BD}"/>
                </a:ext>
              </a:extLst>
            </p:cNvPr>
            <p:cNvSpPr/>
            <p:nvPr/>
          </p:nvSpPr>
          <p:spPr>
            <a:xfrm>
              <a:off x="2222229" y="2895456"/>
              <a:ext cx="63781" cy="63746"/>
            </a:xfrm>
            <a:custGeom>
              <a:avLst/>
              <a:gdLst>
                <a:gd name="connsiteX0" fmla="*/ 37798 w 63781"/>
                <a:gd name="connsiteY0" fmla="*/ 59662 h 63746"/>
                <a:gd name="connsiteX1" fmla="*/ 62416 w 63781"/>
                <a:gd name="connsiteY1" fmla="*/ 26354 h 63746"/>
                <a:gd name="connsiteX2" fmla="*/ 60512 w 63781"/>
                <a:gd name="connsiteY2" fmla="*/ 19474 h 63746"/>
                <a:gd name="connsiteX3" fmla="*/ 18119 w 63781"/>
                <a:gd name="connsiteY3" fmla="*/ 3075 h 63746"/>
                <a:gd name="connsiteX4" fmla="*/ 1720 w 63781"/>
                <a:gd name="connsiteY4" fmla="*/ 45468 h 63746"/>
                <a:gd name="connsiteX5" fmla="*/ 5358 w 63781"/>
                <a:gd name="connsiteY5" fmla="*/ 51688 h 63746"/>
                <a:gd name="connsiteX6" fmla="*/ 56063 w 63781"/>
                <a:gd name="connsiteY6" fmla="*/ 53573 h 63746"/>
                <a:gd name="connsiteX7" fmla="*/ 48052 w 63781"/>
                <a:gd name="connsiteY7" fmla="*/ 45581 h 63746"/>
                <a:gd name="connsiteX8" fmla="*/ 13746 w 63781"/>
                <a:gd name="connsiteY8" fmla="*/ 44148 h 63746"/>
                <a:gd name="connsiteX9" fmla="*/ 20042 w 63781"/>
                <a:gd name="connsiteY9" fmla="*/ 14856 h 63746"/>
                <a:gd name="connsiteX10" fmla="*/ 21493 w 63781"/>
                <a:gd name="connsiteY10" fmla="*/ 13989 h 63746"/>
                <a:gd name="connsiteX11" fmla="*/ 49768 w 63781"/>
                <a:gd name="connsiteY11" fmla="*/ 23187 h 63746"/>
                <a:gd name="connsiteX12" fmla="*/ 34688 w 63781"/>
                <a:gd name="connsiteY12" fmla="*/ 48861 h 63746"/>
                <a:gd name="connsiteX13" fmla="*/ 37704 w 63781"/>
                <a:gd name="connsiteY13" fmla="*/ 59756 h 6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81" h="63746">
                  <a:moveTo>
                    <a:pt x="37798" y="59662"/>
                  </a:moveTo>
                  <a:cubicBezTo>
                    <a:pt x="53802" y="57268"/>
                    <a:pt x="64829" y="42339"/>
                    <a:pt x="62416" y="26354"/>
                  </a:cubicBezTo>
                  <a:cubicBezTo>
                    <a:pt x="62077" y="23979"/>
                    <a:pt x="61417" y="21680"/>
                    <a:pt x="60512" y="19474"/>
                  </a:cubicBezTo>
                  <a:cubicBezTo>
                    <a:pt x="53330" y="3244"/>
                    <a:pt x="34349" y="-4107"/>
                    <a:pt x="18119" y="3075"/>
                  </a:cubicBezTo>
                  <a:cubicBezTo>
                    <a:pt x="1889" y="10257"/>
                    <a:pt x="-5462" y="29238"/>
                    <a:pt x="1720" y="45468"/>
                  </a:cubicBezTo>
                  <a:cubicBezTo>
                    <a:pt x="2700" y="47673"/>
                    <a:pt x="3925" y="49765"/>
                    <a:pt x="5358" y="51688"/>
                  </a:cubicBezTo>
                  <a:cubicBezTo>
                    <a:pt x="18119" y="68804"/>
                    <a:pt x="41474" y="66957"/>
                    <a:pt x="56063" y="53573"/>
                  </a:cubicBezTo>
                  <a:cubicBezTo>
                    <a:pt x="61417" y="48635"/>
                    <a:pt x="53406" y="40642"/>
                    <a:pt x="48052" y="45581"/>
                  </a:cubicBezTo>
                  <a:cubicBezTo>
                    <a:pt x="38194" y="54704"/>
                    <a:pt x="22040" y="56589"/>
                    <a:pt x="13746" y="44148"/>
                  </a:cubicBezTo>
                  <a:cubicBezTo>
                    <a:pt x="7394" y="34328"/>
                    <a:pt x="10202" y="21208"/>
                    <a:pt x="20042" y="14856"/>
                  </a:cubicBezTo>
                  <a:cubicBezTo>
                    <a:pt x="20513" y="14554"/>
                    <a:pt x="21003" y="14253"/>
                    <a:pt x="21493" y="13989"/>
                  </a:cubicBezTo>
                  <a:cubicBezTo>
                    <a:pt x="31578" y="8767"/>
                    <a:pt x="44905" y="12726"/>
                    <a:pt x="49768" y="23187"/>
                  </a:cubicBezTo>
                  <a:cubicBezTo>
                    <a:pt x="55423" y="35195"/>
                    <a:pt x="46997" y="47089"/>
                    <a:pt x="34688" y="48861"/>
                  </a:cubicBezTo>
                  <a:cubicBezTo>
                    <a:pt x="27525" y="49898"/>
                    <a:pt x="30579" y="60793"/>
                    <a:pt x="37704" y="5975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B5BE1E2-CD3B-75AA-5892-CB9F4D74A8E4}"/>
                </a:ext>
              </a:extLst>
            </p:cNvPr>
            <p:cNvSpPr/>
            <p:nvPr/>
          </p:nvSpPr>
          <p:spPr>
            <a:xfrm>
              <a:off x="2102912" y="2371410"/>
              <a:ext cx="67606" cy="67631"/>
            </a:xfrm>
            <a:custGeom>
              <a:avLst/>
              <a:gdLst>
                <a:gd name="connsiteX0" fmla="*/ 19474 w 67606"/>
                <a:gd name="connsiteY0" fmla="*/ 53899 h 67631"/>
                <a:gd name="connsiteX1" fmla="*/ 12387 w 67606"/>
                <a:gd name="connsiteY1" fmla="*/ 23739 h 67631"/>
                <a:gd name="connsiteX2" fmla="*/ 42018 w 67606"/>
                <a:gd name="connsiteY2" fmla="*/ 13805 h 67631"/>
                <a:gd name="connsiteX3" fmla="*/ 53197 w 67606"/>
                <a:gd name="connsiteY3" fmla="*/ 43512 h 67631"/>
                <a:gd name="connsiteX4" fmla="*/ 23471 w 67606"/>
                <a:gd name="connsiteY4" fmla="*/ 55934 h 67631"/>
                <a:gd name="connsiteX5" fmla="*/ 20473 w 67606"/>
                <a:gd name="connsiteY5" fmla="*/ 66848 h 67631"/>
                <a:gd name="connsiteX6" fmla="*/ 63922 w 67606"/>
                <a:gd name="connsiteY6" fmla="*/ 47132 h 67631"/>
                <a:gd name="connsiteX7" fmla="*/ 47730 w 67606"/>
                <a:gd name="connsiteY7" fmla="*/ 4041 h 67631"/>
                <a:gd name="connsiteX8" fmla="*/ 3660 w 67606"/>
                <a:gd name="connsiteY8" fmla="*/ 16105 h 67631"/>
                <a:gd name="connsiteX9" fmla="*/ 11482 w 67606"/>
                <a:gd name="connsiteY9" fmla="*/ 61872 h 67631"/>
                <a:gd name="connsiteX10" fmla="*/ 19474 w 67606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6" h="67631">
                  <a:moveTo>
                    <a:pt x="19474" y="53899"/>
                  </a:moveTo>
                  <a:cubicBezTo>
                    <a:pt x="11406" y="46246"/>
                    <a:pt x="7486" y="34314"/>
                    <a:pt x="12387" y="23739"/>
                  </a:cubicBezTo>
                  <a:cubicBezTo>
                    <a:pt x="17533" y="12618"/>
                    <a:pt x="31236" y="8659"/>
                    <a:pt x="42018" y="13805"/>
                  </a:cubicBezTo>
                  <a:cubicBezTo>
                    <a:pt x="52801" y="18951"/>
                    <a:pt x="58682" y="32353"/>
                    <a:pt x="53197" y="43512"/>
                  </a:cubicBezTo>
                  <a:cubicBezTo>
                    <a:pt x="47711" y="54671"/>
                    <a:pt x="34762" y="58592"/>
                    <a:pt x="23471" y="55934"/>
                  </a:cubicBezTo>
                  <a:cubicBezTo>
                    <a:pt x="16402" y="54276"/>
                    <a:pt x="13367" y="65171"/>
                    <a:pt x="20473" y="66848"/>
                  </a:cubicBezTo>
                  <a:cubicBezTo>
                    <a:pt x="37532" y="70863"/>
                    <a:pt x="56608" y="63851"/>
                    <a:pt x="63922" y="47132"/>
                  </a:cubicBezTo>
                  <a:cubicBezTo>
                    <a:pt x="71028" y="30921"/>
                    <a:pt x="63243" y="11901"/>
                    <a:pt x="47730" y="4041"/>
                  </a:cubicBezTo>
                  <a:cubicBezTo>
                    <a:pt x="32217" y="-3819"/>
                    <a:pt x="12613" y="1044"/>
                    <a:pt x="3660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677" y="58894"/>
                    <a:pt x="19474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1E33C6E-E6E7-4343-AA2B-351FD0F51B4E}"/>
                </a:ext>
              </a:extLst>
            </p:cNvPr>
            <p:cNvSpPr/>
            <p:nvPr/>
          </p:nvSpPr>
          <p:spPr>
            <a:xfrm>
              <a:off x="1593037" y="2487421"/>
              <a:ext cx="77974" cy="71928"/>
            </a:xfrm>
            <a:custGeom>
              <a:avLst/>
              <a:gdLst>
                <a:gd name="connsiteX0" fmla="*/ 29983 w 77974"/>
                <a:gd name="connsiteY0" fmla="*/ 63597 h 71928"/>
                <a:gd name="connsiteX1" fmla="*/ 76617 w 77974"/>
                <a:gd name="connsiteY1" fmla="*/ 46368 h 71928"/>
                <a:gd name="connsiteX2" fmla="*/ 42197 w 77974"/>
                <a:gd name="connsiteY2" fmla="*/ 733 h 71928"/>
                <a:gd name="connsiteX3" fmla="*/ -761 w 77974"/>
                <a:gd name="connsiteY3" fmla="*/ 32287 h 71928"/>
                <a:gd name="connsiteX4" fmla="*/ 37297 w 77974"/>
                <a:gd name="connsiteY4" fmla="*/ 70967 h 71928"/>
                <a:gd name="connsiteX5" fmla="*/ 37297 w 77974"/>
                <a:gd name="connsiteY5" fmla="*/ 59657 h 71928"/>
                <a:gd name="connsiteX6" fmla="*/ 10228 w 77974"/>
                <a:gd name="connsiteY6" fmla="*/ 37414 h 71928"/>
                <a:gd name="connsiteX7" fmla="*/ 35374 w 77974"/>
                <a:gd name="connsiteY7" fmla="*/ 11609 h 71928"/>
                <a:gd name="connsiteX8" fmla="*/ 64968 w 77974"/>
                <a:gd name="connsiteY8" fmla="*/ 35887 h 71928"/>
                <a:gd name="connsiteX9" fmla="*/ 37994 w 77974"/>
                <a:gd name="connsiteY9" fmla="*/ 55585 h 71928"/>
                <a:gd name="connsiteX10" fmla="*/ 29983 w 77974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4" h="71928">
                  <a:moveTo>
                    <a:pt x="29983" y="63597"/>
                  </a:moveTo>
                  <a:cubicBezTo>
                    <a:pt x="46948" y="81598"/>
                    <a:pt x="73507" y="69402"/>
                    <a:pt x="76617" y="46368"/>
                  </a:cubicBezTo>
                  <a:cubicBezTo>
                    <a:pt x="79463" y="25256"/>
                    <a:pt x="63140" y="3843"/>
                    <a:pt x="42197" y="733"/>
                  </a:cubicBezTo>
                  <a:cubicBezTo>
                    <a:pt x="21934" y="-2283"/>
                    <a:pt x="1765" y="11571"/>
                    <a:pt x="-761" y="32287"/>
                  </a:cubicBezTo>
                  <a:cubicBezTo>
                    <a:pt x="-3551" y="55020"/>
                    <a:pt x="15469" y="71626"/>
                    <a:pt x="37297" y="70967"/>
                  </a:cubicBezTo>
                  <a:cubicBezTo>
                    <a:pt x="44554" y="70741"/>
                    <a:pt x="44591" y="59431"/>
                    <a:pt x="37297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4" y="23277"/>
                    <a:pt x="21538" y="12175"/>
                    <a:pt x="35374" y="11609"/>
                  </a:cubicBezTo>
                  <a:cubicBezTo>
                    <a:pt x="49851" y="11006"/>
                    <a:pt x="61764" y="22203"/>
                    <a:pt x="64968" y="35887"/>
                  </a:cubicBezTo>
                  <a:cubicBezTo>
                    <a:pt x="68606" y="51853"/>
                    <a:pt x="52433" y="70986"/>
                    <a:pt x="37994" y="55585"/>
                  </a:cubicBezTo>
                  <a:cubicBezTo>
                    <a:pt x="32999" y="50270"/>
                    <a:pt x="25007" y="58281"/>
                    <a:pt x="29983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AA7C258-0043-0F40-D293-A02011A78C5E}"/>
                </a:ext>
              </a:extLst>
            </p:cNvPr>
            <p:cNvSpPr/>
            <p:nvPr/>
          </p:nvSpPr>
          <p:spPr>
            <a:xfrm>
              <a:off x="1460810" y="2900698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4 w 99857"/>
                <a:gd name="connsiteY3" fmla="*/ 363837 h 367542"/>
                <a:gd name="connsiteX4" fmla="*/ 98630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4" y="363837"/>
                  </a:cubicBezTo>
                  <a:cubicBezTo>
                    <a:pt x="89488" y="370887"/>
                    <a:pt x="100401" y="367909"/>
                    <a:pt x="98630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FC46254A-F7C4-3117-94F9-585513FBE5F0}"/>
                </a:ext>
              </a:extLst>
            </p:cNvPr>
            <p:cNvSpPr/>
            <p:nvPr/>
          </p:nvSpPr>
          <p:spPr>
            <a:xfrm>
              <a:off x="1950438" y="2796211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6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E7EC26E-5BD2-DAC2-13EB-D79FF19F44A1}"/>
                </a:ext>
              </a:extLst>
            </p:cNvPr>
            <p:cNvSpPr/>
            <p:nvPr/>
          </p:nvSpPr>
          <p:spPr>
            <a:xfrm>
              <a:off x="2140134" y="2436501"/>
              <a:ext cx="113864" cy="468779"/>
            </a:xfrm>
            <a:custGeom>
              <a:avLst/>
              <a:gdLst>
                <a:gd name="connsiteX0" fmla="*/ 112674 w 113864"/>
                <a:gd name="connsiteY0" fmla="*/ 462030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30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30"/>
                  </a:moveTo>
                  <a:cubicBezTo>
                    <a:pt x="78461" y="309479"/>
                    <a:pt x="44249" y="156928"/>
                    <a:pt x="10037" y="4377"/>
                  </a:cubicBezTo>
                  <a:cubicBezTo>
                    <a:pt x="8435" y="-2729"/>
                    <a:pt x="-2460" y="287"/>
                    <a:pt x="-877" y="7374"/>
                  </a:cubicBezTo>
                  <a:cubicBezTo>
                    <a:pt x="33449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3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C91E4190-2323-11D8-E999-513DDC849182}"/>
                </a:ext>
              </a:extLst>
            </p:cNvPr>
            <p:cNvSpPr/>
            <p:nvPr/>
          </p:nvSpPr>
          <p:spPr>
            <a:xfrm>
              <a:off x="1626358" y="2556862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2" y="156357"/>
                    <a:pt x="78922" y="305420"/>
                    <a:pt x="118620" y="454503"/>
                  </a:cubicBezTo>
                  <a:cubicBezTo>
                    <a:pt x="120505" y="461534"/>
                    <a:pt x="131400" y="458556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9F58FFAD-6B6E-E015-0C3D-7C834249A713}"/>
                </a:ext>
              </a:extLst>
            </p:cNvPr>
            <p:cNvSpPr/>
            <p:nvPr/>
          </p:nvSpPr>
          <p:spPr>
            <a:xfrm>
              <a:off x="1791948" y="2931275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8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5" y="35568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8" y="116640"/>
                  </a:cubicBezTo>
                  <a:cubicBezTo>
                    <a:pt x="148690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9BEED6A0-C553-BBBC-89CD-1A041D9E43B6}"/>
                </a:ext>
              </a:extLst>
            </p:cNvPr>
            <p:cNvSpPr/>
            <p:nvPr/>
          </p:nvSpPr>
          <p:spPr>
            <a:xfrm>
              <a:off x="1654144" y="2400956"/>
              <a:ext cx="458686" cy="114733"/>
            </a:xfrm>
            <a:custGeom>
              <a:avLst/>
              <a:gdLst>
                <a:gd name="connsiteX0" fmla="*/ 450600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600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600" y="488"/>
                  </a:moveTo>
                  <a:cubicBezTo>
                    <a:pt x="301385" y="34895"/>
                    <a:pt x="152190" y="69397"/>
                    <a:pt x="3013" y="103992"/>
                  </a:cubicBezTo>
                  <a:cubicBezTo>
                    <a:pt x="-4075" y="105632"/>
                    <a:pt x="-1078" y="116527"/>
                    <a:pt x="6029" y="114887"/>
                  </a:cubicBezTo>
                  <a:cubicBezTo>
                    <a:pt x="155206" y="80341"/>
                    <a:pt x="304401" y="45846"/>
                    <a:pt x="453597" y="11402"/>
                  </a:cubicBezTo>
                  <a:cubicBezTo>
                    <a:pt x="460703" y="9762"/>
                    <a:pt x="457687" y="-1152"/>
                    <a:pt x="450600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B233810-8641-2732-6E24-AB406B38F92A}"/>
                </a:ext>
              </a:extLst>
            </p:cNvPr>
            <p:cNvSpPr/>
            <p:nvPr/>
          </p:nvSpPr>
          <p:spPr>
            <a:xfrm>
              <a:off x="1476602" y="2760476"/>
              <a:ext cx="444181" cy="105461"/>
            </a:xfrm>
            <a:custGeom>
              <a:avLst/>
              <a:gdLst>
                <a:gd name="connsiteX0" fmla="*/ 436081 w 444181"/>
                <a:gd name="connsiteY0" fmla="*/ 471 h 105461"/>
                <a:gd name="connsiteX1" fmla="*/ 3028 w 444181"/>
                <a:gd name="connsiteY1" fmla="*/ 94719 h 105461"/>
                <a:gd name="connsiteX2" fmla="*/ 6025 w 444181"/>
                <a:gd name="connsiteY2" fmla="*/ 105633 h 105461"/>
                <a:gd name="connsiteX3" fmla="*/ 439078 w 444181"/>
                <a:gd name="connsiteY3" fmla="*/ 11385 h 105461"/>
                <a:gd name="connsiteX4" fmla="*/ 436081 w 444181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1" h="105461">
                  <a:moveTo>
                    <a:pt x="436081" y="471"/>
                  </a:moveTo>
                  <a:cubicBezTo>
                    <a:pt x="291749" y="31893"/>
                    <a:pt x="147398" y="63297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6" y="42883"/>
                    <a:pt x="439078" y="11385"/>
                  </a:cubicBezTo>
                  <a:cubicBezTo>
                    <a:pt x="446204" y="9820"/>
                    <a:pt x="443187" y="-1075"/>
                    <a:pt x="436081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0FCBA8CB-28CE-929C-8BD7-0977BBF23BE7}"/>
                </a:ext>
              </a:extLst>
            </p:cNvPr>
            <p:cNvSpPr/>
            <p:nvPr/>
          </p:nvSpPr>
          <p:spPr>
            <a:xfrm>
              <a:off x="1595710" y="3189403"/>
              <a:ext cx="453713" cy="115186"/>
            </a:xfrm>
            <a:custGeom>
              <a:avLst/>
              <a:gdLst>
                <a:gd name="connsiteX0" fmla="*/ 445642 w 453713"/>
                <a:gd name="connsiteY0" fmla="*/ 507 h 115186"/>
                <a:gd name="connsiteX1" fmla="*/ 3013 w 453713"/>
                <a:gd name="connsiteY1" fmla="*/ 104444 h 115186"/>
                <a:gd name="connsiteX2" fmla="*/ 6029 w 453713"/>
                <a:gd name="connsiteY2" fmla="*/ 115340 h 115186"/>
                <a:gd name="connsiteX3" fmla="*/ 448639 w 453713"/>
                <a:gd name="connsiteY3" fmla="*/ 11402 h 115186"/>
                <a:gd name="connsiteX4" fmla="*/ 445642 w 453713"/>
                <a:gd name="connsiteY4" fmla="*/ 507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3" h="115186">
                  <a:moveTo>
                    <a:pt x="445642" y="507"/>
                  </a:moveTo>
                  <a:cubicBezTo>
                    <a:pt x="298426" y="36510"/>
                    <a:pt x="150738" y="70553"/>
                    <a:pt x="3013" y="104444"/>
                  </a:cubicBezTo>
                  <a:cubicBezTo>
                    <a:pt x="-4075" y="106066"/>
                    <a:pt x="-1078" y="116980"/>
                    <a:pt x="6029" y="115340"/>
                  </a:cubicBezTo>
                  <a:cubicBezTo>
                    <a:pt x="153735" y="81410"/>
                    <a:pt x="301423" y="47481"/>
                    <a:pt x="448639" y="11402"/>
                  </a:cubicBezTo>
                  <a:cubicBezTo>
                    <a:pt x="455708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E6CDEF1-AC5A-FD82-EBD7-0D357AFEC1C4}"/>
                </a:ext>
              </a:extLst>
            </p:cNvPr>
            <p:cNvSpPr/>
            <p:nvPr/>
          </p:nvSpPr>
          <p:spPr>
            <a:xfrm>
              <a:off x="1571655" y="3075423"/>
              <a:ext cx="171063" cy="200866"/>
            </a:xfrm>
            <a:custGeom>
              <a:avLst/>
              <a:gdLst>
                <a:gd name="connsiteX0" fmla="*/ 8387 w 171063"/>
                <a:gd name="connsiteY0" fmla="*/ 199310 h 200866"/>
                <a:gd name="connsiteX1" fmla="*/ 168610 w 171063"/>
                <a:gd name="connsiteY1" fmla="*/ 10210 h 200866"/>
                <a:gd name="connsiteX2" fmla="*/ 160618 w 171063"/>
                <a:gd name="connsiteY2" fmla="*/ 2199 h 200866"/>
                <a:gd name="connsiteX3" fmla="*/ 395 w 171063"/>
                <a:gd name="connsiteY3" fmla="*/ 191318 h 200866"/>
                <a:gd name="connsiteX4" fmla="*/ 8387 w 171063"/>
                <a:gd name="connsiteY4" fmla="*/ 199310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6">
                  <a:moveTo>
                    <a:pt x="8387" y="199310"/>
                  </a:moveTo>
                  <a:cubicBezTo>
                    <a:pt x="61808" y="136295"/>
                    <a:pt x="115209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1" y="65326"/>
                    <a:pt x="53910" y="128379"/>
                    <a:pt x="395" y="191318"/>
                  </a:cubicBezTo>
                  <a:cubicBezTo>
                    <a:pt x="-4298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A08720F1-3FD5-76F1-C4EA-A67C06A6CF42}"/>
                </a:ext>
              </a:extLst>
            </p:cNvPr>
            <p:cNvSpPr/>
            <p:nvPr/>
          </p:nvSpPr>
          <p:spPr>
            <a:xfrm>
              <a:off x="1466276" y="2543912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7" y="194679"/>
                    <a:pt x="103436" y="101787"/>
                    <a:pt x="150485" y="8877"/>
                  </a:cubicBezTo>
                  <a:cubicBezTo>
                    <a:pt x="153765" y="2393"/>
                    <a:pt x="144001" y="-3338"/>
                    <a:pt x="140721" y="3222"/>
                  </a:cubicBezTo>
                  <a:cubicBezTo>
                    <a:pt x="93691" y="96133"/>
                    <a:pt x="46661" y="189024"/>
                    <a:pt x="-369" y="281934"/>
                  </a:cubicBezTo>
                  <a:cubicBezTo>
                    <a:pt x="-3649" y="288419"/>
                    <a:pt x="6097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0C5082F-3833-CE31-4995-0ED57611A900}"/>
                </a:ext>
              </a:extLst>
            </p:cNvPr>
            <p:cNvSpPr/>
            <p:nvPr/>
          </p:nvSpPr>
          <p:spPr>
            <a:xfrm>
              <a:off x="1968341" y="2434402"/>
              <a:ext cx="166298" cy="302068"/>
            </a:xfrm>
            <a:custGeom>
              <a:avLst/>
              <a:gdLst>
                <a:gd name="connsiteX0" fmla="*/ 9506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506" y="299533"/>
                  </a:moveTo>
                  <a:cubicBezTo>
                    <a:pt x="61230" y="202645"/>
                    <a:pt x="112916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0" y="196971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3E56576-A46E-DA17-B4BB-95E07F9C46FA}"/>
                </a:ext>
              </a:extLst>
            </p:cNvPr>
            <p:cNvSpPr/>
            <p:nvPr/>
          </p:nvSpPr>
          <p:spPr>
            <a:xfrm>
              <a:off x="2089328" y="2962294"/>
              <a:ext cx="161522" cy="209279"/>
            </a:xfrm>
            <a:custGeom>
              <a:avLst/>
              <a:gdLst>
                <a:gd name="connsiteX0" fmla="*/ 9836 w 161522"/>
                <a:gd name="connsiteY0" fmla="*/ 207183 h 209279"/>
                <a:gd name="connsiteX1" fmla="*/ 159389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6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6" y="207183"/>
                  </a:moveTo>
                  <a:lnTo>
                    <a:pt x="159389" y="8412"/>
                  </a:lnTo>
                  <a:cubicBezTo>
                    <a:pt x="163763" y="2607"/>
                    <a:pt x="153961" y="-3048"/>
                    <a:pt x="149625" y="2757"/>
                  </a:cubicBezTo>
                  <a:cubicBezTo>
                    <a:pt x="99768" y="68995"/>
                    <a:pt x="49929" y="135252"/>
                    <a:pt x="72" y="201509"/>
                  </a:cubicBezTo>
                  <a:cubicBezTo>
                    <a:pt x="-4320" y="207315"/>
                    <a:pt x="5500" y="212969"/>
                    <a:pt x="9836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A49CC5C9-30E6-A3E7-372C-8924C19BC5D0}"/>
                </a:ext>
              </a:extLst>
            </p:cNvPr>
            <p:cNvSpPr/>
            <p:nvPr/>
          </p:nvSpPr>
          <p:spPr>
            <a:xfrm>
              <a:off x="5472818" y="1117147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7B40EC03-8E85-4300-8E40-D10B986658BA}"/>
                </a:ext>
              </a:extLst>
            </p:cNvPr>
            <p:cNvSpPr/>
            <p:nvPr/>
          </p:nvSpPr>
          <p:spPr>
            <a:xfrm>
              <a:off x="4972024" y="1005447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5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2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0"/>
                    <a:pt x="2005" y="12805"/>
                    <a:pt x="-671" y="32163"/>
                  </a:cubicBezTo>
                  <a:cubicBezTo>
                    <a:pt x="-3574" y="53068"/>
                    <a:pt x="11317" y="71748"/>
                    <a:pt x="30959" y="77403"/>
                  </a:cubicBezTo>
                  <a:cubicBezTo>
                    <a:pt x="37971" y="79382"/>
                    <a:pt x="40967" y="68468"/>
                    <a:pt x="33955" y="66508"/>
                  </a:cubicBezTo>
                  <a:cubicBezTo>
                    <a:pt x="20761" y="62738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4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0F70E64F-52D7-1734-5ABB-5C3472980A33}"/>
                </a:ext>
              </a:extLst>
            </p:cNvPr>
            <p:cNvSpPr/>
            <p:nvPr/>
          </p:nvSpPr>
          <p:spPr>
            <a:xfrm>
              <a:off x="5583999" y="680736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07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37"/>
                    <a:pt x="21440" y="69321"/>
                    <a:pt x="16143" y="64507"/>
                  </a:cubicBezTo>
                  <a:cubicBezTo>
                    <a:pt x="15955" y="64333"/>
                    <a:pt x="15785" y="64154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2"/>
                    <a:pt x="62325" y="27287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2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3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3DE71A58-798C-AA21-C34C-A3008DC8D107}"/>
                </a:ext>
              </a:extLst>
            </p:cNvPr>
            <p:cNvSpPr/>
            <p:nvPr/>
          </p:nvSpPr>
          <p:spPr>
            <a:xfrm>
              <a:off x="5089418" y="583898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63" y="55645"/>
                    <a:pt x="68075" y="36041"/>
                  </a:cubicBezTo>
                  <a:cubicBezTo>
                    <a:pt x="69131" y="17681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2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8EB67C53-DD89-AB48-C7A8-216D23556147}"/>
                </a:ext>
              </a:extLst>
            </p:cNvPr>
            <p:cNvSpPr/>
            <p:nvPr/>
          </p:nvSpPr>
          <p:spPr>
            <a:xfrm>
              <a:off x="5277972" y="870633"/>
              <a:ext cx="70302" cy="70124"/>
            </a:xfrm>
            <a:custGeom>
              <a:avLst/>
              <a:gdLst>
                <a:gd name="connsiteX0" fmla="*/ 17595 w 70302"/>
                <a:gd name="connsiteY0" fmla="*/ 67904 h 70124"/>
                <a:gd name="connsiteX1" fmla="*/ 65078 w 70302"/>
                <a:gd name="connsiteY1" fmla="*/ 51806 h 70124"/>
                <a:gd name="connsiteX2" fmla="*/ 51732 w 70302"/>
                <a:gd name="connsiteY2" fmla="*/ 5304 h 70124"/>
                <a:gd name="connsiteX3" fmla="*/ 4420 w 70302"/>
                <a:gd name="connsiteY3" fmla="*/ 15784 h 70124"/>
                <a:gd name="connsiteX4" fmla="*/ 12864 w 70302"/>
                <a:gd name="connsiteY4" fmla="*/ 65114 h 70124"/>
                <a:gd name="connsiteX5" fmla="*/ 20856 w 70302"/>
                <a:gd name="connsiteY5" fmla="*/ 57103 h 70124"/>
                <a:gd name="connsiteX6" fmla="*/ 13052 w 70302"/>
                <a:gd name="connsiteY6" fmla="*/ 23381 h 70124"/>
                <a:gd name="connsiteX7" fmla="*/ 46021 w 70302"/>
                <a:gd name="connsiteY7" fmla="*/ 15087 h 70124"/>
                <a:gd name="connsiteX8" fmla="*/ 54183 w 70302"/>
                <a:gd name="connsiteY8" fmla="*/ 47980 h 70124"/>
                <a:gd name="connsiteX9" fmla="*/ 20611 w 70302"/>
                <a:gd name="connsiteY9" fmla="*/ 56990 h 70124"/>
                <a:gd name="connsiteX10" fmla="*/ 17595 w 70302"/>
                <a:gd name="connsiteY10" fmla="*/ 67904 h 70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24">
                  <a:moveTo>
                    <a:pt x="17595" y="67904"/>
                  </a:moveTo>
                  <a:cubicBezTo>
                    <a:pt x="34824" y="74369"/>
                    <a:pt x="55841" y="68319"/>
                    <a:pt x="65078" y="51806"/>
                  </a:cubicBezTo>
                  <a:cubicBezTo>
                    <a:pt x="74314" y="35294"/>
                    <a:pt x="67585" y="14672"/>
                    <a:pt x="51732" y="5304"/>
                  </a:cubicBezTo>
                  <a:cubicBezTo>
                    <a:pt x="35880" y="-4064"/>
                    <a:pt x="14579" y="-31"/>
                    <a:pt x="4420" y="15784"/>
                  </a:cubicBezTo>
                  <a:cubicBezTo>
                    <a:pt x="-5741" y="31599"/>
                    <a:pt x="-1009" y="53050"/>
                    <a:pt x="12864" y="65114"/>
                  </a:cubicBezTo>
                  <a:cubicBezTo>
                    <a:pt x="18330" y="69864"/>
                    <a:pt x="26360" y="61891"/>
                    <a:pt x="20856" y="57103"/>
                  </a:cubicBezTo>
                  <a:cubicBezTo>
                    <a:pt x="11337" y="48828"/>
                    <a:pt x="6757" y="35068"/>
                    <a:pt x="13052" y="23381"/>
                  </a:cubicBezTo>
                  <a:cubicBezTo>
                    <a:pt x="19348" y="11694"/>
                    <a:pt x="34730" y="8301"/>
                    <a:pt x="46021" y="15087"/>
                  </a:cubicBezTo>
                  <a:cubicBezTo>
                    <a:pt x="57311" y="21873"/>
                    <a:pt x="61779" y="36745"/>
                    <a:pt x="54183" y="47980"/>
                  </a:cubicBezTo>
                  <a:cubicBezTo>
                    <a:pt x="46586" y="59214"/>
                    <a:pt x="32430" y="61420"/>
                    <a:pt x="20611" y="56990"/>
                  </a:cubicBezTo>
                  <a:cubicBezTo>
                    <a:pt x="13788" y="54445"/>
                    <a:pt x="10828" y="65359"/>
                    <a:pt x="17595" y="679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C9D56C99-4BC8-D569-9D61-5C265694C0DA}"/>
                </a:ext>
              </a:extLst>
            </p:cNvPr>
            <p:cNvSpPr/>
            <p:nvPr/>
          </p:nvSpPr>
          <p:spPr>
            <a:xfrm>
              <a:off x="4788936" y="753982"/>
              <a:ext cx="63810" cy="63861"/>
            </a:xfrm>
            <a:custGeom>
              <a:avLst/>
              <a:gdLst>
                <a:gd name="connsiteX0" fmla="*/ 26982 w 63810"/>
                <a:gd name="connsiteY0" fmla="*/ 48912 h 63861"/>
                <a:gd name="connsiteX1" fmla="*/ 11902 w 63810"/>
                <a:gd name="connsiteY1" fmla="*/ 23238 h 63861"/>
                <a:gd name="connsiteX2" fmla="*/ 39894 w 63810"/>
                <a:gd name="connsiteY2" fmla="*/ 13718 h 63861"/>
                <a:gd name="connsiteX3" fmla="*/ 49413 w 63810"/>
                <a:gd name="connsiteY3" fmla="*/ 41706 h 63861"/>
                <a:gd name="connsiteX4" fmla="*/ 47962 w 63810"/>
                <a:gd name="connsiteY4" fmla="*/ 44199 h 63861"/>
                <a:gd name="connsiteX5" fmla="*/ 13655 w 63810"/>
                <a:gd name="connsiteY5" fmla="*/ 45632 h 63861"/>
                <a:gd name="connsiteX6" fmla="*/ 5663 w 63810"/>
                <a:gd name="connsiteY6" fmla="*/ 53624 h 63861"/>
                <a:gd name="connsiteX7" fmla="*/ 56350 w 63810"/>
                <a:gd name="connsiteY7" fmla="*/ 51739 h 63861"/>
                <a:gd name="connsiteX8" fmla="*/ 49903 w 63810"/>
                <a:gd name="connsiteY8" fmla="*/ 6747 h 63861"/>
                <a:gd name="connsiteX9" fmla="*/ 4928 w 63810"/>
                <a:gd name="connsiteY9" fmla="*/ 13184 h 63861"/>
                <a:gd name="connsiteX10" fmla="*/ 1214 w 63810"/>
                <a:gd name="connsiteY10" fmla="*/ 19525 h 63861"/>
                <a:gd name="connsiteX11" fmla="*/ 17011 w 63810"/>
                <a:gd name="connsiteY11" fmla="*/ 57792 h 63861"/>
                <a:gd name="connsiteX12" fmla="*/ 23928 w 63810"/>
                <a:gd name="connsiteY12" fmla="*/ 59713 h 63861"/>
                <a:gd name="connsiteX13" fmla="*/ 26925 w 63810"/>
                <a:gd name="connsiteY13" fmla="*/ 48818 h 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1">
                  <a:moveTo>
                    <a:pt x="26982" y="48912"/>
                  </a:moveTo>
                  <a:cubicBezTo>
                    <a:pt x="14729" y="47140"/>
                    <a:pt x="6247" y="35246"/>
                    <a:pt x="11902" y="23238"/>
                  </a:cubicBezTo>
                  <a:cubicBezTo>
                    <a:pt x="17011" y="12881"/>
                    <a:pt x="29527" y="8618"/>
                    <a:pt x="39894" y="13718"/>
                  </a:cubicBezTo>
                  <a:cubicBezTo>
                    <a:pt x="50242" y="18817"/>
                    <a:pt x="54502" y="31348"/>
                    <a:pt x="49413" y="41706"/>
                  </a:cubicBezTo>
                  <a:cubicBezTo>
                    <a:pt x="48980" y="42569"/>
                    <a:pt x="48508" y="43403"/>
                    <a:pt x="47962" y="44199"/>
                  </a:cubicBezTo>
                  <a:cubicBezTo>
                    <a:pt x="39705" y="56621"/>
                    <a:pt x="23457" y="54755"/>
                    <a:pt x="13655" y="45632"/>
                  </a:cubicBezTo>
                  <a:cubicBezTo>
                    <a:pt x="8321" y="40693"/>
                    <a:pt x="309" y="48686"/>
                    <a:pt x="5663" y="53624"/>
                  </a:cubicBezTo>
                  <a:cubicBezTo>
                    <a:pt x="20234" y="67083"/>
                    <a:pt x="43607" y="68949"/>
                    <a:pt x="56350" y="51739"/>
                  </a:cubicBezTo>
                  <a:cubicBezTo>
                    <a:pt x="67000" y="37537"/>
                    <a:pt x="64116" y="17393"/>
                    <a:pt x="49903" y="6747"/>
                  </a:cubicBezTo>
                  <a:cubicBezTo>
                    <a:pt x="35709" y="-3900"/>
                    <a:pt x="15559" y="-1018"/>
                    <a:pt x="4928" y="13184"/>
                  </a:cubicBezTo>
                  <a:cubicBezTo>
                    <a:pt x="3438" y="15149"/>
                    <a:pt x="2194" y="17277"/>
                    <a:pt x="1214" y="19525"/>
                  </a:cubicBezTo>
                  <a:cubicBezTo>
                    <a:pt x="-4987" y="34454"/>
                    <a:pt x="2081" y="51587"/>
                    <a:pt x="17011" y="57792"/>
                  </a:cubicBezTo>
                  <a:cubicBezTo>
                    <a:pt x="19235" y="58714"/>
                    <a:pt x="21553" y="59358"/>
                    <a:pt x="23928" y="59713"/>
                  </a:cubicBezTo>
                  <a:cubicBezTo>
                    <a:pt x="31035" y="60749"/>
                    <a:pt x="34107" y="49854"/>
                    <a:pt x="26925" y="488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83EBF473-1BC2-3896-9BDC-4C033A872D58}"/>
                </a:ext>
              </a:extLst>
            </p:cNvPr>
            <p:cNvSpPr/>
            <p:nvPr/>
          </p:nvSpPr>
          <p:spPr>
            <a:xfrm>
              <a:off x="4904511" y="230146"/>
              <a:ext cx="67555" cy="67586"/>
            </a:xfrm>
            <a:custGeom>
              <a:avLst/>
              <a:gdLst>
                <a:gd name="connsiteX0" fmla="*/ 54043 w 67555"/>
                <a:gd name="connsiteY0" fmla="*/ 61826 h 67586"/>
                <a:gd name="connsiteX1" fmla="*/ 61846 w 67555"/>
                <a:gd name="connsiteY1" fmla="*/ 16059 h 67586"/>
                <a:gd name="connsiteX2" fmla="*/ 17795 w 67555"/>
                <a:gd name="connsiteY2" fmla="*/ 3995 h 67586"/>
                <a:gd name="connsiteX3" fmla="*/ 1584 w 67555"/>
                <a:gd name="connsiteY3" fmla="*/ 47086 h 67586"/>
                <a:gd name="connsiteX4" fmla="*/ 45051 w 67555"/>
                <a:gd name="connsiteY4" fmla="*/ 66803 h 67586"/>
                <a:gd name="connsiteX5" fmla="*/ 42035 w 67555"/>
                <a:gd name="connsiteY5" fmla="*/ 55889 h 67586"/>
                <a:gd name="connsiteX6" fmla="*/ 12309 w 67555"/>
                <a:gd name="connsiteY6" fmla="*/ 43467 h 67586"/>
                <a:gd name="connsiteX7" fmla="*/ 23506 w 67555"/>
                <a:gd name="connsiteY7" fmla="*/ 13759 h 67586"/>
                <a:gd name="connsiteX8" fmla="*/ 53138 w 67555"/>
                <a:gd name="connsiteY8" fmla="*/ 23693 h 67586"/>
                <a:gd name="connsiteX9" fmla="*/ 46031 w 67555"/>
                <a:gd name="connsiteY9" fmla="*/ 53853 h 67586"/>
                <a:gd name="connsiteX10" fmla="*/ 54043 w 67555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6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8"/>
                    <a:pt x="45051" y="66803"/>
                  </a:cubicBezTo>
                  <a:cubicBezTo>
                    <a:pt x="52139" y="65125"/>
                    <a:pt x="49141" y="54230"/>
                    <a:pt x="42035" y="55889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3"/>
                    <a:pt x="12611" y="18830"/>
                    <a:pt x="23506" y="13759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D639791-8781-29B1-269C-339382BE1F97}"/>
                </a:ext>
              </a:extLst>
            </p:cNvPr>
            <p:cNvSpPr/>
            <p:nvPr/>
          </p:nvSpPr>
          <p:spPr>
            <a:xfrm>
              <a:off x="5404005" y="346092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3"/>
                    <a:pt x="33690" y="733"/>
                  </a:cubicBezTo>
                  <a:cubicBezTo>
                    <a:pt x="12767" y="3843"/>
                    <a:pt x="-3557" y="25238"/>
                    <a:pt x="-711" y="46368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C170F490-43FB-D0E2-D2B3-9CC977ED3A8A}"/>
                </a:ext>
              </a:extLst>
            </p:cNvPr>
            <p:cNvSpPr/>
            <p:nvPr/>
          </p:nvSpPr>
          <p:spPr>
            <a:xfrm>
              <a:off x="5514329" y="759268"/>
              <a:ext cx="99861" cy="367647"/>
            </a:xfrm>
            <a:custGeom>
              <a:avLst/>
              <a:gdLst>
                <a:gd name="connsiteX0" fmla="*/ 10055 w 99861"/>
                <a:gd name="connsiteY0" fmla="*/ 363846 h 367647"/>
                <a:gd name="connsiteX1" fmla="*/ 98649 w 99861"/>
                <a:gd name="connsiteY1" fmla="*/ 7378 h 367647"/>
                <a:gd name="connsiteX2" fmla="*/ 87754 w 99861"/>
                <a:gd name="connsiteY2" fmla="*/ 4362 h 367647"/>
                <a:gd name="connsiteX3" fmla="*/ -840 w 99861"/>
                <a:gd name="connsiteY3" fmla="*/ 360943 h 367647"/>
                <a:gd name="connsiteX4" fmla="*/ 10055 w 99861"/>
                <a:gd name="connsiteY4" fmla="*/ 363940 h 36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647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2" y="-2725"/>
                    <a:pt x="87754" y="4362"/>
                  </a:cubicBezTo>
                  <a:cubicBezTo>
                    <a:pt x="59291" y="123436"/>
                    <a:pt x="28943" y="242189"/>
                    <a:pt x="-840" y="360943"/>
                  </a:cubicBezTo>
                  <a:cubicBezTo>
                    <a:pt x="-2612" y="367992"/>
                    <a:pt x="8284" y="371008"/>
                    <a:pt x="10055" y="363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8F3258C7-9593-D93E-F2E6-05AC1D848D96}"/>
                </a:ext>
              </a:extLst>
            </p:cNvPr>
            <p:cNvSpPr/>
            <p:nvPr/>
          </p:nvSpPr>
          <p:spPr>
            <a:xfrm>
              <a:off x="5015654" y="654874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5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9"/>
                    <a:pt x="75187" y="125752"/>
                    <a:pt x="107646" y="7325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17"/>
                    <a:pt x="31720" y="241124"/>
                    <a:pt x="-815" y="359551"/>
                  </a:cubicBezTo>
                  <a:cubicBezTo>
                    <a:pt x="-2700" y="366582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B87B2378-BA25-FA10-35D9-0EC2382B88E9}"/>
                </a:ext>
              </a:extLst>
            </p:cNvPr>
            <p:cNvSpPr/>
            <p:nvPr/>
          </p:nvSpPr>
          <p:spPr>
            <a:xfrm>
              <a:off x="4821014" y="295135"/>
              <a:ext cx="113852" cy="468817"/>
            </a:xfrm>
            <a:custGeom>
              <a:avLst/>
              <a:gdLst>
                <a:gd name="connsiteX0" fmla="*/ 10021 w 113852"/>
                <a:gd name="connsiteY0" fmla="*/ 465046 h 468817"/>
                <a:gd name="connsiteX1" fmla="*/ 112658 w 113852"/>
                <a:gd name="connsiteY1" fmla="*/ 7374 h 468817"/>
                <a:gd name="connsiteX2" fmla="*/ 101763 w 113852"/>
                <a:gd name="connsiteY2" fmla="*/ 4377 h 468817"/>
                <a:gd name="connsiteX3" fmla="*/ -874 w 113852"/>
                <a:gd name="connsiteY3" fmla="*/ 462067 h 468817"/>
                <a:gd name="connsiteX4" fmla="*/ 10021 w 113852"/>
                <a:gd name="connsiteY4" fmla="*/ 465083 h 46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817">
                  <a:moveTo>
                    <a:pt x="10021" y="465046"/>
                  </a:moveTo>
                  <a:cubicBezTo>
                    <a:pt x="44233" y="312501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22"/>
                    <a:pt x="33225" y="309485"/>
                    <a:pt x="-874" y="462067"/>
                  </a:cubicBezTo>
                  <a:cubicBezTo>
                    <a:pt x="-2476" y="469174"/>
                    <a:pt x="8438" y="472190"/>
                    <a:pt x="10021" y="4650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B20B61B5-F6EB-9DC2-E106-046C1BFC27C0}"/>
                </a:ext>
              </a:extLst>
            </p:cNvPr>
            <p:cNvSpPr/>
            <p:nvPr/>
          </p:nvSpPr>
          <p:spPr>
            <a:xfrm>
              <a:off x="5317891" y="415539"/>
              <a:ext cx="130706" cy="458183"/>
            </a:xfrm>
            <a:custGeom>
              <a:avLst/>
              <a:gdLst>
                <a:gd name="connsiteX0" fmla="*/ 10023 w 130706"/>
                <a:gd name="connsiteY0" fmla="*/ 454497 h 458183"/>
                <a:gd name="connsiteX1" fmla="*/ 129455 w 130706"/>
                <a:gd name="connsiteY1" fmla="*/ 7326 h 458183"/>
                <a:gd name="connsiteX2" fmla="*/ 118559 w 130706"/>
                <a:gd name="connsiteY2" fmla="*/ 4328 h 458183"/>
                <a:gd name="connsiteX3" fmla="*/ -816 w 130706"/>
                <a:gd name="connsiteY3" fmla="*/ 451500 h 458183"/>
                <a:gd name="connsiteX4" fmla="*/ 10098 w 130706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06" h="458183">
                  <a:moveTo>
                    <a:pt x="10023" y="454497"/>
                  </a:moveTo>
                  <a:cubicBezTo>
                    <a:pt x="49739" y="305421"/>
                    <a:pt x="89549" y="156364"/>
                    <a:pt x="129455" y="7326"/>
                  </a:cubicBezTo>
                  <a:cubicBezTo>
                    <a:pt x="131340" y="295"/>
                    <a:pt x="120425" y="-2703"/>
                    <a:pt x="118559" y="4328"/>
                  </a:cubicBezTo>
                  <a:cubicBezTo>
                    <a:pt x="78692" y="153292"/>
                    <a:pt x="38900" y="302349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41DAEFB2-9C4B-90FB-C107-6FD1535DB498}"/>
                </a:ext>
              </a:extLst>
            </p:cNvPr>
            <p:cNvSpPr/>
            <p:nvPr/>
          </p:nvSpPr>
          <p:spPr>
            <a:xfrm>
              <a:off x="4844124" y="789946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2"/>
                    <a:pt x="288262" y="81555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84"/>
                    <a:pt x="148566" y="35705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928F8FDF-6C9D-88D3-4103-5D133C1C2AD4}"/>
                </a:ext>
              </a:extLst>
            </p:cNvPr>
            <p:cNvSpPr/>
            <p:nvPr/>
          </p:nvSpPr>
          <p:spPr>
            <a:xfrm>
              <a:off x="4962181" y="259631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5"/>
                    <a:pt x="301417" y="80300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2"/>
                    <a:pt x="155219" y="34929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4A9637C7-F59A-9E26-BE8D-E5B03A6EE824}"/>
                </a:ext>
              </a:extLst>
            </p:cNvPr>
            <p:cNvSpPr/>
            <p:nvPr/>
          </p:nvSpPr>
          <p:spPr>
            <a:xfrm>
              <a:off x="5154227" y="619148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0"/>
                    <a:pt x="291705" y="74216"/>
                    <a:pt x="436075" y="105632"/>
                  </a:cubicBezTo>
                  <a:cubicBezTo>
                    <a:pt x="443181" y="107178"/>
                    <a:pt x="446216" y="96208"/>
                    <a:pt x="439091" y="94718"/>
                  </a:cubicBezTo>
                  <a:cubicBezTo>
                    <a:pt x="294721" y="63415"/>
                    <a:pt x="150369" y="31999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9BA69F30-1A8F-FA35-5BB5-9C0343FDD39B}"/>
                </a:ext>
              </a:extLst>
            </p:cNvPr>
            <p:cNvSpPr/>
            <p:nvPr/>
          </p:nvSpPr>
          <p:spPr>
            <a:xfrm>
              <a:off x="5025586" y="1048074"/>
              <a:ext cx="453710" cy="115186"/>
            </a:xfrm>
            <a:custGeom>
              <a:avLst/>
              <a:gdLst>
                <a:gd name="connsiteX0" fmla="*/ 2994 w 453710"/>
                <a:gd name="connsiteY0" fmla="*/ 11402 h 115186"/>
                <a:gd name="connsiteX1" fmla="*/ 445623 w 453710"/>
                <a:gd name="connsiteY1" fmla="*/ 115340 h 115186"/>
                <a:gd name="connsiteX2" fmla="*/ 448621 w 453710"/>
                <a:gd name="connsiteY2" fmla="*/ 104445 h 115186"/>
                <a:gd name="connsiteX3" fmla="*/ 6010 w 453710"/>
                <a:gd name="connsiteY3" fmla="*/ 507 h 115186"/>
                <a:gd name="connsiteX4" fmla="*/ 2994 w 453710"/>
                <a:gd name="connsiteY4" fmla="*/ 11402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2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5"/>
                  </a:cubicBezTo>
                  <a:cubicBezTo>
                    <a:pt x="300914" y="70515"/>
                    <a:pt x="153226" y="36586"/>
                    <a:pt x="6010" y="507"/>
                  </a:cubicBezTo>
                  <a:cubicBezTo>
                    <a:pt x="-1059" y="-1227"/>
                    <a:pt x="-4075" y="9668"/>
                    <a:pt x="2994" y="114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88D257F5-EFB9-4A5F-5B4A-A9BB1FDC02F5}"/>
                </a:ext>
              </a:extLst>
            </p:cNvPr>
            <p:cNvSpPr/>
            <p:nvPr/>
          </p:nvSpPr>
          <p:spPr>
            <a:xfrm>
              <a:off x="5332297" y="934076"/>
              <a:ext cx="171056" cy="200866"/>
            </a:xfrm>
            <a:custGeom>
              <a:avLst/>
              <a:gdLst>
                <a:gd name="connsiteX0" fmla="*/ 168601 w 171056"/>
                <a:gd name="connsiteY0" fmla="*/ 191318 h 200866"/>
                <a:gd name="connsiteX1" fmla="*/ 8378 w 171056"/>
                <a:gd name="connsiteY1" fmla="*/ 2199 h 200866"/>
                <a:gd name="connsiteX2" fmla="*/ 386 w 171056"/>
                <a:gd name="connsiteY2" fmla="*/ 10210 h 200866"/>
                <a:gd name="connsiteX3" fmla="*/ 160608 w 171056"/>
                <a:gd name="connsiteY3" fmla="*/ 199310 h 200866"/>
                <a:gd name="connsiteX4" fmla="*/ 168601 w 171056"/>
                <a:gd name="connsiteY4" fmla="*/ 191318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866">
                  <a:moveTo>
                    <a:pt x="168601" y="191318"/>
                  </a:moveTo>
                  <a:cubicBezTo>
                    <a:pt x="115180" y="128298"/>
                    <a:pt x="61779" y="65257"/>
                    <a:pt x="8378" y="2199"/>
                  </a:cubicBezTo>
                  <a:cubicBezTo>
                    <a:pt x="3684" y="-3362"/>
                    <a:pt x="-4289" y="4668"/>
                    <a:pt x="386" y="10210"/>
                  </a:cubicBezTo>
                  <a:cubicBezTo>
                    <a:pt x="53674" y="73319"/>
                    <a:pt x="107075" y="136352"/>
                    <a:pt x="160608" y="199310"/>
                  </a:cubicBezTo>
                  <a:cubicBezTo>
                    <a:pt x="165321" y="204871"/>
                    <a:pt x="173275" y="196841"/>
                    <a:pt x="168601" y="1913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417659F3-137E-C19F-7AB5-B3842B6FA111}"/>
                </a:ext>
              </a:extLst>
            </p:cNvPr>
            <p:cNvSpPr/>
            <p:nvPr/>
          </p:nvSpPr>
          <p:spPr>
            <a:xfrm>
              <a:off x="5456556" y="402628"/>
              <a:ext cx="152182" cy="290079"/>
            </a:xfrm>
            <a:custGeom>
              <a:avLst/>
              <a:gdLst>
                <a:gd name="connsiteX0" fmla="*/ 150485 w 152182"/>
                <a:gd name="connsiteY0" fmla="*/ 281833 h 290079"/>
                <a:gd name="connsiteX1" fmla="*/ 9394 w 152182"/>
                <a:gd name="connsiteY1" fmla="*/ 3177 h 290079"/>
                <a:gd name="connsiteX2" fmla="*/ -370 w 152182"/>
                <a:gd name="connsiteY2" fmla="*/ 8832 h 290079"/>
                <a:gd name="connsiteX3" fmla="*/ 140720 w 152182"/>
                <a:gd name="connsiteY3" fmla="*/ 287544 h 290079"/>
                <a:gd name="connsiteX4" fmla="*/ 150485 w 152182"/>
                <a:gd name="connsiteY4" fmla="*/ 281889 h 29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79">
                  <a:moveTo>
                    <a:pt x="150485" y="281833"/>
                  </a:moveTo>
                  <a:cubicBezTo>
                    <a:pt x="103473" y="188916"/>
                    <a:pt x="56443" y="96031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9"/>
                    <a:pt x="93690" y="194653"/>
                    <a:pt x="140720" y="287544"/>
                  </a:cubicBezTo>
                  <a:cubicBezTo>
                    <a:pt x="144000" y="294029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B40BD118-5FCD-5483-3AA8-FF37010A0767}"/>
                </a:ext>
              </a:extLst>
            </p:cNvPr>
            <p:cNvSpPr/>
            <p:nvPr/>
          </p:nvSpPr>
          <p:spPr>
            <a:xfrm>
              <a:off x="4940302" y="293054"/>
              <a:ext cx="166297" cy="302051"/>
            </a:xfrm>
            <a:custGeom>
              <a:avLst/>
              <a:gdLst>
                <a:gd name="connsiteX0" fmla="*/ 164544 w 166297"/>
                <a:gd name="connsiteY0" fmla="*/ 293841 h 302051"/>
                <a:gd name="connsiteX1" fmla="*/ 9449 w 166297"/>
                <a:gd name="connsiteY1" fmla="*/ 3141 h 302051"/>
                <a:gd name="connsiteX2" fmla="*/ -315 w 166297"/>
                <a:gd name="connsiteY2" fmla="*/ 8796 h 302051"/>
                <a:gd name="connsiteX3" fmla="*/ 154780 w 166297"/>
                <a:gd name="connsiteY3" fmla="*/ 299553 h 302051"/>
                <a:gd name="connsiteX4" fmla="*/ 164544 w 166297"/>
                <a:gd name="connsiteY4" fmla="*/ 293898 h 30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2051">
                  <a:moveTo>
                    <a:pt x="164544" y="293841"/>
                  </a:moveTo>
                  <a:cubicBezTo>
                    <a:pt x="112840" y="196954"/>
                    <a:pt x="61154" y="100053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46"/>
                    <a:pt x="103076" y="202665"/>
                    <a:pt x="154780" y="299553"/>
                  </a:cubicBezTo>
                  <a:cubicBezTo>
                    <a:pt x="158211" y="305981"/>
                    <a:pt x="167975" y="300269"/>
                    <a:pt x="164544" y="2938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41041C18-0605-95ED-DFC9-AF17D077FCAE}"/>
                </a:ext>
              </a:extLst>
            </p:cNvPr>
            <p:cNvSpPr/>
            <p:nvPr/>
          </p:nvSpPr>
          <p:spPr>
            <a:xfrm>
              <a:off x="4824205" y="820998"/>
              <a:ext cx="161531" cy="209154"/>
            </a:xfrm>
            <a:custGeom>
              <a:avLst/>
              <a:gdLst>
                <a:gd name="connsiteX0" fmla="*/ 159344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4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2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4F655A63-B559-CA0F-CF53-B699F51D5075}"/>
                </a:ext>
              </a:extLst>
            </p:cNvPr>
            <p:cNvSpPr/>
            <p:nvPr/>
          </p:nvSpPr>
          <p:spPr>
            <a:xfrm>
              <a:off x="5472818" y="3944605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773CB7B8-A706-B4D4-DDC9-6111FC9121E0}"/>
                </a:ext>
              </a:extLst>
            </p:cNvPr>
            <p:cNvSpPr/>
            <p:nvPr/>
          </p:nvSpPr>
          <p:spPr>
            <a:xfrm>
              <a:off x="4972024" y="3832905"/>
              <a:ext cx="76601" cy="77596"/>
            </a:xfrm>
            <a:custGeom>
              <a:avLst/>
              <a:gdLst>
                <a:gd name="connsiteX0" fmla="*/ 35445 w 76601"/>
                <a:gd name="connsiteY0" fmla="*/ 77818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4 h 77596"/>
                <a:gd name="connsiteX4" fmla="*/ 30959 w 76601"/>
                <a:gd name="connsiteY4" fmla="*/ 77403 h 77596"/>
                <a:gd name="connsiteX5" fmla="*/ 33955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8"/>
                  </a:moveTo>
                  <a:cubicBezTo>
                    <a:pt x="56575" y="75933"/>
                    <a:pt x="76104" y="59383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0"/>
                    <a:pt x="2005" y="12805"/>
                    <a:pt x="-671" y="32164"/>
                  </a:cubicBezTo>
                  <a:cubicBezTo>
                    <a:pt x="-3574" y="53068"/>
                    <a:pt x="11317" y="71748"/>
                    <a:pt x="30959" y="77403"/>
                  </a:cubicBezTo>
                  <a:cubicBezTo>
                    <a:pt x="37971" y="79288"/>
                    <a:pt x="40967" y="68468"/>
                    <a:pt x="33955" y="66508"/>
                  </a:cubicBezTo>
                  <a:cubicBezTo>
                    <a:pt x="20761" y="62738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4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A5418C9-3C64-1E41-B6D4-F58F6BBC25BC}"/>
                </a:ext>
              </a:extLst>
            </p:cNvPr>
            <p:cNvSpPr/>
            <p:nvPr/>
          </p:nvSpPr>
          <p:spPr>
            <a:xfrm>
              <a:off x="5583999" y="3508194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16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45"/>
                    <a:pt x="21440" y="69322"/>
                    <a:pt x="16143" y="64516"/>
                  </a:cubicBezTo>
                  <a:cubicBezTo>
                    <a:pt x="15955" y="64327"/>
                    <a:pt x="15785" y="64158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3"/>
                    <a:pt x="62325" y="27287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2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3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99B09683-C2C3-ACE9-F994-1036C6BF792B}"/>
                </a:ext>
              </a:extLst>
            </p:cNvPr>
            <p:cNvSpPr/>
            <p:nvPr/>
          </p:nvSpPr>
          <p:spPr>
            <a:xfrm>
              <a:off x="5089418" y="3411356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44" y="55607"/>
                    <a:pt x="68075" y="36041"/>
                  </a:cubicBezTo>
                  <a:cubicBezTo>
                    <a:pt x="69131" y="17681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2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0238249-E646-80B4-5D3D-C76D10FDFB0A}"/>
                </a:ext>
              </a:extLst>
            </p:cNvPr>
            <p:cNvSpPr/>
            <p:nvPr/>
          </p:nvSpPr>
          <p:spPr>
            <a:xfrm>
              <a:off x="5277972" y="3698113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8 w 70302"/>
                <a:gd name="connsiteY1" fmla="*/ 51784 h 70102"/>
                <a:gd name="connsiteX2" fmla="*/ 51732 w 70302"/>
                <a:gd name="connsiteY2" fmla="*/ 5301 h 70102"/>
                <a:gd name="connsiteX3" fmla="*/ 4420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2 w 70302"/>
                <a:gd name="connsiteY6" fmla="*/ 23359 h 70102"/>
                <a:gd name="connsiteX7" fmla="*/ 46021 w 70302"/>
                <a:gd name="connsiteY7" fmla="*/ 15065 h 70102"/>
                <a:gd name="connsiteX8" fmla="*/ 54183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8" y="51784"/>
                  </a:cubicBezTo>
                  <a:cubicBezTo>
                    <a:pt x="74314" y="35272"/>
                    <a:pt x="67585" y="14651"/>
                    <a:pt x="51732" y="5301"/>
                  </a:cubicBezTo>
                  <a:cubicBezTo>
                    <a:pt x="35880" y="-4048"/>
                    <a:pt x="14579" y="-52"/>
                    <a:pt x="4420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3"/>
                    <a:pt x="26360" y="61869"/>
                    <a:pt x="20856" y="57081"/>
                  </a:cubicBezTo>
                  <a:cubicBezTo>
                    <a:pt x="11337" y="48806"/>
                    <a:pt x="6757" y="35046"/>
                    <a:pt x="13052" y="23359"/>
                  </a:cubicBezTo>
                  <a:cubicBezTo>
                    <a:pt x="19348" y="11672"/>
                    <a:pt x="34730" y="8279"/>
                    <a:pt x="46021" y="15065"/>
                  </a:cubicBezTo>
                  <a:cubicBezTo>
                    <a:pt x="57311" y="21851"/>
                    <a:pt x="61779" y="36724"/>
                    <a:pt x="54183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8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27B6B50-FBA5-C57C-AEBF-9DFE86055391}"/>
                </a:ext>
              </a:extLst>
            </p:cNvPr>
            <p:cNvSpPr/>
            <p:nvPr/>
          </p:nvSpPr>
          <p:spPr>
            <a:xfrm>
              <a:off x="4788936" y="3581438"/>
              <a:ext cx="63810" cy="63864"/>
            </a:xfrm>
            <a:custGeom>
              <a:avLst/>
              <a:gdLst>
                <a:gd name="connsiteX0" fmla="*/ 26982 w 63810"/>
                <a:gd name="connsiteY0" fmla="*/ 48915 h 63864"/>
                <a:gd name="connsiteX1" fmla="*/ 11902 w 63810"/>
                <a:gd name="connsiteY1" fmla="*/ 23241 h 63864"/>
                <a:gd name="connsiteX2" fmla="*/ 39894 w 63810"/>
                <a:gd name="connsiteY2" fmla="*/ 13722 h 63864"/>
                <a:gd name="connsiteX3" fmla="*/ 49413 w 63810"/>
                <a:gd name="connsiteY3" fmla="*/ 41714 h 63864"/>
                <a:gd name="connsiteX4" fmla="*/ 47962 w 63810"/>
                <a:gd name="connsiteY4" fmla="*/ 44202 h 63864"/>
                <a:gd name="connsiteX5" fmla="*/ 13655 w 63810"/>
                <a:gd name="connsiteY5" fmla="*/ 45635 h 63864"/>
                <a:gd name="connsiteX6" fmla="*/ 5663 w 63810"/>
                <a:gd name="connsiteY6" fmla="*/ 53627 h 63864"/>
                <a:gd name="connsiteX7" fmla="*/ 56350 w 63810"/>
                <a:gd name="connsiteY7" fmla="*/ 51742 h 63864"/>
                <a:gd name="connsiteX8" fmla="*/ 49903 w 63810"/>
                <a:gd name="connsiteY8" fmla="*/ 6748 h 63864"/>
                <a:gd name="connsiteX9" fmla="*/ 4928 w 63810"/>
                <a:gd name="connsiteY9" fmla="*/ 13194 h 63864"/>
                <a:gd name="connsiteX10" fmla="*/ 1214 w 63810"/>
                <a:gd name="connsiteY10" fmla="*/ 19528 h 63864"/>
                <a:gd name="connsiteX11" fmla="*/ 17011 w 63810"/>
                <a:gd name="connsiteY11" fmla="*/ 57793 h 63864"/>
                <a:gd name="connsiteX12" fmla="*/ 23928 w 63810"/>
                <a:gd name="connsiteY12" fmla="*/ 59715 h 63864"/>
                <a:gd name="connsiteX13" fmla="*/ 26925 w 63810"/>
                <a:gd name="connsiteY13" fmla="*/ 48820 h 6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4">
                  <a:moveTo>
                    <a:pt x="26982" y="48915"/>
                  </a:moveTo>
                  <a:cubicBezTo>
                    <a:pt x="14729" y="47143"/>
                    <a:pt x="6247" y="35249"/>
                    <a:pt x="11902" y="23241"/>
                  </a:cubicBezTo>
                  <a:cubicBezTo>
                    <a:pt x="17011" y="12893"/>
                    <a:pt x="29527" y="8614"/>
                    <a:pt x="39894" y="13722"/>
                  </a:cubicBezTo>
                  <a:cubicBezTo>
                    <a:pt x="50242" y="18811"/>
                    <a:pt x="54502" y="31346"/>
                    <a:pt x="49413" y="41714"/>
                  </a:cubicBezTo>
                  <a:cubicBezTo>
                    <a:pt x="48980" y="42581"/>
                    <a:pt x="48508" y="43410"/>
                    <a:pt x="47962" y="44202"/>
                  </a:cubicBezTo>
                  <a:cubicBezTo>
                    <a:pt x="39705" y="56624"/>
                    <a:pt x="23457" y="54758"/>
                    <a:pt x="13655" y="45635"/>
                  </a:cubicBezTo>
                  <a:cubicBezTo>
                    <a:pt x="8321" y="40696"/>
                    <a:pt x="309" y="48688"/>
                    <a:pt x="5663" y="53627"/>
                  </a:cubicBezTo>
                  <a:cubicBezTo>
                    <a:pt x="20234" y="67086"/>
                    <a:pt x="43607" y="68952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8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1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5" y="60752"/>
                    <a:pt x="34107" y="49857"/>
                    <a:pt x="26925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38712CB5-9748-4F7B-38B9-2E64F695AF39}"/>
                </a:ext>
              </a:extLst>
            </p:cNvPr>
            <p:cNvSpPr/>
            <p:nvPr/>
          </p:nvSpPr>
          <p:spPr>
            <a:xfrm>
              <a:off x="4904511" y="3057604"/>
              <a:ext cx="67555" cy="67586"/>
            </a:xfrm>
            <a:custGeom>
              <a:avLst/>
              <a:gdLst>
                <a:gd name="connsiteX0" fmla="*/ 54043 w 67555"/>
                <a:gd name="connsiteY0" fmla="*/ 61826 h 67586"/>
                <a:gd name="connsiteX1" fmla="*/ 61846 w 67555"/>
                <a:gd name="connsiteY1" fmla="*/ 16059 h 67586"/>
                <a:gd name="connsiteX2" fmla="*/ 17795 w 67555"/>
                <a:gd name="connsiteY2" fmla="*/ 3995 h 67586"/>
                <a:gd name="connsiteX3" fmla="*/ 1584 w 67555"/>
                <a:gd name="connsiteY3" fmla="*/ 47086 h 67586"/>
                <a:gd name="connsiteX4" fmla="*/ 45051 w 67555"/>
                <a:gd name="connsiteY4" fmla="*/ 66803 h 67586"/>
                <a:gd name="connsiteX5" fmla="*/ 42035 w 67555"/>
                <a:gd name="connsiteY5" fmla="*/ 55888 h 67586"/>
                <a:gd name="connsiteX6" fmla="*/ 12309 w 67555"/>
                <a:gd name="connsiteY6" fmla="*/ 43467 h 67586"/>
                <a:gd name="connsiteX7" fmla="*/ 23506 w 67555"/>
                <a:gd name="connsiteY7" fmla="*/ 13759 h 67586"/>
                <a:gd name="connsiteX8" fmla="*/ 53138 w 67555"/>
                <a:gd name="connsiteY8" fmla="*/ 23693 h 67586"/>
                <a:gd name="connsiteX9" fmla="*/ 46031 w 67555"/>
                <a:gd name="connsiteY9" fmla="*/ 53853 h 67586"/>
                <a:gd name="connsiteX10" fmla="*/ 54043 w 67555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6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1" y="66803"/>
                  </a:cubicBezTo>
                  <a:cubicBezTo>
                    <a:pt x="52139" y="65125"/>
                    <a:pt x="49141" y="54230"/>
                    <a:pt x="42035" y="55888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2"/>
                    <a:pt x="12611" y="18830"/>
                    <a:pt x="23506" y="13759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D43758E8-8553-DEEC-3693-7C61CA1EC815}"/>
                </a:ext>
              </a:extLst>
            </p:cNvPr>
            <p:cNvSpPr/>
            <p:nvPr/>
          </p:nvSpPr>
          <p:spPr>
            <a:xfrm>
              <a:off x="5404005" y="3173550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9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5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3"/>
                    <a:pt x="33690" y="733"/>
                  </a:cubicBezTo>
                  <a:cubicBezTo>
                    <a:pt x="12767" y="3843"/>
                    <a:pt x="-3557" y="25238"/>
                    <a:pt x="-711" y="46369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7DC3750B-AD12-BB74-3FD4-91938AC8962B}"/>
                </a:ext>
              </a:extLst>
            </p:cNvPr>
            <p:cNvSpPr/>
            <p:nvPr/>
          </p:nvSpPr>
          <p:spPr>
            <a:xfrm>
              <a:off x="5514329" y="3586726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9 h 367553"/>
                <a:gd name="connsiteX2" fmla="*/ 87754 w 99861"/>
                <a:gd name="connsiteY2" fmla="*/ 4362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9"/>
                  </a:cubicBezTo>
                  <a:cubicBezTo>
                    <a:pt x="100345" y="291"/>
                    <a:pt x="89432" y="-2725"/>
                    <a:pt x="87754" y="4362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4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431DFE1-D45D-3996-A730-14AC9F089401}"/>
                </a:ext>
              </a:extLst>
            </p:cNvPr>
            <p:cNvSpPr/>
            <p:nvPr/>
          </p:nvSpPr>
          <p:spPr>
            <a:xfrm>
              <a:off x="5015654" y="3482332"/>
              <a:ext cx="108899" cy="366234"/>
            </a:xfrm>
            <a:custGeom>
              <a:avLst/>
              <a:gdLst>
                <a:gd name="connsiteX0" fmla="*/ 10099 w 108899"/>
                <a:gd name="connsiteY0" fmla="*/ 362548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8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8"/>
                  </a:moveTo>
                  <a:cubicBezTo>
                    <a:pt x="42671" y="244153"/>
                    <a:pt x="75187" y="125758"/>
                    <a:pt x="107646" y="7326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23"/>
                    <a:pt x="31720" y="241119"/>
                    <a:pt x="-815" y="359551"/>
                  </a:cubicBezTo>
                  <a:cubicBezTo>
                    <a:pt x="-2700" y="366582"/>
                    <a:pt x="8157" y="369579"/>
                    <a:pt x="10099" y="3625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5F0E712-1560-B025-35C5-C09637B7AAE5}"/>
                </a:ext>
              </a:extLst>
            </p:cNvPr>
            <p:cNvSpPr/>
            <p:nvPr/>
          </p:nvSpPr>
          <p:spPr>
            <a:xfrm>
              <a:off x="4821014" y="3122593"/>
              <a:ext cx="113852" cy="468779"/>
            </a:xfrm>
            <a:custGeom>
              <a:avLst/>
              <a:gdLst>
                <a:gd name="connsiteX0" fmla="*/ 10021 w 113852"/>
                <a:gd name="connsiteY0" fmla="*/ 465046 h 468779"/>
                <a:gd name="connsiteX1" fmla="*/ 112658 w 113852"/>
                <a:gd name="connsiteY1" fmla="*/ 7374 h 468779"/>
                <a:gd name="connsiteX2" fmla="*/ 101763 w 113852"/>
                <a:gd name="connsiteY2" fmla="*/ 4377 h 468779"/>
                <a:gd name="connsiteX3" fmla="*/ -874 w 113852"/>
                <a:gd name="connsiteY3" fmla="*/ 462030 h 468779"/>
                <a:gd name="connsiteX4" fmla="*/ 10021 w 113852"/>
                <a:gd name="connsiteY4" fmla="*/ 465046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6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09"/>
                    <a:pt x="33225" y="309460"/>
                    <a:pt x="-874" y="462030"/>
                  </a:cubicBezTo>
                  <a:cubicBezTo>
                    <a:pt x="-2476" y="469136"/>
                    <a:pt x="8438" y="472152"/>
                    <a:pt x="10021" y="4650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704B0817-02B3-EA26-5E33-91699E04A09A}"/>
                </a:ext>
              </a:extLst>
            </p:cNvPr>
            <p:cNvSpPr/>
            <p:nvPr/>
          </p:nvSpPr>
          <p:spPr>
            <a:xfrm>
              <a:off x="5317816" y="3242997"/>
              <a:ext cx="130781" cy="458183"/>
            </a:xfrm>
            <a:custGeom>
              <a:avLst/>
              <a:gdLst>
                <a:gd name="connsiteX0" fmla="*/ 10098 w 130781"/>
                <a:gd name="connsiteY0" fmla="*/ 454498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8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8"/>
                  </a:moveTo>
                  <a:cubicBezTo>
                    <a:pt x="49814" y="305415"/>
                    <a:pt x="89625" y="156370"/>
                    <a:pt x="129530" y="7326"/>
                  </a:cubicBezTo>
                  <a:cubicBezTo>
                    <a:pt x="131415" y="295"/>
                    <a:pt x="120501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315F92B-0993-8BF2-2CA7-19522278A6F7}"/>
                </a:ext>
              </a:extLst>
            </p:cNvPr>
            <p:cNvSpPr/>
            <p:nvPr/>
          </p:nvSpPr>
          <p:spPr>
            <a:xfrm>
              <a:off x="4844124" y="3617404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79"/>
                    <a:pt x="148566" y="35699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132B7B84-E4FD-C43C-E7DB-C1F8014E8CB1}"/>
                </a:ext>
              </a:extLst>
            </p:cNvPr>
            <p:cNvSpPr/>
            <p:nvPr/>
          </p:nvSpPr>
          <p:spPr>
            <a:xfrm>
              <a:off x="4962181" y="3087090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947F12C3-6FB7-C140-5578-A92B5B9103DB}"/>
                </a:ext>
              </a:extLst>
            </p:cNvPr>
            <p:cNvSpPr/>
            <p:nvPr/>
          </p:nvSpPr>
          <p:spPr>
            <a:xfrm>
              <a:off x="5154227" y="3446607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6"/>
                    <a:pt x="291705" y="74210"/>
                    <a:pt x="436075" y="105632"/>
                  </a:cubicBezTo>
                  <a:cubicBezTo>
                    <a:pt x="443181" y="107178"/>
                    <a:pt x="446216" y="96207"/>
                    <a:pt x="439091" y="94718"/>
                  </a:cubicBezTo>
                  <a:cubicBezTo>
                    <a:pt x="294721" y="63409"/>
                    <a:pt x="150369" y="31987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0C1C4A28-1678-2B74-FE96-0AF94AA11A97}"/>
                </a:ext>
              </a:extLst>
            </p:cNvPr>
            <p:cNvSpPr/>
            <p:nvPr/>
          </p:nvSpPr>
          <p:spPr>
            <a:xfrm>
              <a:off x="5025586" y="3875532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1 w 453710"/>
                <a:gd name="connsiteY2" fmla="*/ 104445 h 115186"/>
                <a:gd name="connsiteX3" fmla="*/ 6010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5"/>
                  </a:cubicBezTo>
                  <a:cubicBezTo>
                    <a:pt x="300914" y="70515"/>
                    <a:pt x="153226" y="36586"/>
                    <a:pt x="6010" y="507"/>
                  </a:cubicBezTo>
                  <a:cubicBezTo>
                    <a:pt x="-1059" y="-1227"/>
                    <a:pt x="-4075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C45A082F-6395-483D-5C07-16F7F9E5103F}"/>
                </a:ext>
              </a:extLst>
            </p:cNvPr>
            <p:cNvSpPr/>
            <p:nvPr/>
          </p:nvSpPr>
          <p:spPr>
            <a:xfrm>
              <a:off x="5332297" y="3761495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0" y="128342"/>
                    <a:pt x="61779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5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6EFAFA94-2010-C792-58E4-6DBF9DC754A6}"/>
                </a:ext>
              </a:extLst>
            </p:cNvPr>
            <p:cNvSpPr/>
            <p:nvPr/>
          </p:nvSpPr>
          <p:spPr>
            <a:xfrm>
              <a:off x="5456556" y="3230030"/>
              <a:ext cx="152182" cy="290088"/>
            </a:xfrm>
            <a:custGeom>
              <a:avLst/>
              <a:gdLst>
                <a:gd name="connsiteX0" fmla="*/ 150485 w 152182"/>
                <a:gd name="connsiteY0" fmla="*/ 281889 h 290088"/>
                <a:gd name="connsiteX1" fmla="*/ 9394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89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89"/>
                  </a:moveTo>
                  <a:cubicBezTo>
                    <a:pt x="103473" y="188979"/>
                    <a:pt x="56443" y="96088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3"/>
                    <a:pt x="93690" y="194634"/>
                    <a:pt x="140720" y="287544"/>
                  </a:cubicBezTo>
                  <a:cubicBezTo>
                    <a:pt x="144000" y="294047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B4D579A8-B112-5135-A301-86A0BACA8BCE}"/>
                </a:ext>
              </a:extLst>
            </p:cNvPr>
            <p:cNvSpPr/>
            <p:nvPr/>
          </p:nvSpPr>
          <p:spPr>
            <a:xfrm>
              <a:off x="4940302" y="3120512"/>
              <a:ext cx="166297" cy="301995"/>
            </a:xfrm>
            <a:custGeom>
              <a:avLst/>
              <a:gdLst>
                <a:gd name="connsiteX0" fmla="*/ 164544 w 166297"/>
                <a:gd name="connsiteY0" fmla="*/ 293841 h 301995"/>
                <a:gd name="connsiteX1" fmla="*/ 9449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6 h 301995"/>
                <a:gd name="connsiteX4" fmla="*/ 164544 w 166297"/>
                <a:gd name="connsiteY4" fmla="*/ 293841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1"/>
                  </a:moveTo>
                  <a:cubicBezTo>
                    <a:pt x="112840" y="196954"/>
                    <a:pt x="61154" y="100048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6" y="202590"/>
                    <a:pt x="154780" y="299496"/>
                  </a:cubicBezTo>
                  <a:cubicBezTo>
                    <a:pt x="158211" y="305924"/>
                    <a:pt x="167975" y="300213"/>
                    <a:pt x="164544" y="2938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F211B028-3948-C328-2036-91785A7CBD86}"/>
                </a:ext>
              </a:extLst>
            </p:cNvPr>
            <p:cNvSpPr/>
            <p:nvPr/>
          </p:nvSpPr>
          <p:spPr>
            <a:xfrm>
              <a:off x="4824205" y="3648456"/>
              <a:ext cx="161531" cy="209154"/>
            </a:xfrm>
            <a:custGeom>
              <a:avLst/>
              <a:gdLst>
                <a:gd name="connsiteX0" fmla="*/ 159344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4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2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2D05F9B2-B598-ADC2-CB94-038C12CEAD09}"/>
                </a:ext>
              </a:extLst>
            </p:cNvPr>
            <p:cNvSpPr/>
            <p:nvPr/>
          </p:nvSpPr>
          <p:spPr>
            <a:xfrm>
              <a:off x="1011597" y="29974"/>
              <a:ext cx="131815" cy="630534"/>
            </a:xfrm>
            <a:custGeom>
              <a:avLst/>
              <a:gdLst>
                <a:gd name="connsiteX0" fmla="*/ 119747 w 131815"/>
                <a:gd name="connsiteY0" fmla="*/ 4492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492"/>
                  </a:moveTo>
                  <a:lnTo>
                    <a:pt x="25649" y="487365"/>
                  </a:lnTo>
                  <a:cubicBezTo>
                    <a:pt x="16846" y="532831"/>
                    <a:pt x="8006" y="578303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FE89FC74-17E5-EA58-585B-CC8CC39F467B}"/>
                </a:ext>
              </a:extLst>
            </p:cNvPr>
            <p:cNvSpPr/>
            <p:nvPr/>
          </p:nvSpPr>
          <p:spPr>
            <a:xfrm>
              <a:off x="1012340" y="624900"/>
              <a:ext cx="627919" cy="113957"/>
            </a:xfrm>
            <a:custGeom>
              <a:avLst/>
              <a:gdLst>
                <a:gd name="connsiteX0" fmla="*/ 622800 w 627919"/>
                <a:gd name="connsiteY0" fmla="*/ 103237 h 113957"/>
                <a:gd name="connsiteX1" fmla="*/ 141680 w 627919"/>
                <a:gd name="connsiteY1" fmla="*/ 23031 h 113957"/>
                <a:gd name="connsiteX2" fmla="*/ 6075 w 627919"/>
                <a:gd name="connsiteY2" fmla="*/ 411 h 113957"/>
                <a:gd name="connsiteX3" fmla="*/ 3059 w 627919"/>
                <a:gd name="connsiteY3" fmla="*/ 11306 h 113957"/>
                <a:gd name="connsiteX4" fmla="*/ 484179 w 627919"/>
                <a:gd name="connsiteY4" fmla="*/ 91569 h 113957"/>
                <a:gd name="connsiteX5" fmla="*/ 619784 w 627919"/>
                <a:gd name="connsiteY5" fmla="*/ 114188 h 113957"/>
                <a:gd name="connsiteX6" fmla="*/ 622800 w 627919"/>
                <a:gd name="connsiteY6" fmla="*/ 103274 h 11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57">
                  <a:moveTo>
                    <a:pt x="622800" y="103237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69"/>
                  </a:lnTo>
                  <a:lnTo>
                    <a:pt x="619784" y="114188"/>
                  </a:lnTo>
                  <a:cubicBezTo>
                    <a:pt x="626910" y="115376"/>
                    <a:pt x="629963" y="104481"/>
                    <a:pt x="622800" y="1032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5CF847B-EDAE-7F5E-4685-82321AC1591F}"/>
                </a:ext>
              </a:extLst>
            </p:cNvPr>
            <p:cNvSpPr/>
            <p:nvPr/>
          </p:nvSpPr>
          <p:spPr>
            <a:xfrm>
              <a:off x="1104670" y="26556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18"/>
                    <a:pt x="9860" y="25591"/>
                    <a:pt x="340" y="37278"/>
                  </a:cubicBezTo>
                  <a:cubicBezTo>
                    <a:pt x="-4240" y="42933"/>
                    <a:pt x="3715" y="50906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EC94E6E2-B567-E4A5-2101-84FD7F60A045}"/>
                </a:ext>
              </a:extLst>
            </p:cNvPr>
            <p:cNvSpPr/>
            <p:nvPr/>
          </p:nvSpPr>
          <p:spPr>
            <a:xfrm>
              <a:off x="1133669" y="24794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6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3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5CD3C32-422C-CB90-1782-DDB899FD7D52}"/>
                </a:ext>
              </a:extLst>
            </p:cNvPr>
            <p:cNvSpPr/>
            <p:nvPr/>
          </p:nvSpPr>
          <p:spPr>
            <a:xfrm>
              <a:off x="1608339" y="699271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60"/>
                    <a:pt x="20751" y="37423"/>
                  </a:cubicBezTo>
                  <a:cubicBezTo>
                    <a:pt x="24973" y="43267"/>
                    <a:pt x="34775" y="37631"/>
                    <a:pt x="30515" y="31768"/>
                  </a:cubicBezTo>
                  <a:cubicBezTo>
                    <a:pt x="23578" y="22105"/>
                    <a:pt x="16661" y="12447"/>
                    <a:pt x="9780" y="2796"/>
                  </a:cubicBez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F6C941F5-2665-753D-D690-AA6F42B5C26D}"/>
                </a:ext>
              </a:extLst>
            </p:cNvPr>
            <p:cNvSpPr/>
            <p:nvPr/>
          </p:nvSpPr>
          <p:spPr>
            <a:xfrm>
              <a:off x="1601169" y="728917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8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8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0255A5EC-0451-04A4-093C-8C6AC19B8D45}"/>
                </a:ext>
              </a:extLst>
            </p:cNvPr>
            <p:cNvSpPr/>
            <p:nvPr/>
          </p:nvSpPr>
          <p:spPr>
            <a:xfrm>
              <a:off x="1047020" y="491221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1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9" y="96041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EB0F92A-EFD4-0BBF-DB43-B2C7BF6B1159}"/>
                </a:ext>
              </a:extLst>
            </p:cNvPr>
            <p:cNvSpPr/>
            <p:nvPr/>
          </p:nvSpPr>
          <p:spPr>
            <a:xfrm>
              <a:off x="1166179" y="451291"/>
              <a:ext cx="59468" cy="116762"/>
            </a:xfrm>
            <a:custGeom>
              <a:avLst/>
              <a:gdLst>
                <a:gd name="connsiteX0" fmla="*/ 57396 w 59468"/>
                <a:gd name="connsiteY0" fmla="*/ 9292 h 116762"/>
                <a:gd name="connsiteX1" fmla="*/ 20338 w 59468"/>
                <a:gd name="connsiteY1" fmla="*/ 7595 h 116762"/>
                <a:gd name="connsiteX2" fmla="*/ 508 w 59468"/>
                <a:gd name="connsiteY2" fmla="*/ 48084 h 116762"/>
                <a:gd name="connsiteX3" fmla="*/ 30837 w 59468"/>
                <a:gd name="connsiteY3" fmla="*/ 59677 h 116762"/>
                <a:gd name="connsiteX4" fmla="*/ 58245 w 59468"/>
                <a:gd name="connsiteY4" fmla="*/ 21808 h 116762"/>
                <a:gd name="connsiteX5" fmla="*/ 47142 w 59468"/>
                <a:gd name="connsiteY5" fmla="*/ 20300 h 116762"/>
                <a:gd name="connsiteX6" fmla="*/ 41770 w 59468"/>
                <a:gd name="connsiteY6" fmla="*/ 71383 h 116762"/>
                <a:gd name="connsiteX7" fmla="*/ 37416 w 59468"/>
                <a:gd name="connsiteY7" fmla="*/ 93211 h 116762"/>
                <a:gd name="connsiteX8" fmla="*/ 32628 w 59468"/>
                <a:gd name="connsiteY8" fmla="*/ 103163 h 116762"/>
                <a:gd name="connsiteX9" fmla="*/ 21902 w 59468"/>
                <a:gd name="connsiteY9" fmla="*/ 102560 h 116762"/>
                <a:gd name="connsiteX10" fmla="*/ 10988 w 59468"/>
                <a:gd name="connsiteY10" fmla="*/ 105557 h 116762"/>
                <a:gd name="connsiteX11" fmla="*/ 26728 w 59468"/>
                <a:gd name="connsiteY11" fmla="*/ 117074 h 116762"/>
                <a:gd name="connsiteX12" fmla="*/ 46219 w 59468"/>
                <a:gd name="connsiteY12" fmla="*/ 102315 h 116762"/>
                <a:gd name="connsiteX13" fmla="*/ 54267 w 59468"/>
                <a:gd name="connsiteY13" fmla="*/ 63617 h 116762"/>
                <a:gd name="connsiteX14" fmla="*/ 58377 w 59468"/>
                <a:gd name="connsiteY14" fmla="*/ 20262 h 116762"/>
                <a:gd name="connsiteX15" fmla="*/ 47274 w 59468"/>
                <a:gd name="connsiteY15" fmla="*/ 18773 h 116762"/>
                <a:gd name="connsiteX16" fmla="*/ 35305 w 59468"/>
                <a:gd name="connsiteY16" fmla="*/ 43674 h 116762"/>
                <a:gd name="connsiteX17" fmla="*/ 14193 w 59468"/>
                <a:gd name="connsiteY17" fmla="*/ 47820 h 116762"/>
                <a:gd name="connsiteX18" fmla="*/ 47557 w 59468"/>
                <a:gd name="connsiteY18" fmla="*/ 14947 h 116762"/>
                <a:gd name="connsiteX19" fmla="*/ 57321 w 59468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468" h="116762">
                  <a:moveTo>
                    <a:pt x="57396" y="9292"/>
                  </a:moveTo>
                  <a:cubicBezTo>
                    <a:pt x="47726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9"/>
                    <a:pt x="19546" y="63164"/>
                    <a:pt x="30837" y="59677"/>
                  </a:cubicBezTo>
                  <a:cubicBezTo>
                    <a:pt x="47255" y="54606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13" y="37415"/>
                    <a:pt x="44522" y="54471"/>
                    <a:pt x="41770" y="71383"/>
                  </a:cubicBezTo>
                  <a:cubicBezTo>
                    <a:pt x="40752" y="78739"/>
                    <a:pt x="39301" y="86028"/>
                    <a:pt x="37416" y="93211"/>
                  </a:cubicBezTo>
                  <a:cubicBezTo>
                    <a:pt x="36435" y="96604"/>
                    <a:pt x="35248" y="100581"/>
                    <a:pt x="32628" y="103163"/>
                  </a:cubicBezTo>
                  <a:cubicBezTo>
                    <a:pt x="30008" y="105746"/>
                    <a:pt x="23373" y="107763"/>
                    <a:pt x="21902" y="102560"/>
                  </a:cubicBezTo>
                  <a:cubicBezTo>
                    <a:pt x="20017" y="95567"/>
                    <a:pt x="9009" y="98545"/>
                    <a:pt x="10988" y="105557"/>
                  </a:cubicBezTo>
                  <a:cubicBezTo>
                    <a:pt x="12949" y="112563"/>
                    <a:pt x="19452" y="117319"/>
                    <a:pt x="26728" y="117074"/>
                  </a:cubicBezTo>
                  <a:cubicBezTo>
                    <a:pt x="36153" y="117074"/>
                    <a:pt x="42656" y="110477"/>
                    <a:pt x="46219" y="102315"/>
                  </a:cubicBezTo>
                  <a:cubicBezTo>
                    <a:pt x="51346" y="90534"/>
                    <a:pt x="52477" y="76227"/>
                    <a:pt x="54267" y="63617"/>
                  </a:cubicBezTo>
                  <a:cubicBezTo>
                    <a:pt x="56303" y="49253"/>
                    <a:pt x="57641" y="34814"/>
                    <a:pt x="58377" y="20262"/>
                  </a:cubicBezTo>
                  <a:cubicBezTo>
                    <a:pt x="58716" y="13721"/>
                    <a:pt x="49121" y="12854"/>
                    <a:pt x="47274" y="18773"/>
                  </a:cubicBezTo>
                  <a:cubicBezTo>
                    <a:pt x="44560" y="27463"/>
                    <a:pt x="41808" y="36963"/>
                    <a:pt x="35305" y="43674"/>
                  </a:cubicBezTo>
                  <a:cubicBezTo>
                    <a:pt x="30309" y="48838"/>
                    <a:pt x="20847" y="52420"/>
                    <a:pt x="14193" y="47820"/>
                  </a:cubicBezTo>
                  <a:cubicBezTo>
                    <a:pt x="-1547" y="36944"/>
                    <a:pt x="35493" y="-906"/>
                    <a:pt x="47557" y="14947"/>
                  </a:cubicBezTo>
                  <a:cubicBezTo>
                    <a:pt x="51911" y="20601"/>
                    <a:pt x="61732" y="14947"/>
                    <a:pt x="57321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DB4D5C30-8034-F5A0-4259-52D4A72722CC}"/>
                </a:ext>
              </a:extLst>
            </p:cNvPr>
            <p:cNvSpPr/>
            <p:nvPr/>
          </p:nvSpPr>
          <p:spPr>
            <a:xfrm>
              <a:off x="1237684" y="452864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319 h 104850"/>
                <a:gd name="connsiteX10" fmla="*/ 27210 w 68613"/>
                <a:gd name="connsiteY10" fmla="*/ 4326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2" y="31790"/>
                    <a:pt x="66059" y="6343"/>
                    <a:pt x="43157" y="519"/>
                  </a:cubicBezTo>
                  <a:cubicBezTo>
                    <a:pt x="36107" y="-1272"/>
                    <a:pt x="33091" y="9642"/>
                    <a:pt x="40160" y="11433"/>
                  </a:cubicBezTo>
                  <a:cubicBezTo>
                    <a:pt x="59009" y="16239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7" y="92675"/>
                    <a:pt x="9698" y="68472"/>
                    <a:pt x="12300" y="57558"/>
                  </a:cubicBezTo>
                  <a:cubicBezTo>
                    <a:pt x="16296" y="40896"/>
                    <a:pt x="24137" y="25401"/>
                    <a:pt x="35202" y="12319"/>
                  </a:cubicBezTo>
                  <a:cubicBezTo>
                    <a:pt x="39858" y="6777"/>
                    <a:pt x="31885" y="-1253"/>
                    <a:pt x="27210" y="432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15CE1F26-1585-C895-DD70-F67E3587FE79}"/>
                </a:ext>
              </a:extLst>
            </p:cNvPr>
            <p:cNvSpPr/>
            <p:nvPr/>
          </p:nvSpPr>
          <p:spPr>
            <a:xfrm>
              <a:off x="1310639" y="416996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4" y="30034"/>
                  </a:cubicBezTo>
                  <a:cubicBezTo>
                    <a:pt x="19494" y="40363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70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5"/>
                    <a:pt x="17948" y="-1950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3F36E690-7A31-A4B4-A8BC-C2CF19CBCE5C}"/>
                </a:ext>
              </a:extLst>
            </p:cNvPr>
            <p:cNvSpPr/>
            <p:nvPr/>
          </p:nvSpPr>
          <p:spPr>
            <a:xfrm>
              <a:off x="3876754" y="2488072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3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7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BFE578B-432B-B98D-3896-F92B1506912C}"/>
                </a:ext>
              </a:extLst>
            </p:cNvPr>
            <p:cNvSpPr/>
            <p:nvPr/>
          </p:nvSpPr>
          <p:spPr>
            <a:xfrm>
              <a:off x="3877498" y="3082866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2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1A9B3603-CE89-1D33-F575-2E4FF54EB2E0}"/>
                </a:ext>
              </a:extLst>
            </p:cNvPr>
            <p:cNvSpPr/>
            <p:nvPr/>
          </p:nvSpPr>
          <p:spPr>
            <a:xfrm>
              <a:off x="3969828" y="2484560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9"/>
                    <a:pt x="9860" y="25610"/>
                    <a:pt x="340" y="37278"/>
                  </a:cubicBezTo>
                  <a:cubicBezTo>
                    <a:pt x="-4240" y="42933"/>
                    <a:pt x="3715" y="50906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AF62504-5955-B5F0-52B4-B175340B9ED1}"/>
                </a:ext>
              </a:extLst>
            </p:cNvPr>
            <p:cNvSpPr/>
            <p:nvPr/>
          </p:nvSpPr>
          <p:spPr>
            <a:xfrm>
              <a:off x="3998827" y="2482797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DC898E97-FF60-18EB-02BF-F66021204C9E}"/>
                </a:ext>
              </a:extLst>
            </p:cNvPr>
            <p:cNvSpPr/>
            <p:nvPr/>
          </p:nvSpPr>
          <p:spPr>
            <a:xfrm>
              <a:off x="4473496" y="3157274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0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90" y="27753"/>
                    <a:pt x="20845" y="37423"/>
                  </a:cubicBezTo>
                  <a:cubicBezTo>
                    <a:pt x="25068" y="43267"/>
                    <a:pt x="34869" y="37631"/>
                    <a:pt x="30609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3C2601F3-6C2B-7A82-E5B7-A2A3A8AB22A5}"/>
                </a:ext>
              </a:extLst>
            </p:cNvPr>
            <p:cNvSpPr/>
            <p:nvPr/>
          </p:nvSpPr>
          <p:spPr>
            <a:xfrm>
              <a:off x="4466327" y="3186921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8358DC62-1740-981C-ACE5-8BE3DAB746EA}"/>
                </a:ext>
              </a:extLst>
            </p:cNvPr>
            <p:cNvSpPr/>
            <p:nvPr/>
          </p:nvSpPr>
          <p:spPr>
            <a:xfrm>
              <a:off x="3912178" y="2949225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F2E202B3-F236-C23E-9934-5D64EF60549C}"/>
                </a:ext>
              </a:extLst>
            </p:cNvPr>
            <p:cNvSpPr/>
            <p:nvPr/>
          </p:nvSpPr>
          <p:spPr>
            <a:xfrm>
              <a:off x="4031337" y="2909295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7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8 w 59544"/>
                <a:gd name="connsiteY17" fmla="*/ 47820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6"/>
                    <a:pt x="53627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9" y="117074"/>
                    <a:pt x="42732" y="110477"/>
                    <a:pt x="46294" y="102315"/>
                  </a:cubicBezTo>
                  <a:cubicBezTo>
                    <a:pt x="51421" y="90534"/>
                    <a:pt x="52552" y="76227"/>
                    <a:pt x="54343" y="63617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2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8" y="47820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41A04F71-CE8F-E25E-8F0F-B5FF7D1D425F}"/>
                </a:ext>
              </a:extLst>
            </p:cNvPr>
            <p:cNvSpPr/>
            <p:nvPr/>
          </p:nvSpPr>
          <p:spPr>
            <a:xfrm>
              <a:off x="4102842" y="2910849"/>
              <a:ext cx="68613" cy="104868"/>
            </a:xfrm>
            <a:custGeom>
              <a:avLst/>
              <a:gdLst>
                <a:gd name="connsiteX0" fmla="*/ 27247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6 w 68613"/>
                <a:gd name="connsiteY3" fmla="*/ 51808 h 104868"/>
                <a:gd name="connsiteX4" fmla="*/ 43156 w 68613"/>
                <a:gd name="connsiteY4" fmla="*/ 537 h 104868"/>
                <a:gd name="connsiteX5" fmla="*/ 40159 w 68613"/>
                <a:gd name="connsiteY5" fmla="*/ 11451 h 104868"/>
                <a:gd name="connsiteX6" fmla="*/ 53524 w 68613"/>
                <a:gd name="connsiteY6" fmla="*/ 53543 h 104868"/>
                <a:gd name="connsiteX7" fmla="*/ 23515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7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7" y="100497"/>
                    <a:pt x="60838" y="71412"/>
                    <a:pt x="65776" y="51808"/>
                  </a:cubicBezTo>
                  <a:cubicBezTo>
                    <a:pt x="70771" y="31809"/>
                    <a:pt x="66059" y="6362"/>
                    <a:pt x="43156" y="537"/>
                  </a:cubicBezTo>
                  <a:cubicBezTo>
                    <a:pt x="36107" y="-1348"/>
                    <a:pt x="33091" y="9660"/>
                    <a:pt x="40159" y="11451"/>
                  </a:cubicBezTo>
                  <a:cubicBezTo>
                    <a:pt x="59009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5" y="93768"/>
                  </a:cubicBezTo>
                  <a:cubicBezTo>
                    <a:pt x="6776" y="92694"/>
                    <a:pt x="9698" y="68491"/>
                    <a:pt x="12300" y="57577"/>
                  </a:cubicBezTo>
                  <a:cubicBezTo>
                    <a:pt x="16296" y="40913"/>
                    <a:pt x="24137" y="25419"/>
                    <a:pt x="35202" y="12337"/>
                  </a:cubicBezTo>
                  <a:cubicBezTo>
                    <a:pt x="39858" y="6795"/>
                    <a:pt x="31884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3EC6DAA5-AB00-6BB5-6114-7EDA493CF27B}"/>
                </a:ext>
              </a:extLst>
            </p:cNvPr>
            <p:cNvSpPr/>
            <p:nvPr/>
          </p:nvSpPr>
          <p:spPr>
            <a:xfrm>
              <a:off x="4175797" y="2875000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3"/>
                    <a:pt x="38833" y="19704"/>
                    <a:pt x="29163" y="30034"/>
                  </a:cubicBezTo>
                  <a:cubicBezTo>
                    <a:pt x="19493" y="40363"/>
                    <a:pt x="5319" y="26999"/>
                    <a:pt x="11784" y="15972"/>
                  </a:cubicBezTo>
                  <a:cubicBezTo>
                    <a:pt x="15554" y="9676"/>
                    <a:pt x="5715" y="3984"/>
                    <a:pt x="2020" y="10317"/>
                  </a:cubicBezTo>
                  <a:cubicBezTo>
                    <a:pt x="-3371" y="19968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A7E50EDC-29C6-3931-0085-4EFC1477B2A4}"/>
                </a:ext>
              </a:extLst>
            </p:cNvPr>
            <p:cNvSpPr/>
            <p:nvPr/>
          </p:nvSpPr>
          <p:spPr>
            <a:xfrm>
              <a:off x="2464359" y="27977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5 w 226101"/>
                <a:gd name="connsiteY5" fmla="*/ 320752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70"/>
                    <a:pt x="225442" y="529958"/>
                    <a:pt x="224783" y="499409"/>
                  </a:cubicBezTo>
                  <a:cubicBezTo>
                    <a:pt x="223538" y="439550"/>
                    <a:pt x="218091" y="379851"/>
                    <a:pt x="208515" y="320752"/>
                  </a:cubicBezTo>
                  <a:cubicBezTo>
                    <a:pt x="198958" y="261388"/>
                    <a:pt x="185104" y="20279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10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1" y="267897"/>
                  </a:cubicBezTo>
                  <a:cubicBezTo>
                    <a:pt x="209722" y="375789"/>
                    <a:pt x="217959" y="486154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22CF86D9-55D3-8032-0725-D122DF60EF64}"/>
                </a:ext>
              </a:extLst>
            </p:cNvPr>
            <p:cNvSpPr/>
            <p:nvPr/>
          </p:nvSpPr>
          <p:spPr>
            <a:xfrm>
              <a:off x="2207113" y="264702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0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4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20" y="13685"/>
                    <a:pt x="206860" y="6189"/>
                    <a:pt x="149180" y="2728"/>
                  </a:cubicBezTo>
                  <a:cubicBezTo>
                    <a:pt x="104110" y="51"/>
                    <a:pt x="31765" y="-8770"/>
                    <a:pt x="5300" y="38900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9"/>
                    <a:pt x="98267" y="140898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86"/>
                    <a:pt x="629866" y="142455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E19EEC33-2144-0FBF-D21D-98505D755AB3}"/>
                </a:ext>
              </a:extLst>
            </p:cNvPr>
            <p:cNvSpPr/>
            <p:nvPr/>
          </p:nvSpPr>
          <p:spPr>
            <a:xfrm>
              <a:off x="2291402" y="132250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780 w 583546"/>
                <a:gd name="connsiteY11" fmla="*/ 310577 h 557443"/>
                <a:gd name="connsiteX12" fmla="*/ 520168 w 583546"/>
                <a:gd name="connsiteY12" fmla="*/ 171466 h 557443"/>
                <a:gd name="connsiteX13" fmla="*/ 548273 w 583546"/>
                <a:gd name="connsiteY13" fmla="*/ 136952 h 557443"/>
                <a:gd name="connsiteX14" fmla="*/ 538509 w 583546"/>
                <a:gd name="connsiteY14" fmla="*/ 131297 h 557443"/>
                <a:gd name="connsiteX15" fmla="*/ 483656 w 583546"/>
                <a:gd name="connsiteY15" fmla="*/ 197271 h 557443"/>
                <a:gd name="connsiteX16" fmla="*/ 425316 w 583546"/>
                <a:gd name="connsiteY16" fmla="*/ 262661 h 557443"/>
                <a:gd name="connsiteX17" fmla="*/ 300795 w 583546"/>
                <a:gd name="connsiteY17" fmla="*/ 380547 h 557443"/>
                <a:gd name="connsiteX18" fmla="*/ 173691 w 583546"/>
                <a:gd name="connsiteY18" fmla="*/ 486106 h 557443"/>
                <a:gd name="connsiteX19" fmla="*/ 104437 w 583546"/>
                <a:gd name="connsiteY19" fmla="*/ 529460 h 557443"/>
                <a:gd name="connsiteX20" fmla="*/ 28661 w 583546"/>
                <a:gd name="connsiteY20" fmla="*/ 541279 h 557443"/>
                <a:gd name="connsiteX21" fmla="*/ 15655 w 583546"/>
                <a:gd name="connsiteY21" fmla="*/ 474306 h 557443"/>
                <a:gd name="connsiteX22" fmla="*/ 58576 w 583546"/>
                <a:gd name="connsiteY22" fmla="*/ 401244 h 557443"/>
                <a:gd name="connsiteX23" fmla="*/ 155087 w 583546"/>
                <a:gd name="connsiteY23" fmla="*/ 280172 h 557443"/>
                <a:gd name="connsiteX24" fmla="*/ 392480 w 583546"/>
                <a:gd name="connsiteY24" fmla="*/ 75879 h 557443"/>
                <a:gd name="connsiteX25" fmla="*/ 465390 w 583546"/>
                <a:gd name="connsiteY25" fmla="*/ 31186 h 557443"/>
                <a:gd name="connsiteX26" fmla="*/ 527406 w 583546"/>
                <a:gd name="connsiteY26" fmla="*/ 12337 h 557443"/>
                <a:gd name="connsiteX27" fmla="*/ 569912 w 583546"/>
                <a:gd name="connsiteY27" fmla="*/ 45305 h 557443"/>
                <a:gd name="connsiteX28" fmla="*/ 538509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28"/>
                    <a:pt x="260456" y="154922"/>
                    <a:pt x="180609" y="236573"/>
                  </a:cubicBezTo>
                  <a:cubicBezTo>
                    <a:pt x="141119" y="276893"/>
                    <a:pt x="104399" y="319836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1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780" y="310577"/>
                  </a:cubicBezTo>
                  <a:cubicBezTo>
                    <a:pt x="438907" y="266751"/>
                    <a:pt x="479264" y="219137"/>
                    <a:pt x="520168" y="171466"/>
                  </a:cubicBezTo>
                  <a:cubicBezTo>
                    <a:pt x="529838" y="160156"/>
                    <a:pt x="539319" y="148846"/>
                    <a:pt x="548273" y="136952"/>
                  </a:cubicBezTo>
                  <a:cubicBezTo>
                    <a:pt x="552665" y="131147"/>
                    <a:pt x="542844" y="125510"/>
                    <a:pt x="538509" y="131297"/>
                  </a:cubicBezTo>
                  <a:cubicBezTo>
                    <a:pt x="521280" y="154087"/>
                    <a:pt x="502034" y="175387"/>
                    <a:pt x="483656" y="197271"/>
                  </a:cubicBezTo>
                  <a:cubicBezTo>
                    <a:pt x="464806" y="219652"/>
                    <a:pt x="445353" y="241449"/>
                    <a:pt x="425316" y="262661"/>
                  </a:cubicBezTo>
                  <a:cubicBezTo>
                    <a:pt x="385920" y="304130"/>
                    <a:pt x="343282" y="342207"/>
                    <a:pt x="300795" y="380547"/>
                  </a:cubicBezTo>
                  <a:cubicBezTo>
                    <a:pt x="259929" y="417417"/>
                    <a:pt x="218553" y="454061"/>
                    <a:pt x="173691" y="486106"/>
                  </a:cubicBezTo>
                  <a:cubicBezTo>
                    <a:pt x="151637" y="502150"/>
                    <a:pt x="128508" y="516637"/>
                    <a:pt x="104437" y="529460"/>
                  </a:cubicBezTo>
                  <a:cubicBezTo>
                    <a:pt x="83307" y="540487"/>
                    <a:pt x="51771" y="555001"/>
                    <a:pt x="28661" y="541279"/>
                  </a:cubicBezTo>
                  <a:cubicBezTo>
                    <a:pt x="5552" y="527556"/>
                    <a:pt x="7927" y="495889"/>
                    <a:pt x="15655" y="474306"/>
                  </a:cubicBezTo>
                  <a:cubicBezTo>
                    <a:pt x="25080" y="447803"/>
                    <a:pt x="42648" y="424128"/>
                    <a:pt x="58576" y="401244"/>
                  </a:cubicBezTo>
                  <a:cubicBezTo>
                    <a:pt x="88132" y="358868"/>
                    <a:pt x="120365" y="318428"/>
                    <a:pt x="155087" y="280172"/>
                  </a:cubicBezTo>
                  <a:cubicBezTo>
                    <a:pt x="225433" y="202491"/>
                    <a:pt x="305187" y="133867"/>
                    <a:pt x="392480" y="75879"/>
                  </a:cubicBezTo>
                  <a:cubicBezTo>
                    <a:pt x="416155" y="60177"/>
                    <a:pt x="440301" y="44551"/>
                    <a:pt x="465390" y="31186"/>
                  </a:cubicBezTo>
                  <a:cubicBezTo>
                    <a:pt x="484240" y="21140"/>
                    <a:pt x="505785" y="12638"/>
                    <a:pt x="527406" y="12337"/>
                  </a:cubicBezTo>
                  <a:cubicBezTo>
                    <a:pt x="549027" y="12035"/>
                    <a:pt x="565332" y="23647"/>
                    <a:pt x="569912" y="45305"/>
                  </a:cubicBezTo>
                  <a:cubicBezTo>
                    <a:pt x="576547" y="76671"/>
                    <a:pt x="556246" y="107339"/>
                    <a:pt x="538509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E8F7D042-76E1-B94B-9CF2-5F7A3E883A09}"/>
                </a:ext>
              </a:extLst>
            </p:cNvPr>
            <p:cNvSpPr/>
            <p:nvPr/>
          </p:nvSpPr>
          <p:spPr>
            <a:xfrm>
              <a:off x="2499812" y="1343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13B26525-F11C-ADB6-0E57-A299F875C21B}"/>
                </a:ext>
              </a:extLst>
            </p:cNvPr>
            <p:cNvSpPr/>
            <p:nvPr/>
          </p:nvSpPr>
          <p:spPr>
            <a:xfrm rot="-4200">
              <a:off x="2293844" y="646374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0"/>
                    <a:pt x="36156" y="48237"/>
                    <a:pt x="22924" y="48237"/>
                  </a:cubicBezTo>
                  <a:cubicBezTo>
                    <a:pt x="9693" y="48237"/>
                    <a:pt x="-1034" y="37510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05051F7F-3A15-0FEC-2895-1740778C1445}"/>
                </a:ext>
              </a:extLst>
            </p:cNvPr>
            <p:cNvSpPr/>
            <p:nvPr/>
          </p:nvSpPr>
          <p:spPr>
            <a:xfrm>
              <a:off x="2919160" y="492123"/>
              <a:ext cx="47912" cy="47906"/>
            </a:xfrm>
            <a:custGeom>
              <a:avLst/>
              <a:gdLst>
                <a:gd name="connsiteX0" fmla="*/ 37874 w 47912"/>
                <a:gd name="connsiteY0" fmla="*/ 42992 h 47906"/>
                <a:gd name="connsiteX1" fmla="*/ 4208 w 47912"/>
                <a:gd name="connsiteY1" fmla="*/ 39222 h 47906"/>
                <a:gd name="connsiteX2" fmla="*/ 7960 w 47912"/>
                <a:gd name="connsiteY2" fmla="*/ 5575 h 47906"/>
                <a:gd name="connsiteX3" fmla="*/ 7978 w 47912"/>
                <a:gd name="connsiteY3" fmla="*/ 5556 h 47906"/>
                <a:gd name="connsiteX4" fmla="*/ 41644 w 47912"/>
                <a:gd name="connsiteY4" fmla="*/ 9326 h 47906"/>
                <a:gd name="connsiteX5" fmla="*/ 37874 w 47912"/>
                <a:gd name="connsiteY5" fmla="*/ 42992 h 47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12" h="47906">
                  <a:moveTo>
                    <a:pt x="37874" y="42992"/>
                  </a:moveTo>
                  <a:cubicBezTo>
                    <a:pt x="27544" y="51245"/>
                    <a:pt x="12464" y="49558"/>
                    <a:pt x="4208" y="39222"/>
                  </a:cubicBezTo>
                  <a:cubicBezTo>
                    <a:pt x="-4048" y="28896"/>
                    <a:pt x="-2370" y="13832"/>
                    <a:pt x="7960" y="5575"/>
                  </a:cubicBezTo>
                  <a:cubicBezTo>
                    <a:pt x="7960" y="5569"/>
                    <a:pt x="7978" y="5563"/>
                    <a:pt x="7978" y="5556"/>
                  </a:cubicBezTo>
                  <a:cubicBezTo>
                    <a:pt x="18308" y="-2697"/>
                    <a:pt x="33388" y="-1009"/>
                    <a:pt x="41644" y="9326"/>
                  </a:cubicBezTo>
                  <a:cubicBezTo>
                    <a:pt x="49900" y="19665"/>
                    <a:pt x="48203" y="34735"/>
                    <a:pt x="37874" y="429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136530F3-DF1E-8196-86B5-EEC7CB8F1FC8}"/>
                </a:ext>
              </a:extLst>
            </p:cNvPr>
            <p:cNvSpPr/>
            <p:nvPr/>
          </p:nvSpPr>
          <p:spPr>
            <a:xfrm>
              <a:off x="2531510" y="366477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C154D727-5BB7-4E0C-037B-0EE8146242C2}"/>
                </a:ext>
              </a:extLst>
            </p:cNvPr>
            <p:cNvSpPr/>
            <p:nvPr/>
          </p:nvSpPr>
          <p:spPr>
            <a:xfrm>
              <a:off x="3127869" y="1558575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6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69"/>
                    <a:pt x="225442" y="529959"/>
                    <a:pt x="224783" y="499409"/>
                  </a:cubicBezTo>
                  <a:cubicBezTo>
                    <a:pt x="223538" y="439550"/>
                    <a:pt x="218091" y="379851"/>
                    <a:pt x="208515" y="320751"/>
                  </a:cubicBezTo>
                  <a:cubicBezTo>
                    <a:pt x="198958" y="261388"/>
                    <a:pt x="185104" y="20279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9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1" y="267897"/>
                  </a:cubicBezTo>
                  <a:cubicBezTo>
                    <a:pt x="209722" y="375789"/>
                    <a:pt x="217959" y="486154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81C1F48A-C8A9-F698-29C2-6B13BC655D84}"/>
                </a:ext>
              </a:extLst>
            </p:cNvPr>
            <p:cNvSpPr/>
            <p:nvPr/>
          </p:nvSpPr>
          <p:spPr>
            <a:xfrm>
              <a:off x="2870623" y="1795300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20" y="13685"/>
                    <a:pt x="206860" y="6191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9"/>
                    <a:pt x="98267" y="140898"/>
                    <a:pt x="74535" y="128135"/>
                  </a:cubicBezTo>
                  <a:cubicBezTo>
                    <a:pt x="54347" y="117164"/>
                    <a:pt x="32236" y="104630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75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CFB4288-C115-DD4B-42D3-736A884A2C4F}"/>
                </a:ext>
              </a:extLst>
            </p:cNvPr>
            <p:cNvSpPr/>
            <p:nvPr/>
          </p:nvSpPr>
          <p:spPr>
            <a:xfrm>
              <a:off x="2954913" y="1662847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780 w 583546"/>
                <a:gd name="connsiteY11" fmla="*/ 310577 h 557443"/>
                <a:gd name="connsiteX12" fmla="*/ 520168 w 583546"/>
                <a:gd name="connsiteY12" fmla="*/ 171466 h 557443"/>
                <a:gd name="connsiteX13" fmla="*/ 548273 w 583546"/>
                <a:gd name="connsiteY13" fmla="*/ 136952 h 557443"/>
                <a:gd name="connsiteX14" fmla="*/ 538509 w 583546"/>
                <a:gd name="connsiteY14" fmla="*/ 131297 h 557443"/>
                <a:gd name="connsiteX15" fmla="*/ 483656 w 583546"/>
                <a:gd name="connsiteY15" fmla="*/ 197271 h 557443"/>
                <a:gd name="connsiteX16" fmla="*/ 425316 w 583546"/>
                <a:gd name="connsiteY16" fmla="*/ 262661 h 557443"/>
                <a:gd name="connsiteX17" fmla="*/ 300795 w 583546"/>
                <a:gd name="connsiteY17" fmla="*/ 380547 h 557443"/>
                <a:gd name="connsiteX18" fmla="*/ 173691 w 583546"/>
                <a:gd name="connsiteY18" fmla="*/ 486106 h 557443"/>
                <a:gd name="connsiteX19" fmla="*/ 104437 w 583546"/>
                <a:gd name="connsiteY19" fmla="*/ 529460 h 557443"/>
                <a:gd name="connsiteX20" fmla="*/ 28661 w 583546"/>
                <a:gd name="connsiteY20" fmla="*/ 541279 h 557443"/>
                <a:gd name="connsiteX21" fmla="*/ 15655 w 583546"/>
                <a:gd name="connsiteY21" fmla="*/ 474306 h 557443"/>
                <a:gd name="connsiteX22" fmla="*/ 58576 w 583546"/>
                <a:gd name="connsiteY22" fmla="*/ 401244 h 557443"/>
                <a:gd name="connsiteX23" fmla="*/ 155087 w 583546"/>
                <a:gd name="connsiteY23" fmla="*/ 280172 h 557443"/>
                <a:gd name="connsiteX24" fmla="*/ 392480 w 583546"/>
                <a:gd name="connsiteY24" fmla="*/ 75879 h 557443"/>
                <a:gd name="connsiteX25" fmla="*/ 465390 w 583546"/>
                <a:gd name="connsiteY25" fmla="*/ 31186 h 557443"/>
                <a:gd name="connsiteX26" fmla="*/ 527406 w 583546"/>
                <a:gd name="connsiteY26" fmla="*/ 12337 h 557443"/>
                <a:gd name="connsiteX27" fmla="*/ 569912 w 583546"/>
                <a:gd name="connsiteY27" fmla="*/ 45305 h 557443"/>
                <a:gd name="connsiteX28" fmla="*/ 538509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27"/>
                    <a:pt x="260456" y="154922"/>
                    <a:pt x="180609" y="236573"/>
                  </a:cubicBezTo>
                  <a:cubicBezTo>
                    <a:pt x="141119" y="276893"/>
                    <a:pt x="104399" y="319836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780" y="310577"/>
                  </a:cubicBezTo>
                  <a:cubicBezTo>
                    <a:pt x="438907" y="266751"/>
                    <a:pt x="479264" y="219137"/>
                    <a:pt x="520168" y="171466"/>
                  </a:cubicBezTo>
                  <a:cubicBezTo>
                    <a:pt x="529838" y="160156"/>
                    <a:pt x="539319" y="148846"/>
                    <a:pt x="548273" y="136952"/>
                  </a:cubicBezTo>
                  <a:cubicBezTo>
                    <a:pt x="552665" y="131147"/>
                    <a:pt x="542844" y="125510"/>
                    <a:pt x="538509" y="131297"/>
                  </a:cubicBezTo>
                  <a:cubicBezTo>
                    <a:pt x="521280" y="154087"/>
                    <a:pt x="502034" y="175387"/>
                    <a:pt x="483656" y="197271"/>
                  </a:cubicBezTo>
                  <a:cubicBezTo>
                    <a:pt x="464806" y="219652"/>
                    <a:pt x="445353" y="241449"/>
                    <a:pt x="425316" y="262661"/>
                  </a:cubicBezTo>
                  <a:cubicBezTo>
                    <a:pt x="385920" y="304130"/>
                    <a:pt x="343282" y="342207"/>
                    <a:pt x="300795" y="380547"/>
                  </a:cubicBezTo>
                  <a:cubicBezTo>
                    <a:pt x="259929" y="417417"/>
                    <a:pt x="218553" y="454061"/>
                    <a:pt x="173691" y="486106"/>
                  </a:cubicBezTo>
                  <a:cubicBezTo>
                    <a:pt x="151637" y="502150"/>
                    <a:pt x="128508" y="516636"/>
                    <a:pt x="104437" y="529460"/>
                  </a:cubicBezTo>
                  <a:cubicBezTo>
                    <a:pt x="83307" y="540487"/>
                    <a:pt x="51771" y="555001"/>
                    <a:pt x="28661" y="541279"/>
                  </a:cubicBezTo>
                  <a:cubicBezTo>
                    <a:pt x="5552" y="527556"/>
                    <a:pt x="7927" y="495889"/>
                    <a:pt x="15655" y="474306"/>
                  </a:cubicBezTo>
                  <a:cubicBezTo>
                    <a:pt x="25080" y="447803"/>
                    <a:pt x="42648" y="424128"/>
                    <a:pt x="58576" y="401244"/>
                  </a:cubicBezTo>
                  <a:cubicBezTo>
                    <a:pt x="88132" y="358868"/>
                    <a:pt x="120365" y="318428"/>
                    <a:pt x="155087" y="280172"/>
                  </a:cubicBezTo>
                  <a:cubicBezTo>
                    <a:pt x="225433" y="202491"/>
                    <a:pt x="305187" y="133867"/>
                    <a:pt x="392480" y="75879"/>
                  </a:cubicBezTo>
                  <a:cubicBezTo>
                    <a:pt x="416155" y="60177"/>
                    <a:pt x="440301" y="44551"/>
                    <a:pt x="465390" y="31186"/>
                  </a:cubicBezTo>
                  <a:cubicBezTo>
                    <a:pt x="484240" y="21140"/>
                    <a:pt x="505785" y="12638"/>
                    <a:pt x="527406" y="12337"/>
                  </a:cubicBezTo>
                  <a:cubicBezTo>
                    <a:pt x="549027" y="12035"/>
                    <a:pt x="565332" y="23647"/>
                    <a:pt x="569912" y="45305"/>
                  </a:cubicBezTo>
                  <a:cubicBezTo>
                    <a:pt x="576547" y="76671"/>
                    <a:pt x="556246" y="107339"/>
                    <a:pt x="538509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EB434F5E-D9D9-D471-2F20-802DCA9A876C}"/>
                </a:ext>
              </a:extLst>
            </p:cNvPr>
            <p:cNvSpPr/>
            <p:nvPr/>
          </p:nvSpPr>
          <p:spPr>
            <a:xfrm rot="-5371800">
              <a:off x="3163236" y="1544017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00FD65C9-7903-2D76-A67E-67EF147B41AE}"/>
                </a:ext>
              </a:extLst>
            </p:cNvPr>
            <p:cNvSpPr/>
            <p:nvPr/>
          </p:nvSpPr>
          <p:spPr>
            <a:xfrm>
              <a:off x="2957370" y="217734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52D6019A-6F3D-40DA-832F-A476ED143EB6}"/>
                </a:ext>
              </a:extLst>
            </p:cNvPr>
            <p:cNvSpPr/>
            <p:nvPr/>
          </p:nvSpPr>
          <p:spPr>
            <a:xfrm>
              <a:off x="3582711" y="2022736"/>
              <a:ext cx="47871" cy="47880"/>
            </a:xfrm>
            <a:custGeom>
              <a:avLst/>
              <a:gdLst>
                <a:gd name="connsiteX0" fmla="*/ 37832 w 47871"/>
                <a:gd name="connsiteY0" fmla="*/ 42976 h 47880"/>
                <a:gd name="connsiteX1" fmla="*/ 4186 w 47871"/>
                <a:gd name="connsiteY1" fmla="*/ 39188 h 47880"/>
                <a:gd name="connsiteX2" fmla="*/ 7974 w 47871"/>
                <a:gd name="connsiteY2" fmla="*/ 5545 h 47880"/>
                <a:gd name="connsiteX3" fmla="*/ 41602 w 47871"/>
                <a:gd name="connsiteY3" fmla="*/ 9311 h 47880"/>
                <a:gd name="connsiteX4" fmla="*/ 37832 w 47871"/>
                <a:gd name="connsiteY4" fmla="*/ 42976 h 4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80">
                  <a:moveTo>
                    <a:pt x="37832" y="42976"/>
                  </a:moveTo>
                  <a:cubicBezTo>
                    <a:pt x="27503" y="51221"/>
                    <a:pt x="12442" y="49525"/>
                    <a:pt x="4186" y="39188"/>
                  </a:cubicBezTo>
                  <a:cubicBezTo>
                    <a:pt x="-4052" y="28852"/>
                    <a:pt x="-2355" y="13789"/>
                    <a:pt x="7974" y="5545"/>
                  </a:cubicBezTo>
                  <a:cubicBezTo>
                    <a:pt x="18304" y="-2691"/>
                    <a:pt x="33346" y="-1006"/>
                    <a:pt x="41602" y="9311"/>
                  </a:cubicBezTo>
                  <a:cubicBezTo>
                    <a:pt x="49859" y="19648"/>
                    <a:pt x="48162" y="34720"/>
                    <a:pt x="37832" y="42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4341EF66-978E-4472-BFAB-BC5DDD561454}"/>
                </a:ext>
              </a:extLst>
            </p:cNvPr>
            <p:cNvSpPr/>
            <p:nvPr/>
          </p:nvSpPr>
          <p:spPr>
            <a:xfrm>
              <a:off x="3195020" y="1897074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BCB0BBD7-7EA9-5699-CDD2-F61847B2BC16}"/>
                </a:ext>
              </a:extLst>
            </p:cNvPr>
            <p:cNvSpPr/>
            <p:nvPr/>
          </p:nvSpPr>
          <p:spPr>
            <a:xfrm>
              <a:off x="2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7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2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7 w 882390"/>
                <a:gd name="connsiteY12" fmla="*/ 532677 h 610297"/>
                <a:gd name="connsiteX13" fmla="*/ 241786 w 882390"/>
                <a:gd name="connsiteY13" fmla="*/ 605493 h 610297"/>
                <a:gd name="connsiteX14" fmla="*/ 242219 w 882390"/>
                <a:gd name="connsiteY14" fmla="*/ 606530 h 610297"/>
                <a:gd name="connsiteX15" fmla="*/ 249420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9 w 882390"/>
                <a:gd name="connsiteY20" fmla="*/ 354754 h 610297"/>
                <a:gd name="connsiteX21" fmla="*/ 852102 w 882390"/>
                <a:gd name="connsiteY21" fmla="*/ 330608 h 610297"/>
                <a:gd name="connsiteX22" fmla="*/ 876607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5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0 w 882390"/>
                <a:gd name="connsiteY34" fmla="*/ 401011 h 610297"/>
                <a:gd name="connsiteX35" fmla="*/ 100922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7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6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1 w 882390"/>
                <a:gd name="connsiteY46" fmla="*/ 304821 h 610297"/>
                <a:gd name="connsiteX47" fmla="*/ 872931 w 882390"/>
                <a:gd name="connsiteY47" fmla="*/ 316772 h 610297"/>
                <a:gd name="connsiteX48" fmla="*/ 874477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70" y="-770"/>
                    <a:pt x="-2318" y="3584"/>
                    <a:pt x="-716" y="7524"/>
                  </a:cubicBezTo>
                  <a:cubicBezTo>
                    <a:pt x="7333" y="27353"/>
                    <a:pt x="15363" y="47197"/>
                    <a:pt x="23412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42"/>
                    <a:pt x="230796" y="581837"/>
                    <a:pt x="241786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20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9" y="354754"/>
                  </a:lnTo>
                  <a:lnTo>
                    <a:pt x="852102" y="330608"/>
                  </a:lnTo>
                  <a:cubicBezTo>
                    <a:pt x="860056" y="326838"/>
                    <a:pt x="869067" y="323860"/>
                    <a:pt x="876607" y="319298"/>
                  </a:cubicBezTo>
                  <a:cubicBezTo>
                    <a:pt x="876965" y="319104"/>
                    <a:pt x="877342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1" y="594504"/>
                    <a:pt x="245857" y="599593"/>
                  </a:cubicBezTo>
                  <a:cubicBezTo>
                    <a:pt x="245499" y="599804"/>
                    <a:pt x="245141" y="599976"/>
                    <a:pt x="244745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0" y="401011"/>
                  </a:cubicBezTo>
                  <a:cubicBezTo>
                    <a:pt x="147688" y="343331"/>
                    <a:pt x="124295" y="285657"/>
                    <a:pt x="100922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1" y="304821"/>
                  </a:lnTo>
                  <a:cubicBezTo>
                    <a:pt x="850160" y="308742"/>
                    <a:pt x="861470" y="313775"/>
                    <a:pt x="872931" y="316772"/>
                  </a:cubicBezTo>
                  <a:cubicBezTo>
                    <a:pt x="873440" y="316904"/>
                    <a:pt x="873968" y="317130"/>
                    <a:pt x="874477" y="317319"/>
                  </a:cubicBezTo>
                  <a:cubicBezTo>
                    <a:pt x="881357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F5B5EF72-B441-AC17-D06E-16A2CC867D62}"/>
                </a:ext>
              </a:extLst>
            </p:cNvPr>
            <p:cNvSpPr/>
            <p:nvPr/>
          </p:nvSpPr>
          <p:spPr>
            <a:xfrm>
              <a:off x="258233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9 w 263831"/>
                <a:gd name="connsiteY11" fmla="*/ 563 h 178378"/>
                <a:gd name="connsiteX12" fmla="*/ -706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7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9" y="56301"/>
                    <a:pt x="40123" y="105090"/>
                    <a:pt x="60499" y="153886"/>
                  </a:cubicBezTo>
                  <a:lnTo>
                    <a:pt x="69227" y="174621"/>
                  </a:lnTo>
                  <a:cubicBezTo>
                    <a:pt x="70169" y="177675"/>
                    <a:pt x="73412" y="179384"/>
                    <a:pt x="76465" y="178440"/>
                  </a:cubicBezTo>
                  <a:cubicBezTo>
                    <a:pt x="76823" y="178327"/>
                    <a:pt x="77182" y="178178"/>
                    <a:pt x="77521" y="177995"/>
                  </a:cubicBezTo>
                  <a:lnTo>
                    <a:pt x="236952" y="109382"/>
                  </a:lnTo>
                  <a:lnTo>
                    <a:pt x="259817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75C9243B-C068-EDE2-C978-2936F90B41E2}"/>
                </a:ext>
              </a:extLst>
            </p:cNvPr>
            <p:cNvSpPr/>
            <p:nvPr/>
          </p:nvSpPr>
          <p:spPr>
            <a:xfrm>
              <a:off x="40546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3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C291FC4E-6F50-4264-7093-0328C46C6B70}"/>
                </a:ext>
              </a:extLst>
            </p:cNvPr>
            <p:cNvSpPr/>
            <p:nvPr/>
          </p:nvSpPr>
          <p:spPr>
            <a:xfrm>
              <a:off x="83788" y="1519129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D5AB209B-C2C1-6F08-A9A6-246559D46F1B}"/>
                </a:ext>
              </a:extLst>
            </p:cNvPr>
            <p:cNvSpPr/>
            <p:nvPr/>
          </p:nvSpPr>
          <p:spPr>
            <a:xfrm>
              <a:off x="123768" y="1618939"/>
              <a:ext cx="25746" cy="16979"/>
            </a:xfrm>
            <a:custGeom>
              <a:avLst/>
              <a:gdLst>
                <a:gd name="connsiteX0" fmla="*/ 17588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8 w 25746"/>
                <a:gd name="connsiteY6" fmla="*/ 523 h 16979"/>
                <a:gd name="connsiteX7" fmla="*/ 17588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4" y="1472"/>
                    <a:pt x="20604" y="-302"/>
                    <a:pt x="17588" y="523"/>
                  </a:cubicBezTo>
                  <a:cubicBezTo>
                    <a:pt x="17588" y="523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89D489BB-BFCE-AABD-3626-69253AA029BD}"/>
                </a:ext>
              </a:extLst>
            </p:cNvPr>
            <p:cNvSpPr/>
            <p:nvPr/>
          </p:nvSpPr>
          <p:spPr>
            <a:xfrm>
              <a:off x="163710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FF6394FF-A549-A06F-8583-9CAF502CBCFD}"/>
                </a:ext>
              </a:extLst>
            </p:cNvPr>
            <p:cNvSpPr/>
            <p:nvPr/>
          </p:nvSpPr>
          <p:spPr>
            <a:xfrm>
              <a:off x="206989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BAE2BA9-61F9-59DB-8C63-1EB40E262DA4}"/>
                </a:ext>
              </a:extLst>
            </p:cNvPr>
            <p:cNvSpPr/>
            <p:nvPr/>
          </p:nvSpPr>
          <p:spPr>
            <a:xfrm>
              <a:off x="344763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1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3" y="20832"/>
                    <a:pt x="14855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2" y="1492"/>
                    <a:pt x="6108" y="-246"/>
                    <a:pt x="3111" y="489"/>
                  </a:cubicBezTo>
                  <a:cubicBezTo>
                    <a:pt x="95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1D782C3D-022D-EDD6-92C1-EEF2FCD73F96}"/>
                </a:ext>
              </a:extLst>
            </p:cNvPr>
            <p:cNvSpPr/>
            <p:nvPr/>
          </p:nvSpPr>
          <p:spPr>
            <a:xfrm>
              <a:off x="442913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1 w 15659"/>
                <a:gd name="connsiteY3" fmla="*/ 15769 h 22569"/>
                <a:gd name="connsiteX4" fmla="*/ 14421 w 15659"/>
                <a:gd name="connsiteY4" fmla="*/ 15761 h 22569"/>
                <a:gd name="connsiteX5" fmla="*/ 10067 w 15659"/>
                <a:gd name="connsiteY5" fmla="*/ 4451 h 22569"/>
                <a:gd name="connsiteX6" fmla="*/ 3111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1" y="15769"/>
                  </a:cubicBezTo>
                  <a:cubicBezTo>
                    <a:pt x="14421" y="15767"/>
                    <a:pt x="14421" y="15763"/>
                    <a:pt x="14421" y="15761"/>
                  </a:cubicBezTo>
                  <a:lnTo>
                    <a:pt x="10067" y="4451"/>
                  </a:lnTo>
                  <a:cubicBezTo>
                    <a:pt x="9181" y="1490"/>
                    <a:pt x="6108" y="-252"/>
                    <a:pt x="3111" y="493"/>
                  </a:cubicBezTo>
                  <a:cubicBezTo>
                    <a:pt x="95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9CB46257-8F90-D5C6-D2C1-FCBAF6737446}"/>
                </a:ext>
              </a:extLst>
            </p:cNvPr>
            <p:cNvSpPr/>
            <p:nvPr/>
          </p:nvSpPr>
          <p:spPr>
            <a:xfrm>
              <a:off x="540084" y="1767788"/>
              <a:ext cx="16959" cy="25755"/>
            </a:xfrm>
            <a:custGeom>
              <a:avLst/>
              <a:gdLst>
                <a:gd name="connsiteX0" fmla="*/ -847 w 16959"/>
                <a:gd name="connsiteY0" fmla="*/ 7450 h 25755"/>
                <a:gd name="connsiteX1" fmla="*/ 4808 w 16959"/>
                <a:gd name="connsiteY1" fmla="*/ 21964 h 25755"/>
                <a:gd name="connsiteX2" fmla="*/ 11763 w 16959"/>
                <a:gd name="connsiteY2" fmla="*/ 25904 h 25755"/>
                <a:gd name="connsiteX3" fmla="*/ 15722 w 16959"/>
                <a:gd name="connsiteY3" fmla="*/ 18956 h 25755"/>
                <a:gd name="connsiteX4" fmla="*/ 15722 w 16959"/>
                <a:gd name="connsiteY4" fmla="*/ 18948 h 25755"/>
                <a:gd name="connsiteX5" fmla="*/ 10067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7" y="7450"/>
                  </a:moveTo>
                  <a:cubicBezTo>
                    <a:pt x="1038" y="12294"/>
                    <a:pt x="2923" y="17120"/>
                    <a:pt x="4808" y="21964"/>
                  </a:cubicBezTo>
                  <a:cubicBezTo>
                    <a:pt x="5713" y="24918"/>
                    <a:pt x="8766" y="26650"/>
                    <a:pt x="11763" y="25904"/>
                  </a:cubicBezTo>
                  <a:cubicBezTo>
                    <a:pt x="14779" y="25078"/>
                    <a:pt x="16551" y="21968"/>
                    <a:pt x="15722" y="18956"/>
                  </a:cubicBezTo>
                  <a:cubicBezTo>
                    <a:pt x="15722" y="18954"/>
                    <a:pt x="15722" y="18950"/>
                    <a:pt x="15722" y="18948"/>
                  </a:cubicBezTo>
                  <a:lnTo>
                    <a:pt x="10067" y="4434"/>
                  </a:lnTo>
                  <a:cubicBezTo>
                    <a:pt x="9162" y="1480"/>
                    <a:pt x="6108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67FE283A-5C51-B14A-C411-878BC5448CC7}"/>
                </a:ext>
              </a:extLst>
            </p:cNvPr>
            <p:cNvSpPr/>
            <p:nvPr/>
          </p:nvSpPr>
          <p:spPr>
            <a:xfrm>
              <a:off x="637989" y="1722758"/>
              <a:ext cx="16488" cy="24675"/>
            </a:xfrm>
            <a:custGeom>
              <a:avLst/>
              <a:gdLst>
                <a:gd name="connsiteX0" fmla="*/ -828 w 16488"/>
                <a:gd name="connsiteY0" fmla="*/ 7448 h 24675"/>
                <a:gd name="connsiteX1" fmla="*/ 4336 w 16488"/>
                <a:gd name="connsiteY1" fmla="*/ 20869 h 24675"/>
                <a:gd name="connsiteX2" fmla="*/ 11292 w 16488"/>
                <a:gd name="connsiteY2" fmla="*/ 24828 h 24675"/>
                <a:gd name="connsiteX3" fmla="*/ 15251 w 16488"/>
                <a:gd name="connsiteY3" fmla="*/ 17880 h 24675"/>
                <a:gd name="connsiteX4" fmla="*/ 15251 w 16488"/>
                <a:gd name="connsiteY4" fmla="*/ 17872 h 24675"/>
                <a:gd name="connsiteX5" fmla="*/ 10067 w 16488"/>
                <a:gd name="connsiteY5" fmla="*/ 4451 h 24675"/>
                <a:gd name="connsiteX6" fmla="*/ 3111 w 16488"/>
                <a:gd name="connsiteY6" fmla="*/ 493 h 24675"/>
                <a:gd name="connsiteX7" fmla="*/ -828 w 16488"/>
                <a:gd name="connsiteY7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5">
                  <a:moveTo>
                    <a:pt x="-828" y="7448"/>
                  </a:moveTo>
                  <a:lnTo>
                    <a:pt x="4336" y="20869"/>
                  </a:lnTo>
                  <a:cubicBezTo>
                    <a:pt x="5241" y="23825"/>
                    <a:pt x="8295" y="25563"/>
                    <a:pt x="11292" y="24828"/>
                  </a:cubicBezTo>
                  <a:cubicBezTo>
                    <a:pt x="14308" y="24002"/>
                    <a:pt x="16080" y="20892"/>
                    <a:pt x="15251" y="17880"/>
                  </a:cubicBezTo>
                  <a:cubicBezTo>
                    <a:pt x="15251" y="17878"/>
                    <a:pt x="15251" y="17874"/>
                    <a:pt x="15251" y="17872"/>
                  </a:cubicBezTo>
                  <a:cubicBezTo>
                    <a:pt x="13516" y="13386"/>
                    <a:pt x="11801" y="8919"/>
                    <a:pt x="10067" y="4451"/>
                  </a:cubicBezTo>
                  <a:cubicBezTo>
                    <a:pt x="9181" y="1490"/>
                    <a:pt x="6108" y="-252"/>
                    <a:pt x="3111" y="493"/>
                  </a:cubicBezTo>
                  <a:cubicBezTo>
                    <a:pt x="95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74976D83-7691-8B97-F5AB-9391AE79FEDD}"/>
                </a:ext>
              </a:extLst>
            </p:cNvPr>
            <p:cNvSpPr/>
            <p:nvPr/>
          </p:nvSpPr>
          <p:spPr>
            <a:xfrm>
              <a:off x="735745" y="1676480"/>
              <a:ext cx="15280" cy="21505"/>
            </a:xfrm>
            <a:custGeom>
              <a:avLst/>
              <a:gdLst>
                <a:gd name="connsiteX0" fmla="*/ -830 w 15280"/>
                <a:gd name="connsiteY0" fmla="*/ 7450 h 21505"/>
                <a:gd name="connsiteX1" fmla="*/ 3129 w 15280"/>
                <a:gd name="connsiteY1" fmla="*/ 17704 h 21505"/>
                <a:gd name="connsiteX2" fmla="*/ 10084 w 15280"/>
                <a:gd name="connsiteY2" fmla="*/ 21662 h 21505"/>
                <a:gd name="connsiteX3" fmla="*/ 14043 w 15280"/>
                <a:gd name="connsiteY3" fmla="*/ 14718 h 21505"/>
                <a:gd name="connsiteX4" fmla="*/ 14043 w 15280"/>
                <a:gd name="connsiteY4" fmla="*/ 14688 h 21505"/>
                <a:gd name="connsiteX5" fmla="*/ 10084 w 15280"/>
                <a:gd name="connsiteY5" fmla="*/ 4434 h 21505"/>
                <a:gd name="connsiteX6" fmla="*/ 3129 w 15280"/>
                <a:gd name="connsiteY6" fmla="*/ 494 h 21505"/>
                <a:gd name="connsiteX7" fmla="*/ -830 w 15280"/>
                <a:gd name="connsiteY7" fmla="*/ 7442 h 21505"/>
                <a:gd name="connsiteX8" fmla="*/ -830 w 15280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3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6CED5F9C-8B5A-184C-8BB0-1D9215B7AA87}"/>
                </a:ext>
              </a:extLst>
            </p:cNvPr>
            <p:cNvSpPr/>
            <p:nvPr/>
          </p:nvSpPr>
          <p:spPr>
            <a:xfrm>
              <a:off x="3061122" y="3013870"/>
              <a:ext cx="882465" cy="610294"/>
            </a:xfrm>
            <a:custGeom>
              <a:avLst/>
              <a:gdLst>
                <a:gd name="connsiteX0" fmla="*/ 877568 w 882465"/>
                <a:gd name="connsiteY0" fmla="*/ 306405 h 610294"/>
                <a:gd name="connsiteX1" fmla="*/ 790859 w 882465"/>
                <a:gd name="connsiteY1" fmla="*/ 275944 h 610294"/>
                <a:gd name="connsiteX2" fmla="*/ 582758 w 882465"/>
                <a:gd name="connsiteY2" fmla="*/ 202882 h 610294"/>
                <a:gd name="connsiteX3" fmla="*/ 330926 w 882465"/>
                <a:gd name="connsiteY3" fmla="*/ 114552 h 610294"/>
                <a:gd name="connsiteX4" fmla="*/ 113325 w 882465"/>
                <a:gd name="connsiteY4" fmla="*/ 38154 h 610294"/>
                <a:gd name="connsiteX5" fmla="*/ 41846 w 882465"/>
                <a:gd name="connsiteY5" fmla="*/ 13065 h 610294"/>
                <a:gd name="connsiteX6" fmla="*/ 7766 w 882465"/>
                <a:gd name="connsiteY6" fmla="*/ 1096 h 610294"/>
                <a:gd name="connsiteX7" fmla="*/ 6239 w 882465"/>
                <a:gd name="connsiteY7" fmla="*/ 568 h 610294"/>
                <a:gd name="connsiteX8" fmla="*/ -716 w 882465"/>
                <a:gd name="connsiteY8" fmla="*/ 7523 h 610294"/>
                <a:gd name="connsiteX9" fmla="*/ 23412 w 882465"/>
                <a:gd name="connsiteY9" fmla="*/ 67051 h 610294"/>
                <a:gd name="connsiteX10" fmla="*/ 81412 w 882465"/>
                <a:gd name="connsiteY10" fmla="*/ 210026 h 610294"/>
                <a:gd name="connsiteX11" fmla="*/ 151571 w 882465"/>
                <a:gd name="connsiteY11" fmla="*/ 383048 h 610294"/>
                <a:gd name="connsiteX12" fmla="*/ 212267 w 882465"/>
                <a:gd name="connsiteY12" fmla="*/ 532677 h 610294"/>
                <a:gd name="connsiteX13" fmla="*/ 241785 w 882465"/>
                <a:gd name="connsiteY13" fmla="*/ 605493 h 610294"/>
                <a:gd name="connsiteX14" fmla="*/ 242219 w 882465"/>
                <a:gd name="connsiteY14" fmla="*/ 606530 h 610294"/>
                <a:gd name="connsiteX15" fmla="*/ 249420 w 882465"/>
                <a:gd name="connsiteY15" fmla="*/ 610357 h 610294"/>
                <a:gd name="connsiteX16" fmla="*/ 250513 w 882465"/>
                <a:gd name="connsiteY16" fmla="*/ 609904 h 610294"/>
                <a:gd name="connsiteX17" fmla="*/ 312830 w 882465"/>
                <a:gd name="connsiteY17" fmla="*/ 580989 h 610294"/>
                <a:gd name="connsiteX18" fmla="*/ 462459 w 882465"/>
                <a:gd name="connsiteY18" fmla="*/ 511527 h 610294"/>
                <a:gd name="connsiteX19" fmla="*/ 643568 w 882465"/>
                <a:gd name="connsiteY19" fmla="*/ 427476 h 610294"/>
                <a:gd name="connsiteX20" fmla="*/ 800227 w 882465"/>
                <a:gd name="connsiteY20" fmla="*/ 354754 h 610294"/>
                <a:gd name="connsiteX21" fmla="*/ 852102 w 882465"/>
                <a:gd name="connsiteY21" fmla="*/ 330664 h 610294"/>
                <a:gd name="connsiteX22" fmla="*/ 876606 w 882465"/>
                <a:gd name="connsiteY22" fmla="*/ 319355 h 610294"/>
                <a:gd name="connsiteX23" fmla="*/ 877719 w 882465"/>
                <a:gd name="connsiteY23" fmla="*/ 318827 h 610294"/>
                <a:gd name="connsiteX24" fmla="*/ 872064 w 882465"/>
                <a:gd name="connsiteY24" fmla="*/ 309062 h 610294"/>
                <a:gd name="connsiteX25" fmla="*/ 809709 w 882465"/>
                <a:gd name="connsiteY25" fmla="*/ 337959 h 610294"/>
                <a:gd name="connsiteX26" fmla="*/ 660080 w 882465"/>
                <a:gd name="connsiteY26" fmla="*/ 407420 h 610294"/>
                <a:gd name="connsiteX27" fmla="*/ 478972 w 882465"/>
                <a:gd name="connsiteY27" fmla="*/ 491471 h 610294"/>
                <a:gd name="connsiteX28" fmla="*/ 322311 w 882465"/>
                <a:gd name="connsiteY28" fmla="*/ 564194 h 610294"/>
                <a:gd name="connsiteX29" fmla="*/ 270437 w 882465"/>
                <a:gd name="connsiteY29" fmla="*/ 588283 h 610294"/>
                <a:gd name="connsiteX30" fmla="*/ 245932 w 882465"/>
                <a:gd name="connsiteY30" fmla="*/ 599593 h 610294"/>
                <a:gd name="connsiteX31" fmla="*/ 244820 w 882465"/>
                <a:gd name="connsiteY31" fmla="*/ 600102 h 610294"/>
                <a:gd name="connsiteX32" fmla="*/ 253114 w 882465"/>
                <a:gd name="connsiteY32" fmla="*/ 603476 h 610294"/>
                <a:gd name="connsiteX33" fmla="*/ 229137 w 882465"/>
                <a:gd name="connsiteY33" fmla="*/ 543987 h 610294"/>
                <a:gd name="connsiteX34" fmla="*/ 171156 w 882465"/>
                <a:gd name="connsiteY34" fmla="*/ 401011 h 610294"/>
                <a:gd name="connsiteX35" fmla="*/ 100997 w 882465"/>
                <a:gd name="connsiteY35" fmla="*/ 227990 h 610294"/>
                <a:gd name="connsiteX36" fmla="*/ 40301 w 882465"/>
                <a:gd name="connsiteY36" fmla="*/ 78379 h 610294"/>
                <a:gd name="connsiteX37" fmla="*/ 20377 w 882465"/>
                <a:gd name="connsiteY37" fmla="*/ 29201 h 610294"/>
                <a:gd name="connsiteX38" fmla="*/ 14024 w 882465"/>
                <a:gd name="connsiteY38" fmla="*/ 13574 h 610294"/>
                <a:gd name="connsiteX39" fmla="*/ 10782 w 882465"/>
                <a:gd name="connsiteY39" fmla="*/ 5544 h 610294"/>
                <a:gd name="connsiteX40" fmla="*/ 10348 w 882465"/>
                <a:gd name="connsiteY40" fmla="*/ 4508 h 610294"/>
                <a:gd name="connsiteX41" fmla="*/ 3393 w 882465"/>
                <a:gd name="connsiteY41" fmla="*/ 11463 h 610294"/>
                <a:gd name="connsiteX42" fmla="*/ 90102 w 882465"/>
                <a:gd name="connsiteY42" fmla="*/ 41886 h 610294"/>
                <a:gd name="connsiteX43" fmla="*/ 298202 w 882465"/>
                <a:gd name="connsiteY43" fmla="*/ 114948 h 610294"/>
                <a:gd name="connsiteX44" fmla="*/ 549978 w 882465"/>
                <a:gd name="connsiteY44" fmla="*/ 203334 h 610294"/>
                <a:gd name="connsiteX45" fmla="*/ 767448 w 882465"/>
                <a:gd name="connsiteY45" fmla="*/ 279713 h 610294"/>
                <a:gd name="connsiteX46" fmla="*/ 838926 w 882465"/>
                <a:gd name="connsiteY46" fmla="*/ 304821 h 610294"/>
                <a:gd name="connsiteX47" fmla="*/ 873006 w 882465"/>
                <a:gd name="connsiteY47" fmla="*/ 316772 h 610294"/>
                <a:gd name="connsiteX48" fmla="*/ 874552 w 882465"/>
                <a:gd name="connsiteY48" fmla="*/ 317319 h 610294"/>
                <a:gd name="connsiteX49" fmla="*/ 877549 w 882465"/>
                <a:gd name="connsiteY49" fmla="*/ 306405 h 61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4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7"/>
                  </a:cubicBezTo>
                  <a:cubicBezTo>
                    <a:pt x="249797" y="610243"/>
                    <a:pt x="250173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8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6" y="319355"/>
                  </a:cubicBezTo>
                  <a:cubicBezTo>
                    <a:pt x="876964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1" y="564194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5"/>
                    <a:pt x="190495" y="448682"/>
                    <a:pt x="171156" y="401011"/>
                  </a:cubicBezTo>
                  <a:cubicBezTo>
                    <a:pt x="147763" y="343331"/>
                    <a:pt x="124389" y="285651"/>
                    <a:pt x="100997" y="227990"/>
                  </a:cubicBezTo>
                  <a:cubicBezTo>
                    <a:pt x="80771" y="178113"/>
                    <a:pt x="60546" y="128237"/>
                    <a:pt x="40301" y="78379"/>
                  </a:cubicBezTo>
                  <a:cubicBezTo>
                    <a:pt x="33666" y="61980"/>
                    <a:pt x="27031" y="45581"/>
                    <a:pt x="20377" y="29201"/>
                  </a:cubicBezTo>
                  <a:lnTo>
                    <a:pt x="14024" y="13574"/>
                  </a:lnTo>
                  <a:cubicBezTo>
                    <a:pt x="13082" y="11256"/>
                    <a:pt x="12347" y="7542"/>
                    <a:pt x="10782" y="5544"/>
                  </a:cubicBezTo>
                  <a:cubicBezTo>
                    <a:pt x="10594" y="5224"/>
                    <a:pt x="10443" y="4866"/>
                    <a:pt x="10348" y="4508"/>
                  </a:cubicBezTo>
                  <a:lnTo>
                    <a:pt x="3393" y="11463"/>
                  </a:lnTo>
                  <a:lnTo>
                    <a:pt x="90102" y="41886"/>
                  </a:lnTo>
                  <a:lnTo>
                    <a:pt x="298202" y="114948"/>
                  </a:lnTo>
                  <a:lnTo>
                    <a:pt x="549978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1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0A267EE8-273C-2DA4-C105-9BFFB6EE2218}"/>
                </a:ext>
              </a:extLst>
            </p:cNvPr>
            <p:cNvSpPr/>
            <p:nvPr/>
          </p:nvSpPr>
          <p:spPr>
            <a:xfrm>
              <a:off x="3319447" y="3254831"/>
              <a:ext cx="263819" cy="178479"/>
            </a:xfrm>
            <a:custGeom>
              <a:avLst/>
              <a:gdLst>
                <a:gd name="connsiteX0" fmla="*/ 254105 w 263819"/>
                <a:gd name="connsiteY0" fmla="*/ 89854 h 178479"/>
                <a:gd name="connsiteX1" fmla="*/ 94693 w 263819"/>
                <a:gd name="connsiteY1" fmla="*/ 158486 h 178479"/>
                <a:gd name="connsiteX2" fmla="*/ 71809 w 263819"/>
                <a:gd name="connsiteY2" fmla="*/ 168325 h 178479"/>
                <a:gd name="connsiteX3" fmla="*/ 80122 w 263819"/>
                <a:gd name="connsiteY3" fmla="*/ 171718 h 178479"/>
                <a:gd name="connsiteX4" fmla="*/ 18917 w 263819"/>
                <a:gd name="connsiteY4" fmla="*/ 25350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2 h 178479"/>
                <a:gd name="connsiteX16" fmla="*/ 77521 w 263819"/>
                <a:gd name="connsiteY16" fmla="*/ 178089 h 178479"/>
                <a:gd name="connsiteX17" fmla="*/ 236951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cubicBezTo>
                    <a:pt x="59726" y="122916"/>
                    <a:pt x="39331" y="74133"/>
                    <a:pt x="18917" y="25350"/>
                  </a:cubicBez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84"/>
                    <a:pt x="76465" y="178542"/>
                  </a:cubicBezTo>
                  <a:cubicBezTo>
                    <a:pt x="76823" y="178428"/>
                    <a:pt x="77181" y="178278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489" y="96753"/>
                    <a:pt x="260740" y="87007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5162FD2-4AE8-8987-E9A6-FDD7EDC9C3FA}"/>
                </a:ext>
              </a:extLst>
            </p:cNvPr>
            <p:cNvSpPr/>
            <p:nvPr/>
          </p:nvSpPr>
          <p:spPr>
            <a:xfrm>
              <a:off x="3101741" y="3105822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B9F3C80E-AEA2-DE9B-BB85-9769045C11A5}"/>
                </a:ext>
              </a:extLst>
            </p:cNvPr>
            <p:cNvSpPr/>
            <p:nvPr/>
          </p:nvSpPr>
          <p:spPr>
            <a:xfrm>
              <a:off x="3144982" y="3208065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21446B8-C57E-1165-54F4-8003AD126B89}"/>
                </a:ext>
              </a:extLst>
            </p:cNvPr>
            <p:cNvSpPr/>
            <p:nvPr/>
          </p:nvSpPr>
          <p:spPr>
            <a:xfrm>
              <a:off x="3184963" y="3307874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6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4"/>
                    <a:pt x="-1600" y="10157"/>
                    <a:pt x="-866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5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B026C5A9-0FD8-FFEC-4215-67A225318FC0}"/>
                </a:ext>
              </a:extLst>
            </p:cNvPr>
            <p:cNvSpPr/>
            <p:nvPr/>
          </p:nvSpPr>
          <p:spPr>
            <a:xfrm>
              <a:off x="3224905" y="3408965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E7FB5CAC-2775-C039-8F60-1E8A92FBE6C5}"/>
                </a:ext>
              </a:extLst>
            </p:cNvPr>
            <p:cNvSpPr/>
            <p:nvPr/>
          </p:nvSpPr>
          <p:spPr>
            <a:xfrm>
              <a:off x="3268184" y="350909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0980A5D5-B1D3-8C66-E315-B6B5E7A1E048}"/>
                </a:ext>
              </a:extLst>
            </p:cNvPr>
            <p:cNvSpPr/>
            <p:nvPr/>
          </p:nvSpPr>
          <p:spPr>
            <a:xfrm>
              <a:off x="3405957" y="3546566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35" y="10876"/>
                    <a:pt x="1735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9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8489ED26-1269-997B-2C7A-4C363E06F346}"/>
                </a:ext>
              </a:extLst>
            </p:cNvPr>
            <p:cNvSpPr/>
            <p:nvPr/>
          </p:nvSpPr>
          <p:spPr>
            <a:xfrm>
              <a:off x="3504089" y="3502734"/>
              <a:ext cx="15659" cy="22567"/>
            </a:xfrm>
            <a:custGeom>
              <a:avLst/>
              <a:gdLst>
                <a:gd name="connsiteX0" fmla="*/ -828 w 15659"/>
                <a:gd name="connsiteY0" fmla="*/ 7451 h 22567"/>
                <a:gd name="connsiteX1" fmla="*/ 3507 w 15659"/>
                <a:gd name="connsiteY1" fmla="*/ 18761 h 22567"/>
                <a:gd name="connsiteX2" fmla="*/ 10463 w 15659"/>
                <a:gd name="connsiteY2" fmla="*/ 22720 h 22567"/>
                <a:gd name="connsiteX3" fmla="*/ 14421 w 15659"/>
                <a:gd name="connsiteY3" fmla="*/ 15764 h 22567"/>
                <a:gd name="connsiteX4" fmla="*/ 14421 w 15659"/>
                <a:gd name="connsiteY4" fmla="*/ 15764 h 22567"/>
                <a:gd name="connsiteX5" fmla="*/ 10067 w 15659"/>
                <a:gd name="connsiteY5" fmla="*/ 4454 h 22567"/>
                <a:gd name="connsiteX6" fmla="*/ 3111 w 15659"/>
                <a:gd name="connsiteY6" fmla="*/ 496 h 22567"/>
                <a:gd name="connsiteX7" fmla="*/ -828 w 15659"/>
                <a:gd name="connsiteY7" fmla="*/ 7451 h 2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7">
                  <a:moveTo>
                    <a:pt x="-828" y="7451"/>
                  </a:moveTo>
                  <a:cubicBezTo>
                    <a:pt x="604" y="11221"/>
                    <a:pt x="2056" y="14991"/>
                    <a:pt x="3507" y="18761"/>
                  </a:cubicBezTo>
                  <a:cubicBezTo>
                    <a:pt x="4412" y="21721"/>
                    <a:pt x="7465" y="23455"/>
                    <a:pt x="10463" y="22720"/>
                  </a:cubicBezTo>
                  <a:cubicBezTo>
                    <a:pt x="13479" y="21890"/>
                    <a:pt x="15251" y="18780"/>
                    <a:pt x="14421" y="15764"/>
                  </a:cubicBezTo>
                  <a:cubicBezTo>
                    <a:pt x="14421" y="15764"/>
                    <a:pt x="14421" y="15764"/>
                    <a:pt x="14421" y="15764"/>
                  </a:cubicBezTo>
                  <a:lnTo>
                    <a:pt x="10067" y="4454"/>
                  </a:lnTo>
                  <a:cubicBezTo>
                    <a:pt x="9181" y="1495"/>
                    <a:pt x="6108" y="-258"/>
                    <a:pt x="3111" y="496"/>
                  </a:cubicBezTo>
                  <a:cubicBezTo>
                    <a:pt x="95" y="1325"/>
                    <a:pt x="-1658" y="4436"/>
                    <a:pt x="-828" y="7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B2F77D2F-4B08-3AF6-3452-87769E2F8523}"/>
                </a:ext>
              </a:extLst>
            </p:cNvPr>
            <p:cNvSpPr/>
            <p:nvPr/>
          </p:nvSpPr>
          <p:spPr>
            <a:xfrm>
              <a:off x="3601278" y="3456721"/>
              <a:ext cx="16959" cy="25761"/>
            </a:xfrm>
            <a:custGeom>
              <a:avLst/>
              <a:gdLst>
                <a:gd name="connsiteX0" fmla="*/ -847 w 16959"/>
                <a:gd name="connsiteY0" fmla="*/ 7452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7 h 25761"/>
                <a:gd name="connsiteX6" fmla="*/ 3111 w 16959"/>
                <a:gd name="connsiteY6" fmla="*/ 497 h 25761"/>
                <a:gd name="connsiteX7" fmla="*/ -828 w 16959"/>
                <a:gd name="connsiteY7" fmla="*/ 7452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2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2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7"/>
                    <a:pt x="-828" y="74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FE836E4C-F964-A604-83F0-7900C72072F5}"/>
                </a:ext>
              </a:extLst>
            </p:cNvPr>
            <p:cNvSpPr/>
            <p:nvPr/>
          </p:nvSpPr>
          <p:spPr>
            <a:xfrm>
              <a:off x="3699184" y="3411696"/>
              <a:ext cx="16488" cy="24671"/>
            </a:xfrm>
            <a:custGeom>
              <a:avLst/>
              <a:gdLst>
                <a:gd name="connsiteX0" fmla="*/ -828 w 16488"/>
                <a:gd name="connsiteY0" fmla="*/ 7445 h 24671"/>
                <a:gd name="connsiteX1" fmla="*/ 4336 w 16488"/>
                <a:gd name="connsiteY1" fmla="*/ 20866 h 24671"/>
                <a:gd name="connsiteX2" fmla="*/ 11292 w 16488"/>
                <a:gd name="connsiteY2" fmla="*/ 24824 h 24671"/>
                <a:gd name="connsiteX3" fmla="*/ 15251 w 16488"/>
                <a:gd name="connsiteY3" fmla="*/ 17869 h 24671"/>
                <a:gd name="connsiteX4" fmla="*/ 15251 w 16488"/>
                <a:gd name="connsiteY4" fmla="*/ 17869 h 24671"/>
                <a:gd name="connsiteX5" fmla="*/ 10067 w 16488"/>
                <a:gd name="connsiteY5" fmla="*/ 4448 h 24671"/>
                <a:gd name="connsiteX6" fmla="*/ 3111 w 16488"/>
                <a:gd name="connsiteY6" fmla="*/ 490 h 24671"/>
                <a:gd name="connsiteX7" fmla="*/ -828 w 16488"/>
                <a:gd name="connsiteY7" fmla="*/ 7445 h 2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1">
                  <a:moveTo>
                    <a:pt x="-828" y="7445"/>
                  </a:moveTo>
                  <a:lnTo>
                    <a:pt x="4336" y="20866"/>
                  </a:lnTo>
                  <a:cubicBezTo>
                    <a:pt x="5241" y="23825"/>
                    <a:pt x="8295" y="25559"/>
                    <a:pt x="11292" y="24824"/>
                  </a:cubicBezTo>
                  <a:cubicBezTo>
                    <a:pt x="14308" y="23995"/>
                    <a:pt x="16080" y="20885"/>
                    <a:pt x="15251" y="17869"/>
                  </a:cubicBezTo>
                  <a:cubicBezTo>
                    <a:pt x="15251" y="17869"/>
                    <a:pt x="15251" y="17869"/>
                    <a:pt x="15251" y="17869"/>
                  </a:cubicBezTo>
                  <a:cubicBezTo>
                    <a:pt x="13516" y="13383"/>
                    <a:pt x="11801" y="8915"/>
                    <a:pt x="10067" y="4448"/>
                  </a:cubicBezTo>
                  <a:cubicBezTo>
                    <a:pt x="9181" y="1488"/>
                    <a:pt x="6108" y="-246"/>
                    <a:pt x="3111" y="490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262A079B-693F-86B6-7F1C-7052211CCFE5}"/>
                </a:ext>
              </a:extLst>
            </p:cNvPr>
            <p:cNvSpPr/>
            <p:nvPr/>
          </p:nvSpPr>
          <p:spPr>
            <a:xfrm>
              <a:off x="3796940" y="3365412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9 h 21505"/>
                <a:gd name="connsiteX4" fmla="*/ 14043 w 15280"/>
                <a:gd name="connsiteY4" fmla="*/ 14691 h 21505"/>
                <a:gd name="connsiteX5" fmla="*/ 10084 w 15280"/>
                <a:gd name="connsiteY5" fmla="*/ 4437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8"/>
                    <a:pt x="7087" y="22382"/>
                    <a:pt x="10084" y="21665"/>
                  </a:cubicBezTo>
                  <a:cubicBezTo>
                    <a:pt x="13100" y="20836"/>
                    <a:pt x="14872" y="17726"/>
                    <a:pt x="14043" y="14729"/>
                  </a:cubicBezTo>
                  <a:cubicBezTo>
                    <a:pt x="14043" y="14710"/>
                    <a:pt x="14043" y="14710"/>
                    <a:pt x="14043" y="14691"/>
                  </a:cubicBezTo>
                  <a:lnTo>
                    <a:pt x="10084" y="4437"/>
                  </a:lnTo>
                  <a:cubicBezTo>
                    <a:pt x="9179" y="1477"/>
                    <a:pt x="6126" y="-257"/>
                    <a:pt x="3129" y="497"/>
                  </a:cubicBezTo>
                  <a:cubicBezTo>
                    <a:pt x="113" y="1327"/>
                    <a:pt x="-1659" y="4437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A86ED518-E8E2-FC1B-E02F-6353168DC316}"/>
                </a:ext>
              </a:extLst>
            </p:cNvPr>
            <p:cNvSpPr/>
            <p:nvPr/>
          </p:nvSpPr>
          <p:spPr>
            <a:xfrm>
              <a:off x="3061197" y="186411"/>
              <a:ext cx="882390" cy="610296"/>
            </a:xfrm>
            <a:custGeom>
              <a:avLst/>
              <a:gdLst>
                <a:gd name="connsiteX0" fmla="*/ 877492 w 882390"/>
                <a:gd name="connsiteY0" fmla="*/ 306405 h 610296"/>
                <a:gd name="connsiteX1" fmla="*/ 790784 w 882390"/>
                <a:gd name="connsiteY1" fmla="*/ 275944 h 610296"/>
                <a:gd name="connsiteX2" fmla="*/ 582683 w 882390"/>
                <a:gd name="connsiteY2" fmla="*/ 202882 h 610296"/>
                <a:gd name="connsiteX3" fmla="*/ 330850 w 882390"/>
                <a:gd name="connsiteY3" fmla="*/ 114552 h 610296"/>
                <a:gd name="connsiteX4" fmla="*/ 113325 w 882390"/>
                <a:gd name="connsiteY4" fmla="*/ 38154 h 610296"/>
                <a:gd name="connsiteX5" fmla="*/ 41846 w 882390"/>
                <a:gd name="connsiteY5" fmla="*/ 13065 h 610296"/>
                <a:gd name="connsiteX6" fmla="*/ 7766 w 882390"/>
                <a:gd name="connsiteY6" fmla="*/ 1096 h 610296"/>
                <a:gd name="connsiteX7" fmla="*/ 6239 w 882390"/>
                <a:gd name="connsiteY7" fmla="*/ 568 h 610296"/>
                <a:gd name="connsiteX8" fmla="*/ -716 w 882390"/>
                <a:gd name="connsiteY8" fmla="*/ 7524 h 610296"/>
                <a:gd name="connsiteX9" fmla="*/ 23411 w 882390"/>
                <a:gd name="connsiteY9" fmla="*/ 67051 h 610296"/>
                <a:gd name="connsiteX10" fmla="*/ 81412 w 882390"/>
                <a:gd name="connsiteY10" fmla="*/ 210026 h 610296"/>
                <a:gd name="connsiteX11" fmla="*/ 151570 w 882390"/>
                <a:gd name="connsiteY11" fmla="*/ 383048 h 610296"/>
                <a:gd name="connsiteX12" fmla="*/ 212267 w 882390"/>
                <a:gd name="connsiteY12" fmla="*/ 532677 h 610296"/>
                <a:gd name="connsiteX13" fmla="*/ 241785 w 882390"/>
                <a:gd name="connsiteY13" fmla="*/ 605493 h 610296"/>
                <a:gd name="connsiteX14" fmla="*/ 242219 w 882390"/>
                <a:gd name="connsiteY14" fmla="*/ 606530 h 610296"/>
                <a:gd name="connsiteX15" fmla="*/ 249420 w 882390"/>
                <a:gd name="connsiteY15" fmla="*/ 610366 h 610296"/>
                <a:gd name="connsiteX16" fmla="*/ 250513 w 882390"/>
                <a:gd name="connsiteY16" fmla="*/ 609904 h 610296"/>
                <a:gd name="connsiteX17" fmla="*/ 312830 w 882390"/>
                <a:gd name="connsiteY17" fmla="*/ 580989 h 610296"/>
                <a:gd name="connsiteX18" fmla="*/ 462459 w 882390"/>
                <a:gd name="connsiteY18" fmla="*/ 511565 h 610296"/>
                <a:gd name="connsiteX19" fmla="*/ 643567 w 882390"/>
                <a:gd name="connsiteY19" fmla="*/ 427476 h 610296"/>
                <a:gd name="connsiteX20" fmla="*/ 800208 w 882390"/>
                <a:gd name="connsiteY20" fmla="*/ 354754 h 610296"/>
                <a:gd name="connsiteX21" fmla="*/ 852102 w 882390"/>
                <a:gd name="connsiteY21" fmla="*/ 330608 h 610296"/>
                <a:gd name="connsiteX22" fmla="*/ 876606 w 882390"/>
                <a:gd name="connsiteY22" fmla="*/ 319298 h 610296"/>
                <a:gd name="connsiteX23" fmla="*/ 877719 w 882390"/>
                <a:gd name="connsiteY23" fmla="*/ 318770 h 610296"/>
                <a:gd name="connsiteX24" fmla="*/ 872064 w 882390"/>
                <a:gd name="connsiteY24" fmla="*/ 309006 h 610296"/>
                <a:gd name="connsiteX25" fmla="*/ 809633 w 882390"/>
                <a:gd name="connsiteY25" fmla="*/ 337959 h 610296"/>
                <a:gd name="connsiteX26" fmla="*/ 660004 w 882390"/>
                <a:gd name="connsiteY26" fmla="*/ 407420 h 610296"/>
                <a:gd name="connsiteX27" fmla="*/ 478896 w 882390"/>
                <a:gd name="connsiteY27" fmla="*/ 491471 h 610296"/>
                <a:gd name="connsiteX28" fmla="*/ 322236 w 882390"/>
                <a:gd name="connsiteY28" fmla="*/ 564194 h 610296"/>
                <a:gd name="connsiteX29" fmla="*/ 270380 w 882390"/>
                <a:gd name="connsiteY29" fmla="*/ 588283 h 610296"/>
                <a:gd name="connsiteX30" fmla="*/ 245876 w 882390"/>
                <a:gd name="connsiteY30" fmla="*/ 599593 h 610296"/>
                <a:gd name="connsiteX31" fmla="*/ 244764 w 882390"/>
                <a:gd name="connsiteY31" fmla="*/ 600102 h 610296"/>
                <a:gd name="connsiteX32" fmla="*/ 253057 w 882390"/>
                <a:gd name="connsiteY32" fmla="*/ 603476 h 610296"/>
                <a:gd name="connsiteX33" fmla="*/ 229062 w 882390"/>
                <a:gd name="connsiteY33" fmla="*/ 543987 h 610296"/>
                <a:gd name="connsiteX34" fmla="*/ 171080 w 882390"/>
                <a:gd name="connsiteY34" fmla="*/ 401011 h 610296"/>
                <a:gd name="connsiteX35" fmla="*/ 100921 w 882390"/>
                <a:gd name="connsiteY35" fmla="*/ 227990 h 610296"/>
                <a:gd name="connsiteX36" fmla="*/ 40225 w 882390"/>
                <a:gd name="connsiteY36" fmla="*/ 78380 h 610296"/>
                <a:gd name="connsiteX37" fmla="*/ 20301 w 882390"/>
                <a:gd name="connsiteY37" fmla="*/ 29201 h 610296"/>
                <a:gd name="connsiteX38" fmla="*/ 13949 w 882390"/>
                <a:gd name="connsiteY38" fmla="*/ 13574 h 610296"/>
                <a:gd name="connsiteX39" fmla="*/ 10706 w 882390"/>
                <a:gd name="connsiteY39" fmla="*/ 5544 h 610296"/>
                <a:gd name="connsiteX40" fmla="*/ 10273 w 882390"/>
                <a:gd name="connsiteY40" fmla="*/ 4508 h 610296"/>
                <a:gd name="connsiteX41" fmla="*/ 3318 w 882390"/>
                <a:gd name="connsiteY41" fmla="*/ 11463 h 610296"/>
                <a:gd name="connsiteX42" fmla="*/ 90026 w 882390"/>
                <a:gd name="connsiteY42" fmla="*/ 41887 h 610296"/>
                <a:gd name="connsiteX43" fmla="*/ 298127 w 882390"/>
                <a:gd name="connsiteY43" fmla="*/ 114948 h 610296"/>
                <a:gd name="connsiteX44" fmla="*/ 549903 w 882390"/>
                <a:gd name="connsiteY44" fmla="*/ 203334 h 610296"/>
                <a:gd name="connsiteX45" fmla="*/ 767372 w 882390"/>
                <a:gd name="connsiteY45" fmla="*/ 279714 h 610296"/>
                <a:gd name="connsiteX46" fmla="*/ 838850 w 882390"/>
                <a:gd name="connsiteY46" fmla="*/ 304821 h 610296"/>
                <a:gd name="connsiteX47" fmla="*/ 872931 w 882390"/>
                <a:gd name="connsiteY47" fmla="*/ 316772 h 610296"/>
                <a:gd name="connsiteX48" fmla="*/ 874476 w 882390"/>
                <a:gd name="connsiteY48" fmla="*/ 317319 h 610296"/>
                <a:gd name="connsiteX49" fmla="*/ 877473 w 882390"/>
                <a:gd name="connsiteY49" fmla="*/ 306405 h 6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6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81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0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7"/>
                    <a:pt x="246366" y="611294"/>
                    <a:pt x="249420" y="610366"/>
                  </a:cubicBezTo>
                  <a:cubicBezTo>
                    <a:pt x="249797" y="610250"/>
                    <a:pt x="250173" y="610095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476"/>
                  </a:lnTo>
                  <a:lnTo>
                    <a:pt x="800208" y="354754"/>
                  </a:lnTo>
                  <a:lnTo>
                    <a:pt x="852102" y="330608"/>
                  </a:lnTo>
                  <a:cubicBezTo>
                    <a:pt x="860056" y="326838"/>
                    <a:pt x="869067" y="323860"/>
                    <a:pt x="876606" y="319298"/>
                  </a:cubicBezTo>
                  <a:cubicBezTo>
                    <a:pt x="876964" y="319103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4"/>
                  </a:lnTo>
                  <a:lnTo>
                    <a:pt x="270380" y="588283"/>
                  </a:lnTo>
                  <a:cubicBezTo>
                    <a:pt x="263086" y="591658"/>
                    <a:pt x="252209" y="594504"/>
                    <a:pt x="245876" y="599593"/>
                  </a:cubicBezTo>
                  <a:cubicBezTo>
                    <a:pt x="245518" y="599804"/>
                    <a:pt x="245160" y="599975"/>
                    <a:pt x="244764" y="600102"/>
                  </a:cubicBezTo>
                  <a:lnTo>
                    <a:pt x="253057" y="603476"/>
                  </a:lnTo>
                  <a:lnTo>
                    <a:pt x="229062" y="543987"/>
                  </a:lnTo>
                  <a:cubicBezTo>
                    <a:pt x="209741" y="496334"/>
                    <a:pt x="190420" y="448676"/>
                    <a:pt x="171080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70" y="128243"/>
                    <a:pt x="40225" y="78380"/>
                  </a:cubicBezTo>
                  <a:cubicBezTo>
                    <a:pt x="33590" y="62043"/>
                    <a:pt x="26955" y="45651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6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4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7" y="319731"/>
                    <a:pt x="884316" y="308817"/>
                    <a:pt x="877473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BABBA43D-C5E2-0B0B-2C7B-BCD2AF5E42F8}"/>
                </a:ext>
              </a:extLst>
            </p:cNvPr>
            <p:cNvSpPr/>
            <p:nvPr/>
          </p:nvSpPr>
          <p:spPr>
            <a:xfrm>
              <a:off x="3319428" y="427373"/>
              <a:ext cx="263831" cy="178473"/>
            </a:xfrm>
            <a:custGeom>
              <a:avLst/>
              <a:gdLst>
                <a:gd name="connsiteX0" fmla="*/ 254124 w 263831"/>
                <a:gd name="connsiteY0" fmla="*/ 89854 h 178473"/>
                <a:gd name="connsiteX1" fmla="*/ 94712 w 263831"/>
                <a:gd name="connsiteY1" fmla="*/ 158486 h 178473"/>
                <a:gd name="connsiteX2" fmla="*/ 71828 w 263831"/>
                <a:gd name="connsiteY2" fmla="*/ 168325 h 178473"/>
                <a:gd name="connsiteX3" fmla="*/ 80141 w 263831"/>
                <a:gd name="connsiteY3" fmla="*/ 171718 h 178473"/>
                <a:gd name="connsiteX4" fmla="*/ 18936 w 263831"/>
                <a:gd name="connsiteY4" fmla="*/ 25350 h 178473"/>
                <a:gd name="connsiteX5" fmla="*/ 10227 w 263831"/>
                <a:gd name="connsiteY5" fmla="*/ 4615 h 178473"/>
                <a:gd name="connsiteX6" fmla="*/ 3272 w 263831"/>
                <a:gd name="connsiteY6" fmla="*/ 11571 h 178473"/>
                <a:gd name="connsiteX7" fmla="*/ 224059 w 263831"/>
                <a:gd name="connsiteY7" fmla="*/ 89232 h 178473"/>
                <a:gd name="connsiteX8" fmla="*/ 255462 w 263831"/>
                <a:gd name="connsiteY8" fmla="*/ 100202 h 178473"/>
                <a:gd name="connsiteX9" fmla="*/ 258478 w 263831"/>
                <a:gd name="connsiteY9" fmla="*/ 89288 h 178473"/>
                <a:gd name="connsiteX10" fmla="*/ 37672 w 263831"/>
                <a:gd name="connsiteY10" fmla="*/ 11627 h 178473"/>
                <a:gd name="connsiteX11" fmla="*/ 6269 w 263831"/>
                <a:gd name="connsiteY11" fmla="*/ 563 h 178473"/>
                <a:gd name="connsiteX12" fmla="*/ -706 w 263831"/>
                <a:gd name="connsiteY12" fmla="*/ 7518 h 178473"/>
                <a:gd name="connsiteX13" fmla="*/ 60499 w 263831"/>
                <a:gd name="connsiteY13" fmla="*/ 153886 h 178473"/>
                <a:gd name="connsiteX14" fmla="*/ 69227 w 263831"/>
                <a:gd name="connsiteY14" fmla="*/ 174715 h 178473"/>
                <a:gd name="connsiteX15" fmla="*/ 76465 w 263831"/>
                <a:gd name="connsiteY15" fmla="*/ 178534 h 178473"/>
                <a:gd name="connsiteX16" fmla="*/ 77521 w 263831"/>
                <a:gd name="connsiteY16" fmla="*/ 178089 h 178473"/>
                <a:gd name="connsiteX17" fmla="*/ 236951 w 263831"/>
                <a:gd name="connsiteY17" fmla="*/ 109476 h 178473"/>
                <a:gd name="connsiteX18" fmla="*/ 259816 w 263831"/>
                <a:gd name="connsiteY18" fmla="*/ 99618 h 178473"/>
                <a:gd name="connsiteX19" fmla="*/ 254124 w 263831"/>
                <a:gd name="connsiteY19" fmla="*/ 89854 h 17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473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cubicBezTo>
                    <a:pt x="59745" y="122922"/>
                    <a:pt x="39350" y="74133"/>
                    <a:pt x="18936" y="25350"/>
                  </a:cubicBezTo>
                  <a:lnTo>
                    <a:pt x="10227" y="4615"/>
                  </a:lnTo>
                  <a:lnTo>
                    <a:pt x="3272" y="11571"/>
                  </a:lnTo>
                  <a:lnTo>
                    <a:pt x="224059" y="89232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90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78"/>
                    <a:pt x="76465" y="178534"/>
                  </a:cubicBezTo>
                  <a:cubicBezTo>
                    <a:pt x="76823" y="178421"/>
                    <a:pt x="77181" y="178272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788C97D3-5B7E-08F1-A625-2A45936C025B}"/>
                </a:ext>
              </a:extLst>
            </p:cNvPr>
            <p:cNvSpPr/>
            <p:nvPr/>
          </p:nvSpPr>
          <p:spPr>
            <a:xfrm>
              <a:off x="3101741" y="278364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4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F3E9231F-15E3-A621-3E70-9B4B2A38CEFD}"/>
                </a:ext>
              </a:extLst>
            </p:cNvPr>
            <p:cNvSpPr/>
            <p:nvPr/>
          </p:nvSpPr>
          <p:spPr>
            <a:xfrm>
              <a:off x="3144982" y="380606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0" y="8872"/>
                    <a:pt x="-866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1"/>
                    <a:pt x="22074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B6D9F4EB-F772-B113-477A-C579C88D8899}"/>
                </a:ext>
              </a:extLst>
            </p:cNvPr>
            <p:cNvSpPr/>
            <p:nvPr/>
          </p:nvSpPr>
          <p:spPr>
            <a:xfrm>
              <a:off x="3184963" y="480415"/>
              <a:ext cx="25746" cy="16979"/>
            </a:xfrm>
            <a:custGeom>
              <a:avLst/>
              <a:gdLst>
                <a:gd name="connsiteX0" fmla="*/ 17588 w 25746"/>
                <a:gd name="connsiteY0" fmla="*/ 544 h 16979"/>
                <a:gd name="connsiteX1" fmla="*/ 3093 w 25746"/>
                <a:gd name="connsiteY1" fmla="*/ 6199 h 16979"/>
                <a:gd name="connsiteX2" fmla="*/ -866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8 w 25746"/>
                <a:gd name="connsiteY6" fmla="*/ 523 h 16979"/>
                <a:gd name="connsiteX7" fmla="*/ 17588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1"/>
                    <a:pt x="-1600" y="10153"/>
                    <a:pt x="-866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8" y="523"/>
                  </a:cubicBezTo>
                  <a:cubicBezTo>
                    <a:pt x="17588" y="524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E71D20BF-5639-FDAA-E97E-D26801CB4F55}"/>
                </a:ext>
              </a:extLst>
            </p:cNvPr>
            <p:cNvSpPr/>
            <p:nvPr/>
          </p:nvSpPr>
          <p:spPr>
            <a:xfrm>
              <a:off x="3224905" y="581506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3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4" y="1472"/>
                    <a:pt x="20604" y="-302"/>
                    <a:pt x="17588" y="523"/>
                  </a:cubicBezTo>
                  <a:cubicBezTo>
                    <a:pt x="17588" y="524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DBC9D60B-F6B7-A5B8-4903-1DCECE576069}"/>
                </a:ext>
              </a:extLst>
            </p:cNvPr>
            <p:cNvSpPr/>
            <p:nvPr/>
          </p:nvSpPr>
          <p:spPr>
            <a:xfrm>
              <a:off x="3268184" y="68163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3"/>
                    <a:pt x="-865" y="13155"/>
                  </a:cubicBezTo>
                  <a:cubicBezTo>
                    <a:pt x="-36" y="16162"/>
                    <a:pt x="3074" y="17925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C37C8EF4-92AB-4C1C-21B0-EC18E022C145}"/>
                </a:ext>
              </a:extLst>
            </p:cNvPr>
            <p:cNvSpPr/>
            <p:nvPr/>
          </p:nvSpPr>
          <p:spPr>
            <a:xfrm>
              <a:off x="3405957" y="719108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7 h 21500"/>
                <a:gd name="connsiteX3" fmla="*/ 14025 w 15263"/>
                <a:gd name="connsiteY3" fmla="*/ 14710 h 21500"/>
                <a:gd name="connsiteX4" fmla="*/ 14025 w 15263"/>
                <a:gd name="connsiteY4" fmla="*/ 14702 h 21500"/>
                <a:gd name="connsiteX5" fmla="*/ 10067 w 15263"/>
                <a:gd name="connsiteY5" fmla="*/ 4447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35" y="10875"/>
                    <a:pt x="1735" y="14293"/>
                    <a:pt x="3111" y="17699"/>
                  </a:cubicBezTo>
                  <a:cubicBezTo>
                    <a:pt x="4016" y="20648"/>
                    <a:pt x="7070" y="22382"/>
                    <a:pt x="10067" y="21657"/>
                  </a:cubicBezTo>
                  <a:cubicBezTo>
                    <a:pt x="13083" y="20832"/>
                    <a:pt x="14855" y="17722"/>
                    <a:pt x="14025" y="14710"/>
                  </a:cubicBezTo>
                  <a:cubicBezTo>
                    <a:pt x="14025" y="14707"/>
                    <a:pt x="14025" y="14704"/>
                    <a:pt x="14025" y="14702"/>
                  </a:cubicBezTo>
                  <a:lnTo>
                    <a:pt x="10067" y="4447"/>
                  </a:lnTo>
                  <a:cubicBezTo>
                    <a:pt x="9162" y="1492"/>
                    <a:pt x="6109" y="-245"/>
                    <a:pt x="3111" y="489"/>
                  </a:cubicBezTo>
                  <a:cubicBezTo>
                    <a:pt x="95" y="1323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A55B2CCD-B643-8D00-9A7D-85E65BA8BB92}"/>
                </a:ext>
              </a:extLst>
            </p:cNvPr>
            <p:cNvSpPr/>
            <p:nvPr/>
          </p:nvSpPr>
          <p:spPr>
            <a:xfrm>
              <a:off x="3504108" y="675260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1 w 15659"/>
                <a:gd name="connsiteY3" fmla="*/ 15769 h 22569"/>
                <a:gd name="connsiteX4" fmla="*/ 14421 w 15659"/>
                <a:gd name="connsiteY4" fmla="*/ 15761 h 22569"/>
                <a:gd name="connsiteX5" fmla="*/ 10067 w 15659"/>
                <a:gd name="connsiteY5" fmla="*/ 4451 h 22569"/>
                <a:gd name="connsiteX6" fmla="*/ 3111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5" y="23464"/>
                    <a:pt x="10463" y="22717"/>
                  </a:cubicBezTo>
                  <a:cubicBezTo>
                    <a:pt x="13479" y="21892"/>
                    <a:pt x="15251" y="18781"/>
                    <a:pt x="14421" y="15769"/>
                  </a:cubicBezTo>
                  <a:cubicBezTo>
                    <a:pt x="14421" y="15766"/>
                    <a:pt x="14421" y="15764"/>
                    <a:pt x="14421" y="15761"/>
                  </a:cubicBezTo>
                  <a:lnTo>
                    <a:pt x="10067" y="4451"/>
                  </a:lnTo>
                  <a:cubicBezTo>
                    <a:pt x="9181" y="1489"/>
                    <a:pt x="6108" y="-252"/>
                    <a:pt x="3111" y="493"/>
                  </a:cubicBezTo>
                  <a:cubicBezTo>
                    <a:pt x="95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DB61D6C5-B18C-0F87-A74A-9B9B2FF002AA}"/>
                </a:ext>
              </a:extLst>
            </p:cNvPr>
            <p:cNvSpPr/>
            <p:nvPr/>
          </p:nvSpPr>
          <p:spPr>
            <a:xfrm>
              <a:off x="3601278" y="629265"/>
              <a:ext cx="16959" cy="25755"/>
            </a:xfrm>
            <a:custGeom>
              <a:avLst/>
              <a:gdLst>
                <a:gd name="connsiteX0" fmla="*/ -847 w 16959"/>
                <a:gd name="connsiteY0" fmla="*/ 7450 h 25755"/>
                <a:gd name="connsiteX1" fmla="*/ 4808 w 16959"/>
                <a:gd name="connsiteY1" fmla="*/ 21964 h 25755"/>
                <a:gd name="connsiteX2" fmla="*/ 11763 w 16959"/>
                <a:gd name="connsiteY2" fmla="*/ 25904 h 25755"/>
                <a:gd name="connsiteX3" fmla="*/ 15722 w 16959"/>
                <a:gd name="connsiteY3" fmla="*/ 18956 h 25755"/>
                <a:gd name="connsiteX4" fmla="*/ 15722 w 16959"/>
                <a:gd name="connsiteY4" fmla="*/ 18948 h 25755"/>
                <a:gd name="connsiteX5" fmla="*/ 10067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7" y="7450"/>
                  </a:moveTo>
                  <a:cubicBezTo>
                    <a:pt x="1038" y="12294"/>
                    <a:pt x="2923" y="17120"/>
                    <a:pt x="4808" y="21964"/>
                  </a:cubicBezTo>
                  <a:cubicBezTo>
                    <a:pt x="5712" y="24918"/>
                    <a:pt x="8766" y="26650"/>
                    <a:pt x="11763" y="25904"/>
                  </a:cubicBezTo>
                  <a:cubicBezTo>
                    <a:pt x="14779" y="25079"/>
                    <a:pt x="16551" y="21968"/>
                    <a:pt x="15722" y="18956"/>
                  </a:cubicBezTo>
                  <a:cubicBezTo>
                    <a:pt x="15722" y="18953"/>
                    <a:pt x="15722" y="18951"/>
                    <a:pt x="15722" y="18948"/>
                  </a:cubicBezTo>
                  <a:lnTo>
                    <a:pt x="10067" y="4434"/>
                  </a:lnTo>
                  <a:cubicBezTo>
                    <a:pt x="9162" y="1479"/>
                    <a:pt x="6108" y="-252"/>
                    <a:pt x="3111" y="494"/>
                  </a:cubicBezTo>
                  <a:cubicBezTo>
                    <a:pt x="95" y="1328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14F2A02B-E2F9-F6A2-1F15-AB1C83F2075F}"/>
                </a:ext>
              </a:extLst>
            </p:cNvPr>
            <p:cNvSpPr/>
            <p:nvPr/>
          </p:nvSpPr>
          <p:spPr>
            <a:xfrm>
              <a:off x="3699184" y="584235"/>
              <a:ext cx="16488" cy="24674"/>
            </a:xfrm>
            <a:custGeom>
              <a:avLst/>
              <a:gdLst>
                <a:gd name="connsiteX0" fmla="*/ -828 w 16488"/>
                <a:gd name="connsiteY0" fmla="*/ 7448 h 24674"/>
                <a:gd name="connsiteX1" fmla="*/ 4336 w 16488"/>
                <a:gd name="connsiteY1" fmla="*/ 20869 h 24674"/>
                <a:gd name="connsiteX2" fmla="*/ 11292 w 16488"/>
                <a:gd name="connsiteY2" fmla="*/ 24828 h 24674"/>
                <a:gd name="connsiteX3" fmla="*/ 15251 w 16488"/>
                <a:gd name="connsiteY3" fmla="*/ 17880 h 24674"/>
                <a:gd name="connsiteX4" fmla="*/ 15251 w 16488"/>
                <a:gd name="connsiteY4" fmla="*/ 17872 h 24674"/>
                <a:gd name="connsiteX5" fmla="*/ 10067 w 16488"/>
                <a:gd name="connsiteY5" fmla="*/ 4451 h 24674"/>
                <a:gd name="connsiteX6" fmla="*/ 3111 w 16488"/>
                <a:gd name="connsiteY6" fmla="*/ 493 h 24674"/>
                <a:gd name="connsiteX7" fmla="*/ -828 w 16488"/>
                <a:gd name="connsiteY7" fmla="*/ 7448 h 2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4">
                  <a:moveTo>
                    <a:pt x="-828" y="7448"/>
                  </a:moveTo>
                  <a:lnTo>
                    <a:pt x="4336" y="20869"/>
                  </a:lnTo>
                  <a:cubicBezTo>
                    <a:pt x="5241" y="23825"/>
                    <a:pt x="8295" y="25562"/>
                    <a:pt x="11292" y="24828"/>
                  </a:cubicBezTo>
                  <a:cubicBezTo>
                    <a:pt x="14308" y="24003"/>
                    <a:pt x="16080" y="20892"/>
                    <a:pt x="15251" y="17880"/>
                  </a:cubicBezTo>
                  <a:cubicBezTo>
                    <a:pt x="15251" y="17878"/>
                    <a:pt x="15251" y="17875"/>
                    <a:pt x="15251" y="17872"/>
                  </a:cubicBezTo>
                  <a:cubicBezTo>
                    <a:pt x="13516" y="13386"/>
                    <a:pt x="11801" y="8919"/>
                    <a:pt x="10067" y="4451"/>
                  </a:cubicBezTo>
                  <a:cubicBezTo>
                    <a:pt x="9181" y="1489"/>
                    <a:pt x="6108" y="-252"/>
                    <a:pt x="3111" y="493"/>
                  </a:cubicBezTo>
                  <a:cubicBezTo>
                    <a:pt x="95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34D614A5-0FD3-533F-56CF-850156C348DF}"/>
                </a:ext>
              </a:extLst>
            </p:cNvPr>
            <p:cNvSpPr/>
            <p:nvPr/>
          </p:nvSpPr>
          <p:spPr>
            <a:xfrm>
              <a:off x="3796940" y="537957"/>
              <a:ext cx="15280" cy="21505"/>
            </a:xfrm>
            <a:custGeom>
              <a:avLst/>
              <a:gdLst>
                <a:gd name="connsiteX0" fmla="*/ -830 w 15280"/>
                <a:gd name="connsiteY0" fmla="*/ 7450 h 21505"/>
                <a:gd name="connsiteX1" fmla="*/ 3129 w 15280"/>
                <a:gd name="connsiteY1" fmla="*/ 17704 h 21505"/>
                <a:gd name="connsiteX2" fmla="*/ 10084 w 15280"/>
                <a:gd name="connsiteY2" fmla="*/ 21662 h 21505"/>
                <a:gd name="connsiteX3" fmla="*/ 14043 w 15280"/>
                <a:gd name="connsiteY3" fmla="*/ 14718 h 21505"/>
                <a:gd name="connsiteX4" fmla="*/ 14043 w 15280"/>
                <a:gd name="connsiteY4" fmla="*/ 14688 h 21505"/>
                <a:gd name="connsiteX5" fmla="*/ 10084 w 15280"/>
                <a:gd name="connsiteY5" fmla="*/ 4434 h 21505"/>
                <a:gd name="connsiteX6" fmla="*/ 3129 w 15280"/>
                <a:gd name="connsiteY6" fmla="*/ 494 h 21505"/>
                <a:gd name="connsiteX7" fmla="*/ -830 w 15280"/>
                <a:gd name="connsiteY7" fmla="*/ 7442 h 21505"/>
                <a:gd name="connsiteX8" fmla="*/ -830 w 15280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3" y="20653"/>
                    <a:pt x="7087" y="22387"/>
                    <a:pt x="10084" y="21662"/>
                  </a:cubicBezTo>
                  <a:cubicBezTo>
                    <a:pt x="13100" y="20840"/>
                    <a:pt x="14872" y="17731"/>
                    <a:pt x="14043" y="14718"/>
                  </a:cubicBezTo>
                  <a:cubicBezTo>
                    <a:pt x="14043" y="14708"/>
                    <a:pt x="14043" y="14698"/>
                    <a:pt x="14043" y="14688"/>
                  </a:cubicBezTo>
                  <a:lnTo>
                    <a:pt x="10084" y="4434"/>
                  </a:lnTo>
                  <a:cubicBezTo>
                    <a:pt x="9179" y="1479"/>
                    <a:pt x="6126" y="-252"/>
                    <a:pt x="3129" y="494"/>
                  </a:cubicBezTo>
                  <a:cubicBezTo>
                    <a:pt x="113" y="1319"/>
                    <a:pt x="-1659" y="4430"/>
                    <a:pt x="-830" y="7442"/>
                  </a:cubicBezTo>
                  <a:cubicBezTo>
                    <a:pt x="-830" y="7444"/>
                    <a:pt x="-830" y="7447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2EEC724D-876D-1E3E-09C1-EA7D2164F10D}"/>
                </a:ext>
              </a:extLst>
            </p:cNvPr>
            <p:cNvSpPr/>
            <p:nvPr/>
          </p:nvSpPr>
          <p:spPr>
            <a:xfrm>
              <a:off x="2374739" y="210036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1917 w 272747"/>
                <a:gd name="connsiteY34" fmla="*/ 88227 h 433496"/>
                <a:gd name="connsiteX35" fmla="*/ 193764 w 272747"/>
                <a:gd name="connsiteY35" fmla="*/ 148942 h 433496"/>
                <a:gd name="connsiteX36" fmla="*/ 149071 w 272747"/>
                <a:gd name="connsiteY36" fmla="*/ 207131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2" y="99192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46" y="67762"/>
                    <a:pt x="152125" y="70397"/>
                    <a:pt x="171917" y="88227"/>
                  </a:cubicBezTo>
                  <a:cubicBezTo>
                    <a:pt x="188562" y="103765"/>
                    <a:pt x="196686" y="126366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9B9E857A-0A2D-D152-483C-29AE84B9EE14}"/>
                </a:ext>
              </a:extLst>
            </p:cNvPr>
            <p:cNvSpPr/>
            <p:nvPr/>
          </p:nvSpPr>
          <p:spPr>
            <a:xfrm>
              <a:off x="2479166" y="2553239"/>
              <a:ext cx="81501" cy="81471"/>
            </a:xfrm>
            <a:custGeom>
              <a:avLst/>
              <a:gdLst>
                <a:gd name="connsiteX0" fmla="*/ 50205 w 81501"/>
                <a:gd name="connsiteY0" fmla="*/ 1059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9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3 h 81471"/>
                <a:gd name="connsiteX9" fmla="*/ 50205 w 81501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9"/>
                  </a:moveTo>
                  <a:cubicBezTo>
                    <a:pt x="26624" y="-3541"/>
                    <a:pt x="2572" y="13933"/>
                    <a:pt x="-689" y="37853"/>
                  </a:cubicBezTo>
                  <a:cubicBezTo>
                    <a:pt x="-3875" y="61000"/>
                    <a:pt x="15502" y="79322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9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3"/>
                  </a:cubicBezTo>
                  <a:cubicBezTo>
                    <a:pt x="54314" y="13348"/>
                    <a:pt x="57349" y="2453"/>
                    <a:pt x="50205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8BE48ECC-F1EF-4152-29ED-6FB3F248A6E0}"/>
                </a:ext>
              </a:extLst>
            </p:cNvPr>
            <p:cNvSpPr/>
            <p:nvPr/>
          </p:nvSpPr>
          <p:spPr>
            <a:xfrm>
              <a:off x="4387965" y="494351"/>
              <a:ext cx="272746" cy="433514"/>
            </a:xfrm>
            <a:custGeom>
              <a:avLst/>
              <a:gdLst>
                <a:gd name="connsiteX0" fmla="*/ 127093 w 272746"/>
                <a:gd name="connsiteY0" fmla="*/ 422376 h 433514"/>
                <a:gd name="connsiteX1" fmla="*/ 102889 w 272746"/>
                <a:gd name="connsiteY1" fmla="*/ 397872 h 433514"/>
                <a:gd name="connsiteX2" fmla="*/ 94313 w 272746"/>
                <a:gd name="connsiteY2" fmla="*/ 349051 h 433514"/>
                <a:gd name="connsiteX3" fmla="*/ 105622 w 272746"/>
                <a:gd name="connsiteY3" fmla="*/ 270259 h 433514"/>
                <a:gd name="connsiteX4" fmla="*/ 154632 w 272746"/>
                <a:gd name="connsiteY4" fmla="*/ 216933 h 433514"/>
                <a:gd name="connsiteX5" fmla="*/ 198721 w 272746"/>
                <a:gd name="connsiteY5" fmla="*/ 170601 h 433514"/>
                <a:gd name="connsiteX6" fmla="*/ 168430 w 272746"/>
                <a:gd name="connsiteY6" fmla="*/ 71545 h 433514"/>
                <a:gd name="connsiteX7" fmla="*/ 60591 w 272746"/>
                <a:gd name="connsiteY7" fmla="*/ 111620 h 433514"/>
                <a:gd name="connsiteX8" fmla="*/ 51769 w 272746"/>
                <a:gd name="connsiteY8" fmla="*/ 144645 h 433514"/>
                <a:gd name="connsiteX9" fmla="*/ 28622 w 272746"/>
                <a:gd name="connsiteY9" fmla="*/ 164041 h 433514"/>
                <a:gd name="connsiteX10" fmla="*/ 10469 w 272746"/>
                <a:gd name="connsiteY10" fmla="*/ 113731 h 433514"/>
                <a:gd name="connsiteX11" fmla="*/ 90599 w 272746"/>
                <a:gd name="connsiteY11" fmla="*/ 17786 h 433514"/>
                <a:gd name="connsiteX12" fmla="*/ 213481 w 272746"/>
                <a:gd name="connsiteY12" fmla="*/ 34751 h 433514"/>
                <a:gd name="connsiteX13" fmla="*/ 259097 w 272746"/>
                <a:gd name="connsiteY13" fmla="*/ 151958 h 433514"/>
                <a:gd name="connsiteX14" fmla="*/ 227543 w 272746"/>
                <a:gd name="connsiteY14" fmla="*/ 218045 h 433514"/>
                <a:gd name="connsiteX15" fmla="*/ 167808 w 272746"/>
                <a:gd name="connsiteY15" fmla="*/ 271503 h 433514"/>
                <a:gd name="connsiteX16" fmla="*/ 137479 w 272746"/>
                <a:gd name="connsiteY16" fmla="*/ 344433 h 433514"/>
                <a:gd name="connsiteX17" fmla="*/ 139835 w 272746"/>
                <a:gd name="connsiteY17" fmla="*/ 388334 h 433514"/>
                <a:gd name="connsiteX18" fmla="*/ 140910 w 272746"/>
                <a:gd name="connsiteY18" fmla="*/ 410482 h 433514"/>
                <a:gd name="connsiteX19" fmla="*/ 125584 w 272746"/>
                <a:gd name="connsiteY19" fmla="*/ 422565 h 433514"/>
                <a:gd name="connsiteX20" fmla="*/ 128582 w 272746"/>
                <a:gd name="connsiteY20" fmla="*/ 433460 h 433514"/>
                <a:gd name="connsiteX21" fmla="*/ 150655 w 272746"/>
                <a:gd name="connsiteY21" fmla="*/ 416363 h 433514"/>
                <a:gd name="connsiteX22" fmla="*/ 150108 w 272746"/>
                <a:gd name="connsiteY22" fmla="*/ 380266 h 433514"/>
                <a:gd name="connsiteX23" fmla="*/ 165282 w 272746"/>
                <a:gd name="connsiteY23" fmla="*/ 292672 h 433514"/>
                <a:gd name="connsiteX24" fmla="*/ 222038 w 272746"/>
                <a:gd name="connsiteY24" fmla="*/ 238874 h 433514"/>
                <a:gd name="connsiteX25" fmla="*/ 263074 w 272746"/>
                <a:gd name="connsiteY25" fmla="*/ 182080 h 433514"/>
                <a:gd name="connsiteX26" fmla="*/ 246449 w 272746"/>
                <a:gd name="connsiteY26" fmla="*/ 52319 h 433514"/>
                <a:gd name="connsiteX27" fmla="*/ 131673 w 272746"/>
                <a:gd name="connsiteY27" fmla="*/ 350 h 433514"/>
                <a:gd name="connsiteX28" fmla="*/ 16294 w 272746"/>
                <a:gd name="connsiteY28" fmla="*/ 58106 h 433514"/>
                <a:gd name="connsiteX29" fmla="*/ -1010 w 272746"/>
                <a:gd name="connsiteY29" fmla="*/ 121573 h 433514"/>
                <a:gd name="connsiteX30" fmla="*/ 16501 w 272746"/>
                <a:gd name="connsiteY30" fmla="*/ 171185 h 433514"/>
                <a:gd name="connsiteX31" fmla="*/ 61741 w 272746"/>
                <a:gd name="connsiteY31" fmla="*/ 152090 h 433514"/>
                <a:gd name="connsiteX32" fmla="*/ 72598 w 272746"/>
                <a:gd name="connsiteY32" fmla="*/ 112921 h 433514"/>
                <a:gd name="connsiteX33" fmla="*/ 100288 w 272746"/>
                <a:gd name="connsiteY33" fmla="*/ 81762 h 433514"/>
                <a:gd name="connsiteX34" fmla="*/ 171917 w 272746"/>
                <a:gd name="connsiteY34" fmla="*/ 88227 h 433514"/>
                <a:gd name="connsiteX35" fmla="*/ 193689 w 272746"/>
                <a:gd name="connsiteY35" fmla="*/ 148961 h 433514"/>
                <a:gd name="connsiteX36" fmla="*/ 148996 w 272746"/>
                <a:gd name="connsiteY36" fmla="*/ 207150 h 433514"/>
                <a:gd name="connsiteX37" fmla="*/ 98573 w 272746"/>
                <a:gd name="connsiteY37" fmla="*/ 259232 h 433514"/>
                <a:gd name="connsiteX38" fmla="*/ 82211 w 272746"/>
                <a:gd name="connsiteY38" fmla="*/ 334461 h 433514"/>
                <a:gd name="connsiteX39" fmla="*/ 88017 w 272746"/>
                <a:gd name="connsiteY39" fmla="*/ 382999 h 433514"/>
                <a:gd name="connsiteX40" fmla="*/ 100194 w 272746"/>
                <a:gd name="connsiteY40" fmla="*/ 422584 h 433514"/>
                <a:gd name="connsiteX41" fmla="*/ 127093 w 272746"/>
                <a:gd name="connsiteY41" fmla="*/ 433649 h 433514"/>
                <a:gd name="connsiteX42" fmla="*/ 127093 w 272746"/>
                <a:gd name="connsiteY42" fmla="*/ 422376 h 43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6" h="433514">
                  <a:moveTo>
                    <a:pt x="127093" y="422376"/>
                  </a:moveTo>
                  <a:cubicBezTo>
                    <a:pt x="110486" y="423941"/>
                    <a:pt x="106150" y="411481"/>
                    <a:pt x="102889" y="397872"/>
                  </a:cubicBezTo>
                  <a:cubicBezTo>
                    <a:pt x="98818" y="381834"/>
                    <a:pt x="95953" y="365516"/>
                    <a:pt x="94313" y="349051"/>
                  </a:cubicBezTo>
                  <a:cubicBezTo>
                    <a:pt x="92013" y="322473"/>
                    <a:pt x="94313" y="294726"/>
                    <a:pt x="105622" y="270259"/>
                  </a:cubicBezTo>
                  <a:cubicBezTo>
                    <a:pt x="116367" y="247149"/>
                    <a:pt x="134802" y="232032"/>
                    <a:pt x="154632" y="216933"/>
                  </a:cubicBezTo>
                  <a:cubicBezTo>
                    <a:pt x="171596" y="204040"/>
                    <a:pt x="189353" y="190318"/>
                    <a:pt x="198721" y="170601"/>
                  </a:cubicBezTo>
                  <a:cubicBezTo>
                    <a:pt x="215045" y="136200"/>
                    <a:pt x="200701" y="91319"/>
                    <a:pt x="168430" y="71545"/>
                  </a:cubicBezTo>
                  <a:cubicBezTo>
                    <a:pt x="127545" y="46456"/>
                    <a:pt x="78818" y="70829"/>
                    <a:pt x="60591" y="111620"/>
                  </a:cubicBezTo>
                  <a:cubicBezTo>
                    <a:pt x="55784" y="122383"/>
                    <a:pt x="54144" y="133241"/>
                    <a:pt x="51769" y="144645"/>
                  </a:cubicBezTo>
                  <a:cubicBezTo>
                    <a:pt x="49337" y="156501"/>
                    <a:pt x="42702" y="166963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599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3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8" y="238874"/>
                  </a:cubicBezTo>
                  <a:cubicBezTo>
                    <a:pt x="240097" y="223003"/>
                    <a:pt x="254592" y="204775"/>
                    <a:pt x="263074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6"/>
                    <a:pt x="-1462" y="99193"/>
                    <a:pt x="-1010" y="121573"/>
                  </a:cubicBezTo>
                  <a:cubicBezTo>
                    <a:pt x="-860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50"/>
                    <a:pt x="100288" y="81762"/>
                  </a:cubicBezTo>
                  <a:cubicBezTo>
                    <a:pt x="122946" y="67763"/>
                    <a:pt x="152125" y="70397"/>
                    <a:pt x="171917" y="88227"/>
                  </a:cubicBezTo>
                  <a:cubicBezTo>
                    <a:pt x="188524" y="103784"/>
                    <a:pt x="196629" y="126392"/>
                    <a:pt x="193689" y="148961"/>
                  </a:cubicBezTo>
                  <a:cubicBezTo>
                    <a:pt x="189919" y="175012"/>
                    <a:pt x="168694" y="192165"/>
                    <a:pt x="148996" y="207150"/>
                  </a:cubicBezTo>
                  <a:cubicBezTo>
                    <a:pt x="129298" y="222136"/>
                    <a:pt x="110335" y="237027"/>
                    <a:pt x="98573" y="259232"/>
                  </a:cubicBezTo>
                  <a:cubicBezTo>
                    <a:pt x="86415" y="282191"/>
                    <a:pt x="81721" y="308656"/>
                    <a:pt x="82211" y="334461"/>
                  </a:cubicBezTo>
                  <a:cubicBezTo>
                    <a:pt x="82701" y="350781"/>
                    <a:pt x="84643" y="367024"/>
                    <a:pt x="88017" y="382999"/>
                  </a:cubicBezTo>
                  <a:cubicBezTo>
                    <a:pt x="90562" y="395685"/>
                    <a:pt x="91881" y="412160"/>
                    <a:pt x="100194" y="422584"/>
                  </a:cubicBezTo>
                  <a:cubicBezTo>
                    <a:pt x="106678" y="430623"/>
                    <a:pt x="116820" y="434795"/>
                    <a:pt x="127093" y="433649"/>
                  </a:cubicBezTo>
                  <a:cubicBezTo>
                    <a:pt x="134274" y="433008"/>
                    <a:pt x="134350" y="421698"/>
                    <a:pt x="127093" y="4223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56D8E8DB-7E01-9166-91CA-3D0131CF447D}"/>
                </a:ext>
              </a:extLst>
            </p:cNvPr>
            <p:cNvSpPr/>
            <p:nvPr/>
          </p:nvSpPr>
          <p:spPr>
            <a:xfrm>
              <a:off x="4492316" y="947242"/>
              <a:ext cx="81501" cy="81471"/>
            </a:xfrm>
            <a:custGeom>
              <a:avLst/>
              <a:gdLst>
                <a:gd name="connsiteX0" fmla="*/ 50205 w 81501"/>
                <a:gd name="connsiteY0" fmla="*/ 1058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8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4 h 81471"/>
                <a:gd name="connsiteX9" fmla="*/ 50205 w 81501"/>
                <a:gd name="connsiteY9" fmla="*/ 1058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323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8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1318D43A-FE9B-6E36-0352-E297C4B08CBC}"/>
                </a:ext>
              </a:extLst>
            </p:cNvPr>
            <p:cNvSpPr/>
            <p:nvPr/>
          </p:nvSpPr>
          <p:spPr>
            <a:xfrm>
              <a:off x="4387889" y="332182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2 w 272747"/>
                <a:gd name="connsiteY23" fmla="*/ 292671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2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1917 w 272747"/>
                <a:gd name="connsiteY34" fmla="*/ 88227 h 433496"/>
                <a:gd name="connsiteX35" fmla="*/ 193764 w 272747"/>
                <a:gd name="connsiteY35" fmla="*/ 148942 h 433496"/>
                <a:gd name="connsiteX36" fmla="*/ 149071 w 272747"/>
                <a:gd name="connsiteY36" fmla="*/ 207131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2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0"/>
                    <a:pt x="134878" y="232013"/>
                    <a:pt x="154707" y="216915"/>
                  </a:cubicBezTo>
                  <a:cubicBezTo>
                    <a:pt x="171672" y="204021"/>
                    <a:pt x="189429" y="190298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6"/>
                    <a:pt x="244715" y="199855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2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1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2"/>
                  </a:cubicBezTo>
                  <a:cubicBezTo>
                    <a:pt x="-859" y="138763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0"/>
                    <a:pt x="88319" y="89358"/>
                    <a:pt x="100288" y="81762"/>
                  </a:cubicBezTo>
                  <a:cubicBezTo>
                    <a:pt x="122946" y="67757"/>
                    <a:pt x="152125" y="70395"/>
                    <a:pt x="171917" y="88227"/>
                  </a:cubicBezTo>
                  <a:cubicBezTo>
                    <a:pt x="188562" y="103760"/>
                    <a:pt x="196686" y="126360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6"/>
                    <a:pt x="84718" y="36701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9BA9D948-9BD3-F5F0-8F75-E3A7BA36D5C0}"/>
                </a:ext>
              </a:extLst>
            </p:cNvPr>
            <p:cNvSpPr/>
            <p:nvPr/>
          </p:nvSpPr>
          <p:spPr>
            <a:xfrm>
              <a:off x="4492316" y="3774701"/>
              <a:ext cx="81501" cy="81471"/>
            </a:xfrm>
            <a:custGeom>
              <a:avLst/>
              <a:gdLst>
                <a:gd name="connsiteX0" fmla="*/ 50205 w 81501"/>
                <a:gd name="connsiteY0" fmla="*/ 1059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9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3 h 81471"/>
                <a:gd name="connsiteX9" fmla="*/ 50205 w 81501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9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0"/>
                    <a:pt x="15502" y="79322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9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3"/>
                  </a:cubicBezTo>
                  <a:cubicBezTo>
                    <a:pt x="54314" y="13348"/>
                    <a:pt x="57349" y="2453"/>
                    <a:pt x="50205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7726B58E-5404-A9D4-5333-0B1134D3C78A}"/>
                </a:ext>
              </a:extLst>
            </p:cNvPr>
            <p:cNvSpPr/>
            <p:nvPr/>
          </p:nvSpPr>
          <p:spPr>
            <a:xfrm>
              <a:off x="5390695" y="1821390"/>
              <a:ext cx="272747" cy="433495"/>
            </a:xfrm>
            <a:custGeom>
              <a:avLst/>
              <a:gdLst>
                <a:gd name="connsiteX0" fmla="*/ 127168 w 272747"/>
                <a:gd name="connsiteY0" fmla="*/ 422358 h 433495"/>
                <a:gd name="connsiteX1" fmla="*/ 102965 w 272747"/>
                <a:gd name="connsiteY1" fmla="*/ 397853 h 433495"/>
                <a:gd name="connsiteX2" fmla="*/ 94388 w 272747"/>
                <a:gd name="connsiteY2" fmla="*/ 349032 h 433495"/>
                <a:gd name="connsiteX3" fmla="*/ 105698 w 272747"/>
                <a:gd name="connsiteY3" fmla="*/ 270240 h 433495"/>
                <a:gd name="connsiteX4" fmla="*/ 154707 w 272747"/>
                <a:gd name="connsiteY4" fmla="*/ 216915 h 433495"/>
                <a:gd name="connsiteX5" fmla="*/ 198797 w 272747"/>
                <a:gd name="connsiteY5" fmla="*/ 170582 h 433495"/>
                <a:gd name="connsiteX6" fmla="*/ 168505 w 272747"/>
                <a:gd name="connsiteY6" fmla="*/ 71527 h 433495"/>
                <a:gd name="connsiteX7" fmla="*/ 60666 w 272747"/>
                <a:gd name="connsiteY7" fmla="*/ 111601 h 433495"/>
                <a:gd name="connsiteX8" fmla="*/ 51845 w 272747"/>
                <a:gd name="connsiteY8" fmla="*/ 144626 h 433495"/>
                <a:gd name="connsiteX9" fmla="*/ 28622 w 272747"/>
                <a:gd name="connsiteY9" fmla="*/ 164041 h 433495"/>
                <a:gd name="connsiteX10" fmla="*/ 10470 w 272747"/>
                <a:gd name="connsiteY10" fmla="*/ 113731 h 433495"/>
                <a:gd name="connsiteX11" fmla="*/ 90600 w 272747"/>
                <a:gd name="connsiteY11" fmla="*/ 17786 h 433495"/>
                <a:gd name="connsiteX12" fmla="*/ 213481 w 272747"/>
                <a:gd name="connsiteY12" fmla="*/ 34751 h 433495"/>
                <a:gd name="connsiteX13" fmla="*/ 259097 w 272747"/>
                <a:gd name="connsiteY13" fmla="*/ 151958 h 433495"/>
                <a:gd name="connsiteX14" fmla="*/ 227543 w 272747"/>
                <a:gd name="connsiteY14" fmla="*/ 218045 h 433495"/>
                <a:gd name="connsiteX15" fmla="*/ 167808 w 272747"/>
                <a:gd name="connsiteY15" fmla="*/ 271503 h 433495"/>
                <a:gd name="connsiteX16" fmla="*/ 137479 w 272747"/>
                <a:gd name="connsiteY16" fmla="*/ 344433 h 433495"/>
                <a:gd name="connsiteX17" fmla="*/ 139835 w 272747"/>
                <a:gd name="connsiteY17" fmla="*/ 388334 h 433495"/>
                <a:gd name="connsiteX18" fmla="*/ 140910 w 272747"/>
                <a:gd name="connsiteY18" fmla="*/ 410482 h 433495"/>
                <a:gd name="connsiteX19" fmla="*/ 125584 w 272747"/>
                <a:gd name="connsiteY19" fmla="*/ 422565 h 433495"/>
                <a:gd name="connsiteX20" fmla="*/ 128582 w 272747"/>
                <a:gd name="connsiteY20" fmla="*/ 433460 h 433495"/>
                <a:gd name="connsiteX21" fmla="*/ 150655 w 272747"/>
                <a:gd name="connsiteY21" fmla="*/ 416363 h 433495"/>
                <a:gd name="connsiteX22" fmla="*/ 150108 w 272747"/>
                <a:gd name="connsiteY22" fmla="*/ 380266 h 433495"/>
                <a:gd name="connsiteX23" fmla="*/ 165282 w 272747"/>
                <a:gd name="connsiteY23" fmla="*/ 292672 h 433495"/>
                <a:gd name="connsiteX24" fmla="*/ 222039 w 272747"/>
                <a:gd name="connsiteY24" fmla="*/ 238874 h 433495"/>
                <a:gd name="connsiteX25" fmla="*/ 263075 w 272747"/>
                <a:gd name="connsiteY25" fmla="*/ 182080 h 433495"/>
                <a:gd name="connsiteX26" fmla="*/ 246449 w 272747"/>
                <a:gd name="connsiteY26" fmla="*/ 52319 h 433495"/>
                <a:gd name="connsiteX27" fmla="*/ 131673 w 272747"/>
                <a:gd name="connsiteY27" fmla="*/ 350 h 433495"/>
                <a:gd name="connsiteX28" fmla="*/ 16294 w 272747"/>
                <a:gd name="connsiteY28" fmla="*/ 58106 h 433495"/>
                <a:gd name="connsiteX29" fmla="*/ -1010 w 272747"/>
                <a:gd name="connsiteY29" fmla="*/ 121573 h 433495"/>
                <a:gd name="connsiteX30" fmla="*/ 16501 w 272747"/>
                <a:gd name="connsiteY30" fmla="*/ 171185 h 433495"/>
                <a:gd name="connsiteX31" fmla="*/ 61741 w 272747"/>
                <a:gd name="connsiteY31" fmla="*/ 152090 h 433495"/>
                <a:gd name="connsiteX32" fmla="*/ 72598 w 272747"/>
                <a:gd name="connsiteY32" fmla="*/ 112921 h 433495"/>
                <a:gd name="connsiteX33" fmla="*/ 100288 w 272747"/>
                <a:gd name="connsiteY33" fmla="*/ 81762 h 433495"/>
                <a:gd name="connsiteX34" fmla="*/ 171917 w 272747"/>
                <a:gd name="connsiteY34" fmla="*/ 88227 h 433495"/>
                <a:gd name="connsiteX35" fmla="*/ 193764 w 272747"/>
                <a:gd name="connsiteY35" fmla="*/ 148942 h 433495"/>
                <a:gd name="connsiteX36" fmla="*/ 149071 w 272747"/>
                <a:gd name="connsiteY36" fmla="*/ 207131 h 433495"/>
                <a:gd name="connsiteX37" fmla="*/ 98648 w 272747"/>
                <a:gd name="connsiteY37" fmla="*/ 259213 h 433495"/>
                <a:gd name="connsiteX38" fmla="*/ 82287 w 272747"/>
                <a:gd name="connsiteY38" fmla="*/ 334442 h 433495"/>
                <a:gd name="connsiteX39" fmla="*/ 88093 w 272747"/>
                <a:gd name="connsiteY39" fmla="*/ 382981 h 433495"/>
                <a:gd name="connsiteX40" fmla="*/ 100269 w 272747"/>
                <a:gd name="connsiteY40" fmla="*/ 422565 h 433495"/>
                <a:gd name="connsiteX41" fmla="*/ 127168 w 272747"/>
                <a:gd name="connsiteY41" fmla="*/ 433630 h 433495"/>
                <a:gd name="connsiteX42" fmla="*/ 127168 w 272747"/>
                <a:gd name="connsiteY42" fmla="*/ 422358 h 43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5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2" y="99192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46" y="67762"/>
                    <a:pt x="152125" y="70397"/>
                    <a:pt x="171917" y="88227"/>
                  </a:cubicBezTo>
                  <a:cubicBezTo>
                    <a:pt x="188562" y="103765"/>
                    <a:pt x="196686" y="126366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604"/>
                    <a:pt x="116895" y="434776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6A5C2D56-40B4-B959-4E9B-5BEADDE0CA44}"/>
                </a:ext>
              </a:extLst>
            </p:cNvPr>
            <p:cNvSpPr/>
            <p:nvPr/>
          </p:nvSpPr>
          <p:spPr>
            <a:xfrm>
              <a:off x="5495122" y="2274263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1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1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09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DC403BA3-626A-6A39-0963-F2BB72115604}"/>
                </a:ext>
              </a:extLst>
            </p:cNvPr>
            <p:cNvSpPr/>
            <p:nvPr/>
          </p:nvSpPr>
          <p:spPr>
            <a:xfrm>
              <a:off x="180836" y="245271"/>
              <a:ext cx="386813" cy="384893"/>
            </a:xfrm>
            <a:custGeom>
              <a:avLst/>
              <a:gdLst>
                <a:gd name="connsiteX0" fmla="*/ 141251 w 386813"/>
                <a:gd name="connsiteY0" fmla="*/ 384846 h 384893"/>
                <a:gd name="connsiteX1" fmla="*/ 114466 w 386813"/>
                <a:gd name="connsiteY1" fmla="*/ 373536 h 384893"/>
                <a:gd name="connsiteX2" fmla="*/ 101271 w 386813"/>
                <a:gd name="connsiteY2" fmla="*/ 367391 h 384893"/>
                <a:gd name="connsiteX3" fmla="*/ 90169 w 386813"/>
                <a:gd name="connsiteY3" fmla="*/ 362132 h 384893"/>
                <a:gd name="connsiteX4" fmla="*/ 82515 w 386813"/>
                <a:gd name="connsiteY4" fmla="*/ 358928 h 384893"/>
                <a:gd name="connsiteX5" fmla="*/ 76465 w 386813"/>
                <a:gd name="connsiteY5" fmla="*/ 356421 h 384893"/>
                <a:gd name="connsiteX6" fmla="*/ 65381 w 386813"/>
                <a:gd name="connsiteY6" fmla="*/ 351369 h 384893"/>
                <a:gd name="connsiteX7" fmla="*/ 62120 w 386813"/>
                <a:gd name="connsiteY7" fmla="*/ 349842 h 384893"/>
                <a:gd name="connsiteX8" fmla="*/ 58350 w 386813"/>
                <a:gd name="connsiteY8" fmla="*/ 347957 h 384893"/>
                <a:gd name="connsiteX9" fmla="*/ 58124 w 386813"/>
                <a:gd name="connsiteY9" fmla="*/ 347844 h 384893"/>
                <a:gd name="connsiteX10" fmla="*/ 50848 w 386813"/>
                <a:gd name="connsiteY10" fmla="*/ 344470 h 384893"/>
                <a:gd name="connsiteX11" fmla="*/ 43704 w 386813"/>
                <a:gd name="connsiteY11" fmla="*/ 341492 h 384893"/>
                <a:gd name="connsiteX12" fmla="*/ 35938 w 386813"/>
                <a:gd name="connsiteY12" fmla="*/ 338250 h 384893"/>
                <a:gd name="connsiteX13" fmla="*/ 28662 w 386813"/>
                <a:gd name="connsiteY13" fmla="*/ 334857 h 384893"/>
                <a:gd name="connsiteX14" fmla="*/ 21933 w 386813"/>
                <a:gd name="connsiteY14" fmla="*/ 331709 h 384893"/>
                <a:gd name="connsiteX15" fmla="*/ 21329 w 386813"/>
                <a:gd name="connsiteY15" fmla="*/ 331426 h 384893"/>
                <a:gd name="connsiteX16" fmla="*/ 5929 w 386813"/>
                <a:gd name="connsiteY16" fmla="*/ 324885 h 384893"/>
                <a:gd name="connsiteX17" fmla="*/ 3592 w 386813"/>
                <a:gd name="connsiteY17" fmla="*/ 323509 h 384893"/>
                <a:gd name="connsiteX18" fmla="*/ -1008 w 386813"/>
                <a:gd name="connsiteY18" fmla="*/ 315008 h 384893"/>
                <a:gd name="connsiteX19" fmla="*/ 5307 w 386813"/>
                <a:gd name="connsiteY19" fmla="*/ 309108 h 384893"/>
                <a:gd name="connsiteX20" fmla="*/ 9756 w 386813"/>
                <a:gd name="connsiteY20" fmla="*/ 309673 h 384893"/>
                <a:gd name="connsiteX21" fmla="*/ 11641 w 386813"/>
                <a:gd name="connsiteY21" fmla="*/ 310277 h 384893"/>
                <a:gd name="connsiteX22" fmla="*/ 26720 w 386813"/>
                <a:gd name="connsiteY22" fmla="*/ 316667 h 384893"/>
                <a:gd name="connsiteX23" fmla="*/ 36145 w 386813"/>
                <a:gd name="connsiteY23" fmla="*/ 321191 h 384893"/>
                <a:gd name="connsiteX24" fmla="*/ 41800 w 386813"/>
                <a:gd name="connsiteY24" fmla="*/ 323980 h 384893"/>
                <a:gd name="connsiteX25" fmla="*/ 42611 w 386813"/>
                <a:gd name="connsiteY25" fmla="*/ 324357 h 384893"/>
                <a:gd name="connsiteX26" fmla="*/ 53431 w 386813"/>
                <a:gd name="connsiteY26" fmla="*/ 329409 h 384893"/>
                <a:gd name="connsiteX27" fmla="*/ 60160 w 386813"/>
                <a:gd name="connsiteY27" fmla="*/ 332274 h 384893"/>
                <a:gd name="connsiteX28" fmla="*/ 68567 w 386813"/>
                <a:gd name="connsiteY28" fmla="*/ 335893 h 384893"/>
                <a:gd name="connsiteX29" fmla="*/ 77238 w 386813"/>
                <a:gd name="connsiteY29" fmla="*/ 340097 h 384893"/>
                <a:gd name="connsiteX30" fmla="*/ 83043 w 386813"/>
                <a:gd name="connsiteY30" fmla="*/ 342962 h 384893"/>
                <a:gd name="connsiteX31" fmla="*/ 93731 w 386813"/>
                <a:gd name="connsiteY31" fmla="*/ 347901 h 384893"/>
                <a:gd name="connsiteX32" fmla="*/ 100536 w 386813"/>
                <a:gd name="connsiteY32" fmla="*/ 350898 h 384893"/>
                <a:gd name="connsiteX33" fmla="*/ 100762 w 386813"/>
                <a:gd name="connsiteY33" fmla="*/ 350898 h 384893"/>
                <a:gd name="connsiteX34" fmla="*/ 109150 w 386813"/>
                <a:gd name="connsiteY34" fmla="*/ 354668 h 384893"/>
                <a:gd name="connsiteX35" fmla="*/ 119687 w 386813"/>
                <a:gd name="connsiteY35" fmla="*/ 359587 h 384893"/>
                <a:gd name="connsiteX36" fmla="*/ 123759 w 386813"/>
                <a:gd name="connsiteY36" fmla="*/ 361472 h 384893"/>
                <a:gd name="connsiteX37" fmla="*/ 127529 w 386813"/>
                <a:gd name="connsiteY37" fmla="*/ 363357 h 384893"/>
                <a:gd name="connsiteX38" fmla="*/ 137726 w 386813"/>
                <a:gd name="connsiteY38" fmla="*/ 367938 h 384893"/>
                <a:gd name="connsiteX39" fmla="*/ 138104 w 386813"/>
                <a:gd name="connsiteY39" fmla="*/ 368051 h 384893"/>
                <a:gd name="connsiteX40" fmla="*/ 145775 w 386813"/>
                <a:gd name="connsiteY40" fmla="*/ 365864 h 384893"/>
                <a:gd name="connsiteX41" fmla="*/ 155049 w 386813"/>
                <a:gd name="connsiteY41" fmla="*/ 358174 h 384893"/>
                <a:gd name="connsiteX42" fmla="*/ 164003 w 386813"/>
                <a:gd name="connsiteY42" fmla="*/ 350728 h 384893"/>
                <a:gd name="connsiteX43" fmla="*/ 189167 w 386813"/>
                <a:gd name="connsiteY43" fmla="*/ 337533 h 384893"/>
                <a:gd name="connsiteX44" fmla="*/ 212786 w 386813"/>
                <a:gd name="connsiteY44" fmla="*/ 330559 h 384893"/>
                <a:gd name="connsiteX45" fmla="*/ 226980 w 386813"/>
                <a:gd name="connsiteY45" fmla="*/ 328674 h 384893"/>
                <a:gd name="connsiteX46" fmla="*/ 237554 w 386813"/>
                <a:gd name="connsiteY46" fmla="*/ 327392 h 384893"/>
                <a:gd name="connsiteX47" fmla="*/ 277139 w 386813"/>
                <a:gd name="connsiteY47" fmla="*/ 316440 h 384893"/>
                <a:gd name="connsiteX48" fmla="*/ 298326 w 386813"/>
                <a:gd name="connsiteY48" fmla="*/ 304867 h 384893"/>
                <a:gd name="connsiteX49" fmla="*/ 320946 w 386813"/>
                <a:gd name="connsiteY49" fmla="*/ 287732 h 384893"/>
                <a:gd name="connsiteX50" fmla="*/ 340757 w 386813"/>
                <a:gd name="connsiteY50" fmla="*/ 264453 h 384893"/>
                <a:gd name="connsiteX51" fmla="*/ 355836 w 386813"/>
                <a:gd name="connsiteY51" fmla="*/ 240325 h 384893"/>
                <a:gd name="connsiteX52" fmla="*/ 361491 w 386813"/>
                <a:gd name="connsiteY52" fmla="*/ 225528 h 384893"/>
                <a:gd name="connsiteX53" fmla="*/ 364017 w 386813"/>
                <a:gd name="connsiteY53" fmla="*/ 218158 h 384893"/>
                <a:gd name="connsiteX54" fmla="*/ 370162 w 386813"/>
                <a:gd name="connsiteY54" fmla="*/ 186509 h 384893"/>
                <a:gd name="connsiteX55" fmla="*/ 368277 w 386813"/>
                <a:gd name="connsiteY55" fmla="*/ 144550 h 384893"/>
                <a:gd name="connsiteX56" fmla="*/ 358532 w 386813"/>
                <a:gd name="connsiteY56" fmla="*/ 109414 h 384893"/>
                <a:gd name="connsiteX57" fmla="*/ 349880 w 386813"/>
                <a:gd name="connsiteY57" fmla="*/ 93260 h 384893"/>
                <a:gd name="connsiteX58" fmla="*/ 347034 w 386813"/>
                <a:gd name="connsiteY58" fmla="*/ 88453 h 384893"/>
                <a:gd name="connsiteX59" fmla="*/ 313104 w 386813"/>
                <a:gd name="connsiteY59" fmla="*/ 50848 h 384893"/>
                <a:gd name="connsiteX60" fmla="*/ 300268 w 386813"/>
                <a:gd name="connsiteY60" fmla="*/ 41272 h 384893"/>
                <a:gd name="connsiteX61" fmla="*/ 279288 w 386813"/>
                <a:gd name="connsiteY61" fmla="*/ 29962 h 384893"/>
                <a:gd name="connsiteX62" fmla="*/ 277403 w 386813"/>
                <a:gd name="connsiteY62" fmla="*/ 29058 h 384893"/>
                <a:gd name="connsiteX63" fmla="*/ 257177 w 386813"/>
                <a:gd name="connsiteY63" fmla="*/ 21197 h 384893"/>
                <a:gd name="connsiteX64" fmla="*/ 253407 w 386813"/>
                <a:gd name="connsiteY64" fmla="*/ 20104 h 384893"/>
                <a:gd name="connsiteX65" fmla="*/ 237818 w 386813"/>
                <a:gd name="connsiteY65" fmla="*/ 17163 h 384893"/>
                <a:gd name="connsiteX66" fmla="*/ 202758 w 386813"/>
                <a:gd name="connsiteY66" fmla="*/ 16466 h 384893"/>
                <a:gd name="connsiteX67" fmla="*/ 174144 w 386813"/>
                <a:gd name="connsiteY67" fmla="*/ 22121 h 384893"/>
                <a:gd name="connsiteX68" fmla="*/ 150733 w 386813"/>
                <a:gd name="connsiteY68" fmla="*/ 30226 h 384893"/>
                <a:gd name="connsiteX69" fmla="*/ 135238 w 386813"/>
                <a:gd name="connsiteY69" fmla="*/ 38709 h 384893"/>
                <a:gd name="connsiteX70" fmla="*/ 131619 w 386813"/>
                <a:gd name="connsiteY70" fmla="*/ 41027 h 384893"/>
                <a:gd name="connsiteX71" fmla="*/ 114654 w 386813"/>
                <a:gd name="connsiteY71" fmla="*/ 53223 h 384893"/>
                <a:gd name="connsiteX72" fmla="*/ 82101 w 386813"/>
                <a:gd name="connsiteY72" fmla="*/ 91111 h 384893"/>
                <a:gd name="connsiteX73" fmla="*/ 77973 w 386813"/>
                <a:gd name="connsiteY73" fmla="*/ 98481 h 384893"/>
                <a:gd name="connsiteX74" fmla="*/ 70584 w 386813"/>
                <a:gd name="connsiteY74" fmla="*/ 112053 h 384893"/>
                <a:gd name="connsiteX75" fmla="*/ 66116 w 386813"/>
                <a:gd name="connsiteY75" fmla="*/ 123966 h 384893"/>
                <a:gd name="connsiteX76" fmla="*/ 64929 w 386813"/>
                <a:gd name="connsiteY76" fmla="*/ 127736 h 384893"/>
                <a:gd name="connsiteX77" fmla="*/ 61461 w 386813"/>
                <a:gd name="connsiteY77" fmla="*/ 140667 h 384893"/>
                <a:gd name="connsiteX78" fmla="*/ 57841 w 386813"/>
                <a:gd name="connsiteY78" fmla="*/ 169808 h 384893"/>
                <a:gd name="connsiteX79" fmla="*/ 59161 w 386813"/>
                <a:gd name="connsiteY79" fmla="*/ 194181 h 384893"/>
                <a:gd name="connsiteX80" fmla="*/ 60216 w 386813"/>
                <a:gd name="connsiteY80" fmla="*/ 203304 h 384893"/>
                <a:gd name="connsiteX81" fmla="*/ 59274 w 386813"/>
                <a:gd name="connsiteY81" fmla="*/ 226395 h 384893"/>
                <a:gd name="connsiteX82" fmla="*/ 55052 w 386813"/>
                <a:gd name="connsiteY82" fmla="*/ 252106 h 384893"/>
                <a:gd name="connsiteX83" fmla="*/ 50773 w 386813"/>
                <a:gd name="connsiteY83" fmla="*/ 265678 h 384893"/>
                <a:gd name="connsiteX84" fmla="*/ 49472 w 386813"/>
                <a:gd name="connsiteY84" fmla="*/ 269316 h 384893"/>
                <a:gd name="connsiteX85" fmla="*/ 45514 w 386813"/>
                <a:gd name="connsiteY85" fmla="*/ 278741 h 384893"/>
                <a:gd name="connsiteX86" fmla="*/ 43629 w 386813"/>
                <a:gd name="connsiteY86" fmla="*/ 282511 h 384893"/>
                <a:gd name="connsiteX87" fmla="*/ 34864 w 386813"/>
                <a:gd name="connsiteY87" fmla="*/ 298910 h 384893"/>
                <a:gd name="connsiteX88" fmla="*/ 28813 w 386813"/>
                <a:gd name="connsiteY88" fmla="*/ 303528 h 384893"/>
                <a:gd name="connsiteX89" fmla="*/ 25589 w 386813"/>
                <a:gd name="connsiteY89" fmla="*/ 303359 h 384893"/>
                <a:gd name="connsiteX90" fmla="*/ 22479 w 386813"/>
                <a:gd name="connsiteY90" fmla="*/ 301738 h 384893"/>
                <a:gd name="connsiteX91" fmla="*/ 20198 w 386813"/>
                <a:gd name="connsiteY91" fmla="*/ 299268 h 384893"/>
                <a:gd name="connsiteX92" fmla="*/ 21254 w 386813"/>
                <a:gd name="connsiteY92" fmla="*/ 292633 h 384893"/>
                <a:gd name="connsiteX93" fmla="*/ 29246 w 386813"/>
                <a:gd name="connsiteY93" fmla="*/ 276931 h 384893"/>
                <a:gd name="connsiteX94" fmla="*/ 33016 w 386813"/>
                <a:gd name="connsiteY94" fmla="*/ 269731 h 384893"/>
                <a:gd name="connsiteX95" fmla="*/ 42441 w 386813"/>
                <a:gd name="connsiteY95" fmla="*/ 238082 h 384893"/>
                <a:gd name="connsiteX96" fmla="*/ 44326 w 386813"/>
                <a:gd name="connsiteY96" fmla="*/ 195840 h 384893"/>
                <a:gd name="connsiteX97" fmla="*/ 44420 w 386813"/>
                <a:gd name="connsiteY97" fmla="*/ 152768 h 384893"/>
                <a:gd name="connsiteX98" fmla="*/ 51244 w 386813"/>
                <a:gd name="connsiteY98" fmla="*/ 120611 h 384893"/>
                <a:gd name="connsiteX99" fmla="*/ 93731 w 386813"/>
                <a:gd name="connsiteY99" fmla="*/ 52752 h 384893"/>
                <a:gd name="connsiteX100" fmla="*/ 95616 w 386813"/>
                <a:gd name="connsiteY100" fmla="*/ 50867 h 384893"/>
                <a:gd name="connsiteX101" fmla="*/ 109829 w 386813"/>
                <a:gd name="connsiteY101" fmla="*/ 37578 h 384893"/>
                <a:gd name="connsiteX102" fmla="*/ 118387 w 386813"/>
                <a:gd name="connsiteY102" fmla="*/ 31546 h 384893"/>
                <a:gd name="connsiteX103" fmla="*/ 121365 w 386813"/>
                <a:gd name="connsiteY103" fmla="*/ 29661 h 384893"/>
                <a:gd name="connsiteX104" fmla="*/ 121949 w 386813"/>
                <a:gd name="connsiteY104" fmla="*/ 29284 h 384893"/>
                <a:gd name="connsiteX105" fmla="*/ 129828 w 386813"/>
                <a:gd name="connsiteY105" fmla="*/ 24477 h 384893"/>
                <a:gd name="connsiteX106" fmla="*/ 130319 w 386813"/>
                <a:gd name="connsiteY106" fmla="*/ 24232 h 384893"/>
                <a:gd name="connsiteX107" fmla="*/ 151430 w 386813"/>
                <a:gd name="connsiteY107" fmla="*/ 13902 h 384893"/>
                <a:gd name="connsiteX108" fmla="*/ 203569 w 386813"/>
                <a:gd name="connsiteY108" fmla="*/ 1217 h 384893"/>
                <a:gd name="connsiteX109" fmla="*/ 237649 w 386813"/>
                <a:gd name="connsiteY109" fmla="*/ 1952 h 384893"/>
                <a:gd name="connsiteX110" fmla="*/ 244001 w 386813"/>
                <a:gd name="connsiteY110" fmla="*/ 3045 h 384893"/>
                <a:gd name="connsiteX111" fmla="*/ 244303 w 386813"/>
                <a:gd name="connsiteY111" fmla="*/ 3045 h 384893"/>
                <a:gd name="connsiteX112" fmla="*/ 261701 w 386813"/>
                <a:gd name="connsiteY112" fmla="*/ 6608 h 384893"/>
                <a:gd name="connsiteX113" fmla="*/ 264340 w 386813"/>
                <a:gd name="connsiteY113" fmla="*/ 7399 h 384893"/>
                <a:gd name="connsiteX114" fmla="*/ 316950 w 386813"/>
                <a:gd name="connsiteY114" fmla="*/ 34750 h 384893"/>
                <a:gd name="connsiteX115" fmla="*/ 319400 w 386813"/>
                <a:gd name="connsiteY115" fmla="*/ 36635 h 384893"/>
                <a:gd name="connsiteX116" fmla="*/ 323999 w 386813"/>
                <a:gd name="connsiteY116" fmla="*/ 40235 h 384893"/>
                <a:gd name="connsiteX117" fmla="*/ 342962 w 386813"/>
                <a:gd name="connsiteY117" fmla="*/ 58369 h 384893"/>
                <a:gd name="connsiteX118" fmla="*/ 352877 w 386813"/>
                <a:gd name="connsiteY118" fmla="*/ 70772 h 384893"/>
                <a:gd name="connsiteX119" fmla="*/ 357816 w 386813"/>
                <a:gd name="connsiteY119" fmla="*/ 76898 h 384893"/>
                <a:gd name="connsiteX120" fmla="*/ 374988 w 386813"/>
                <a:gd name="connsiteY120" fmla="*/ 108754 h 384893"/>
                <a:gd name="connsiteX121" fmla="*/ 385186 w 386813"/>
                <a:gd name="connsiteY121" fmla="*/ 155049 h 384893"/>
                <a:gd name="connsiteX122" fmla="*/ 385186 w 386813"/>
                <a:gd name="connsiteY122" fmla="*/ 188715 h 384893"/>
                <a:gd name="connsiteX123" fmla="*/ 379738 w 386813"/>
                <a:gd name="connsiteY123" fmla="*/ 217687 h 384893"/>
                <a:gd name="connsiteX124" fmla="*/ 379305 w 386813"/>
                <a:gd name="connsiteY124" fmla="*/ 219572 h 384893"/>
                <a:gd name="connsiteX125" fmla="*/ 372820 w 386813"/>
                <a:gd name="connsiteY125" fmla="*/ 239138 h 384893"/>
                <a:gd name="connsiteX126" fmla="*/ 347901 w 386813"/>
                <a:gd name="connsiteY126" fmla="*/ 279702 h 384893"/>
                <a:gd name="connsiteX127" fmla="*/ 345790 w 386813"/>
                <a:gd name="connsiteY127" fmla="*/ 281945 h 384893"/>
                <a:gd name="connsiteX128" fmla="*/ 346525 w 386813"/>
                <a:gd name="connsiteY128" fmla="*/ 282624 h 384893"/>
                <a:gd name="connsiteX129" fmla="*/ 341586 w 386813"/>
                <a:gd name="connsiteY129" fmla="*/ 287732 h 384893"/>
                <a:gd name="connsiteX130" fmla="*/ 324037 w 386813"/>
                <a:gd name="connsiteY130" fmla="*/ 305281 h 384893"/>
                <a:gd name="connsiteX131" fmla="*/ 313255 w 386813"/>
                <a:gd name="connsiteY131" fmla="*/ 313311 h 384893"/>
                <a:gd name="connsiteX132" fmla="*/ 310842 w 386813"/>
                <a:gd name="connsiteY132" fmla="*/ 314914 h 384893"/>
                <a:gd name="connsiteX133" fmla="*/ 296253 w 386813"/>
                <a:gd name="connsiteY133" fmla="*/ 323943 h 384893"/>
                <a:gd name="connsiteX134" fmla="*/ 294895 w 386813"/>
                <a:gd name="connsiteY134" fmla="*/ 324678 h 384893"/>
                <a:gd name="connsiteX135" fmla="*/ 278119 w 386813"/>
                <a:gd name="connsiteY135" fmla="*/ 332387 h 384893"/>
                <a:gd name="connsiteX136" fmla="*/ 244472 w 386813"/>
                <a:gd name="connsiteY136" fmla="*/ 341360 h 384893"/>
                <a:gd name="connsiteX137" fmla="*/ 232409 w 386813"/>
                <a:gd name="connsiteY137" fmla="*/ 343245 h 384893"/>
                <a:gd name="connsiteX138" fmla="*/ 219629 w 386813"/>
                <a:gd name="connsiteY138" fmla="*/ 345318 h 384893"/>
                <a:gd name="connsiteX139" fmla="*/ 193239 w 386813"/>
                <a:gd name="connsiteY139" fmla="*/ 353122 h 384893"/>
                <a:gd name="connsiteX140" fmla="*/ 171901 w 386813"/>
                <a:gd name="connsiteY140" fmla="*/ 363848 h 384893"/>
                <a:gd name="connsiteX141" fmla="*/ 158932 w 386813"/>
                <a:gd name="connsiteY141" fmla="*/ 374290 h 384893"/>
                <a:gd name="connsiteX142" fmla="*/ 154088 w 386813"/>
                <a:gd name="connsiteY142" fmla="*/ 378531 h 384893"/>
                <a:gd name="connsiteX143" fmla="*/ 151430 w 386813"/>
                <a:gd name="connsiteY143" fmla="*/ 381057 h 384893"/>
                <a:gd name="connsiteX144" fmla="*/ 147189 w 386813"/>
                <a:gd name="connsiteY144" fmla="*/ 384563 h 384893"/>
                <a:gd name="connsiteX145" fmla="*/ 141647 w 386813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3">
                  <a:moveTo>
                    <a:pt x="141251" y="384846"/>
                  </a:moveTo>
                  <a:cubicBezTo>
                    <a:pt x="131826" y="381340"/>
                    <a:pt x="122515" y="377193"/>
                    <a:pt x="114466" y="373536"/>
                  </a:cubicBezTo>
                  <a:cubicBezTo>
                    <a:pt x="110055" y="371651"/>
                    <a:pt x="105625" y="369446"/>
                    <a:pt x="101271" y="367391"/>
                  </a:cubicBezTo>
                  <a:cubicBezTo>
                    <a:pt x="97501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5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8925" y="353065"/>
                    <a:pt x="65381" y="351369"/>
                  </a:cubicBezTo>
                  <a:lnTo>
                    <a:pt x="62120" y="349842"/>
                  </a:lnTo>
                  <a:lnTo>
                    <a:pt x="58350" y="347957"/>
                  </a:lnTo>
                  <a:lnTo>
                    <a:pt x="58124" y="347844"/>
                  </a:lnTo>
                  <a:cubicBezTo>
                    <a:pt x="55749" y="346713"/>
                    <a:pt x="53317" y="345544"/>
                    <a:pt x="50848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5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3" y="331709"/>
                  </a:cubicBezTo>
                  <a:lnTo>
                    <a:pt x="21329" y="331426"/>
                  </a:lnTo>
                  <a:cubicBezTo>
                    <a:pt x="16334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7" y="321228"/>
                    <a:pt x="-1290" y="317496"/>
                    <a:pt x="-1008" y="315008"/>
                  </a:cubicBezTo>
                  <a:cubicBezTo>
                    <a:pt x="-725" y="311717"/>
                    <a:pt x="2008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3" y="310050"/>
                    <a:pt x="11641" y="310277"/>
                  </a:cubicBezTo>
                  <a:cubicBezTo>
                    <a:pt x="16805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1" y="329409"/>
                  </a:cubicBezTo>
                  <a:cubicBezTo>
                    <a:pt x="55674" y="330389"/>
                    <a:pt x="57954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3" y="342962"/>
                  </a:lnTo>
                  <a:cubicBezTo>
                    <a:pt x="86229" y="344489"/>
                    <a:pt x="89622" y="346053"/>
                    <a:pt x="93731" y="347901"/>
                  </a:cubicBezTo>
                  <a:lnTo>
                    <a:pt x="100536" y="350898"/>
                  </a:lnTo>
                  <a:lnTo>
                    <a:pt x="100762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6" y="356270"/>
                    <a:pt x="116219" y="357948"/>
                    <a:pt x="119687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2" y="366618"/>
                    <a:pt x="137726" y="367938"/>
                  </a:cubicBezTo>
                  <a:lnTo>
                    <a:pt x="138104" y="368051"/>
                  </a:lnTo>
                  <a:cubicBezTo>
                    <a:pt x="140987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5" y="355610"/>
                    <a:pt x="160987" y="353141"/>
                    <a:pt x="164003" y="350728"/>
                  </a:cubicBezTo>
                  <a:cubicBezTo>
                    <a:pt x="171543" y="344640"/>
                    <a:pt x="180610" y="340775"/>
                    <a:pt x="189167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7" y="328297"/>
                    <a:pt x="234030" y="327939"/>
                    <a:pt x="237554" y="327392"/>
                  </a:cubicBezTo>
                  <a:cubicBezTo>
                    <a:pt x="251164" y="325476"/>
                    <a:pt x="264472" y="321794"/>
                    <a:pt x="277139" y="316440"/>
                  </a:cubicBezTo>
                  <a:cubicBezTo>
                    <a:pt x="284509" y="313189"/>
                    <a:pt x="291597" y="309318"/>
                    <a:pt x="298326" y="304867"/>
                  </a:cubicBezTo>
                  <a:cubicBezTo>
                    <a:pt x="306375" y="299848"/>
                    <a:pt x="313934" y="294114"/>
                    <a:pt x="320946" y="287732"/>
                  </a:cubicBezTo>
                  <a:cubicBezTo>
                    <a:pt x="328184" y="280538"/>
                    <a:pt x="334819" y="272751"/>
                    <a:pt x="340757" y="264453"/>
                  </a:cubicBezTo>
                  <a:cubicBezTo>
                    <a:pt x="346430" y="256837"/>
                    <a:pt x="351482" y="248768"/>
                    <a:pt x="355836" y="240325"/>
                  </a:cubicBezTo>
                  <a:cubicBezTo>
                    <a:pt x="358099" y="235542"/>
                    <a:pt x="359984" y="230596"/>
                    <a:pt x="361491" y="225528"/>
                  </a:cubicBezTo>
                  <a:cubicBezTo>
                    <a:pt x="362321" y="222965"/>
                    <a:pt x="363132" y="220552"/>
                    <a:pt x="364017" y="218158"/>
                  </a:cubicBezTo>
                  <a:cubicBezTo>
                    <a:pt x="367919" y="207715"/>
                    <a:pt x="369276" y="196782"/>
                    <a:pt x="370162" y="186509"/>
                  </a:cubicBezTo>
                  <a:cubicBezTo>
                    <a:pt x="371406" y="172334"/>
                    <a:pt x="369955" y="157971"/>
                    <a:pt x="368277" y="144550"/>
                  </a:cubicBezTo>
                  <a:cubicBezTo>
                    <a:pt x="366638" y="132450"/>
                    <a:pt x="363358" y="120631"/>
                    <a:pt x="358532" y="109414"/>
                  </a:cubicBezTo>
                  <a:cubicBezTo>
                    <a:pt x="356006" y="103842"/>
                    <a:pt x="353122" y="98445"/>
                    <a:pt x="349880" y="93260"/>
                  </a:cubicBezTo>
                  <a:lnTo>
                    <a:pt x="347034" y="88453"/>
                  </a:lnTo>
                  <a:cubicBezTo>
                    <a:pt x="339305" y="75051"/>
                    <a:pt x="328504" y="63100"/>
                    <a:pt x="313104" y="50848"/>
                  </a:cubicBezTo>
                  <a:cubicBezTo>
                    <a:pt x="309334" y="47813"/>
                    <a:pt x="305093" y="44684"/>
                    <a:pt x="300268" y="41272"/>
                  </a:cubicBezTo>
                  <a:cubicBezTo>
                    <a:pt x="293614" y="36893"/>
                    <a:pt x="286601" y="33108"/>
                    <a:pt x="279288" y="29962"/>
                  </a:cubicBezTo>
                  <a:lnTo>
                    <a:pt x="277403" y="29058"/>
                  </a:lnTo>
                  <a:cubicBezTo>
                    <a:pt x="270843" y="25972"/>
                    <a:pt x="264095" y="23344"/>
                    <a:pt x="257177" y="21197"/>
                  </a:cubicBezTo>
                  <a:cubicBezTo>
                    <a:pt x="256008" y="20839"/>
                    <a:pt x="254746" y="20462"/>
                    <a:pt x="253407" y="20104"/>
                  </a:cubicBezTo>
                  <a:cubicBezTo>
                    <a:pt x="248318" y="18596"/>
                    <a:pt x="243096" y="17610"/>
                    <a:pt x="237818" y="17163"/>
                  </a:cubicBezTo>
                  <a:cubicBezTo>
                    <a:pt x="226169" y="16117"/>
                    <a:pt x="214445" y="15884"/>
                    <a:pt x="202758" y="16466"/>
                  </a:cubicBezTo>
                  <a:cubicBezTo>
                    <a:pt x="193069" y="17450"/>
                    <a:pt x="183475" y="19342"/>
                    <a:pt x="174144" y="22121"/>
                  </a:cubicBezTo>
                  <a:cubicBezTo>
                    <a:pt x="166171" y="24289"/>
                    <a:pt x="158348" y="26995"/>
                    <a:pt x="150733" y="30226"/>
                  </a:cubicBezTo>
                  <a:cubicBezTo>
                    <a:pt x="145323" y="32596"/>
                    <a:pt x="140139" y="35434"/>
                    <a:pt x="135238" y="38709"/>
                  </a:cubicBezTo>
                  <a:cubicBezTo>
                    <a:pt x="134032" y="39500"/>
                    <a:pt x="132826" y="40254"/>
                    <a:pt x="131619" y="41027"/>
                  </a:cubicBezTo>
                  <a:cubicBezTo>
                    <a:pt x="125625" y="44601"/>
                    <a:pt x="119951" y="48682"/>
                    <a:pt x="114654" y="53223"/>
                  </a:cubicBezTo>
                  <a:cubicBezTo>
                    <a:pt x="102704" y="64099"/>
                    <a:pt x="90357" y="75975"/>
                    <a:pt x="82101" y="91111"/>
                  </a:cubicBezTo>
                  <a:cubicBezTo>
                    <a:pt x="80763" y="93561"/>
                    <a:pt x="79349" y="96068"/>
                    <a:pt x="77973" y="98481"/>
                  </a:cubicBezTo>
                  <a:cubicBezTo>
                    <a:pt x="75428" y="102967"/>
                    <a:pt x="72883" y="107472"/>
                    <a:pt x="70584" y="112053"/>
                  </a:cubicBezTo>
                  <a:cubicBezTo>
                    <a:pt x="68793" y="115900"/>
                    <a:pt x="67285" y="119883"/>
                    <a:pt x="66116" y="123966"/>
                  </a:cubicBezTo>
                  <a:lnTo>
                    <a:pt x="64929" y="127736"/>
                  </a:lnTo>
                  <a:cubicBezTo>
                    <a:pt x="63440" y="131951"/>
                    <a:pt x="62290" y="136273"/>
                    <a:pt x="61461" y="140667"/>
                  </a:cubicBezTo>
                  <a:cubicBezTo>
                    <a:pt x="59896" y="150393"/>
                    <a:pt x="58690" y="160195"/>
                    <a:pt x="57841" y="169808"/>
                  </a:cubicBezTo>
                  <a:cubicBezTo>
                    <a:pt x="57408" y="177957"/>
                    <a:pt x="57860" y="186127"/>
                    <a:pt x="59161" y="194181"/>
                  </a:cubicBezTo>
                  <a:cubicBezTo>
                    <a:pt x="59538" y="197197"/>
                    <a:pt x="59934" y="200307"/>
                    <a:pt x="60216" y="203304"/>
                  </a:cubicBezTo>
                  <a:cubicBezTo>
                    <a:pt x="60688" y="211013"/>
                    <a:pt x="60367" y="218750"/>
                    <a:pt x="59274" y="226395"/>
                  </a:cubicBezTo>
                  <a:cubicBezTo>
                    <a:pt x="58331" y="235035"/>
                    <a:pt x="56918" y="243618"/>
                    <a:pt x="55052" y="252106"/>
                  </a:cubicBezTo>
                  <a:cubicBezTo>
                    <a:pt x="53939" y="256721"/>
                    <a:pt x="52507" y="261255"/>
                    <a:pt x="50773" y="265678"/>
                  </a:cubicBezTo>
                  <a:lnTo>
                    <a:pt x="49472" y="269316"/>
                  </a:lnTo>
                  <a:cubicBezTo>
                    <a:pt x="48341" y="272535"/>
                    <a:pt x="47022" y="275682"/>
                    <a:pt x="45514" y="278741"/>
                  </a:cubicBezTo>
                  <a:lnTo>
                    <a:pt x="43629" y="282511"/>
                  </a:lnTo>
                  <a:cubicBezTo>
                    <a:pt x="40914" y="287996"/>
                    <a:pt x="38087" y="293670"/>
                    <a:pt x="34864" y="298910"/>
                  </a:cubicBezTo>
                  <a:cubicBezTo>
                    <a:pt x="33619" y="301254"/>
                    <a:pt x="31395" y="302940"/>
                    <a:pt x="28813" y="303528"/>
                  </a:cubicBezTo>
                  <a:cubicBezTo>
                    <a:pt x="27738" y="303716"/>
                    <a:pt x="26645" y="303658"/>
                    <a:pt x="25589" y="303359"/>
                  </a:cubicBezTo>
                  <a:cubicBezTo>
                    <a:pt x="24458" y="303032"/>
                    <a:pt x="23403" y="302481"/>
                    <a:pt x="22479" y="301738"/>
                  </a:cubicBezTo>
                  <a:cubicBezTo>
                    <a:pt x="21612" y="301026"/>
                    <a:pt x="20839" y="300195"/>
                    <a:pt x="20198" y="299268"/>
                  </a:cubicBezTo>
                  <a:cubicBezTo>
                    <a:pt x="19030" y="297591"/>
                    <a:pt x="19953" y="295366"/>
                    <a:pt x="21254" y="292633"/>
                  </a:cubicBezTo>
                  <a:cubicBezTo>
                    <a:pt x="23799" y="287336"/>
                    <a:pt x="26570" y="282040"/>
                    <a:pt x="29246" y="276931"/>
                  </a:cubicBezTo>
                  <a:cubicBezTo>
                    <a:pt x="30509" y="274538"/>
                    <a:pt x="31772" y="272144"/>
                    <a:pt x="33016" y="269731"/>
                  </a:cubicBezTo>
                  <a:cubicBezTo>
                    <a:pt x="38275" y="259514"/>
                    <a:pt x="40688" y="248487"/>
                    <a:pt x="42441" y="238082"/>
                  </a:cubicBezTo>
                  <a:cubicBezTo>
                    <a:pt x="44854" y="224137"/>
                    <a:pt x="45476" y="209944"/>
                    <a:pt x="44326" y="195840"/>
                  </a:cubicBezTo>
                  <a:cubicBezTo>
                    <a:pt x="42894" y="181516"/>
                    <a:pt x="42931" y="167085"/>
                    <a:pt x="44420" y="152768"/>
                  </a:cubicBezTo>
                  <a:cubicBezTo>
                    <a:pt x="45551" y="141837"/>
                    <a:pt x="47832" y="131057"/>
                    <a:pt x="51244" y="120611"/>
                  </a:cubicBezTo>
                  <a:cubicBezTo>
                    <a:pt x="59915" y="94986"/>
                    <a:pt x="74467" y="71748"/>
                    <a:pt x="93731" y="52752"/>
                  </a:cubicBezTo>
                  <a:lnTo>
                    <a:pt x="95616" y="50867"/>
                  </a:lnTo>
                  <a:cubicBezTo>
                    <a:pt x="100215" y="46381"/>
                    <a:pt x="105041" y="41762"/>
                    <a:pt x="109829" y="37578"/>
                  </a:cubicBezTo>
                  <a:cubicBezTo>
                    <a:pt x="112543" y="35367"/>
                    <a:pt x="115390" y="33350"/>
                    <a:pt x="118387" y="31546"/>
                  </a:cubicBezTo>
                  <a:cubicBezTo>
                    <a:pt x="119480" y="30848"/>
                    <a:pt x="120441" y="30245"/>
                    <a:pt x="121365" y="29661"/>
                  </a:cubicBezTo>
                  <a:lnTo>
                    <a:pt x="121949" y="29284"/>
                  </a:lnTo>
                  <a:cubicBezTo>
                    <a:pt x="124494" y="27546"/>
                    <a:pt x="127114" y="25942"/>
                    <a:pt x="129828" y="24477"/>
                  </a:cubicBezTo>
                  <a:lnTo>
                    <a:pt x="130319" y="24232"/>
                  </a:lnTo>
                  <a:cubicBezTo>
                    <a:pt x="137180" y="20726"/>
                    <a:pt x="144286" y="17088"/>
                    <a:pt x="151430" y="13902"/>
                  </a:cubicBezTo>
                  <a:cubicBezTo>
                    <a:pt x="165869" y="7475"/>
                    <a:pt x="182438" y="3441"/>
                    <a:pt x="203569" y="1217"/>
                  </a:cubicBezTo>
                  <a:cubicBezTo>
                    <a:pt x="214897" y="-188"/>
                    <a:pt x="226377" y="61"/>
                    <a:pt x="237649" y="1952"/>
                  </a:cubicBezTo>
                  <a:cubicBezTo>
                    <a:pt x="239760" y="2329"/>
                    <a:pt x="241909" y="2706"/>
                    <a:pt x="244001" y="3045"/>
                  </a:cubicBezTo>
                  <a:lnTo>
                    <a:pt x="244303" y="3045"/>
                  </a:lnTo>
                  <a:cubicBezTo>
                    <a:pt x="250165" y="3914"/>
                    <a:pt x="255971" y="5103"/>
                    <a:pt x="261701" y="6608"/>
                  </a:cubicBezTo>
                  <a:cubicBezTo>
                    <a:pt x="262587" y="6853"/>
                    <a:pt x="263454" y="7117"/>
                    <a:pt x="264340" y="7399"/>
                  </a:cubicBezTo>
                  <a:cubicBezTo>
                    <a:pt x="283359" y="13326"/>
                    <a:pt x="301172" y="22586"/>
                    <a:pt x="316950" y="34750"/>
                  </a:cubicBezTo>
                  <a:lnTo>
                    <a:pt x="319400" y="36635"/>
                  </a:lnTo>
                  <a:cubicBezTo>
                    <a:pt x="320946" y="37823"/>
                    <a:pt x="322473" y="39029"/>
                    <a:pt x="323999" y="40235"/>
                  </a:cubicBezTo>
                  <a:cubicBezTo>
                    <a:pt x="331012" y="45508"/>
                    <a:pt x="337383" y="51594"/>
                    <a:pt x="342962" y="58369"/>
                  </a:cubicBezTo>
                  <a:cubicBezTo>
                    <a:pt x="346223" y="62554"/>
                    <a:pt x="349616" y="66738"/>
                    <a:pt x="352877" y="70772"/>
                  </a:cubicBezTo>
                  <a:cubicBezTo>
                    <a:pt x="354611" y="72902"/>
                    <a:pt x="356214" y="74900"/>
                    <a:pt x="357816" y="76898"/>
                  </a:cubicBezTo>
                  <a:cubicBezTo>
                    <a:pt x="366053" y="87171"/>
                    <a:pt x="371331" y="99311"/>
                    <a:pt x="374988" y="108754"/>
                  </a:cubicBezTo>
                  <a:cubicBezTo>
                    <a:pt x="380812" y="123547"/>
                    <a:pt x="384262" y="139174"/>
                    <a:pt x="385186" y="155049"/>
                  </a:cubicBezTo>
                  <a:cubicBezTo>
                    <a:pt x="385977" y="166257"/>
                    <a:pt x="385977" y="177507"/>
                    <a:pt x="385186" y="188715"/>
                  </a:cubicBezTo>
                  <a:cubicBezTo>
                    <a:pt x="384074" y="198491"/>
                    <a:pt x="382245" y="208174"/>
                    <a:pt x="379738" y="217687"/>
                  </a:cubicBezTo>
                  <a:lnTo>
                    <a:pt x="379305" y="219572"/>
                  </a:lnTo>
                  <a:cubicBezTo>
                    <a:pt x="377834" y="226301"/>
                    <a:pt x="375648" y="232858"/>
                    <a:pt x="372820" y="239138"/>
                  </a:cubicBezTo>
                  <a:cubicBezTo>
                    <a:pt x="366298" y="253124"/>
                    <a:pt x="359003" y="267770"/>
                    <a:pt x="347901" y="279702"/>
                  </a:cubicBezTo>
                  <a:lnTo>
                    <a:pt x="345790" y="281945"/>
                  </a:lnTo>
                  <a:lnTo>
                    <a:pt x="346525" y="282624"/>
                  </a:lnTo>
                  <a:lnTo>
                    <a:pt x="341586" y="287732"/>
                  </a:lnTo>
                  <a:cubicBezTo>
                    <a:pt x="335931" y="293595"/>
                    <a:pt x="330031" y="299627"/>
                    <a:pt x="324037" y="305281"/>
                  </a:cubicBezTo>
                  <a:cubicBezTo>
                    <a:pt x="320682" y="308272"/>
                    <a:pt x="317082" y="310959"/>
                    <a:pt x="313255" y="313311"/>
                  </a:cubicBezTo>
                  <a:lnTo>
                    <a:pt x="310842" y="314914"/>
                  </a:lnTo>
                  <a:cubicBezTo>
                    <a:pt x="306130" y="318166"/>
                    <a:pt x="301267" y="321179"/>
                    <a:pt x="296253" y="323943"/>
                  </a:cubicBezTo>
                  <a:lnTo>
                    <a:pt x="294895" y="324678"/>
                  </a:lnTo>
                  <a:cubicBezTo>
                    <a:pt x="289542" y="327736"/>
                    <a:pt x="283925" y="330316"/>
                    <a:pt x="278119" y="332387"/>
                  </a:cubicBezTo>
                  <a:cubicBezTo>
                    <a:pt x="268053" y="335611"/>
                    <a:pt x="257045" y="338532"/>
                    <a:pt x="244472" y="341360"/>
                  </a:cubicBezTo>
                  <a:cubicBezTo>
                    <a:pt x="240552" y="342227"/>
                    <a:pt x="236593" y="342755"/>
                    <a:pt x="232409" y="343245"/>
                  </a:cubicBezTo>
                  <a:cubicBezTo>
                    <a:pt x="228224" y="343735"/>
                    <a:pt x="223870" y="344357"/>
                    <a:pt x="219629" y="345318"/>
                  </a:cubicBezTo>
                  <a:cubicBezTo>
                    <a:pt x="210656" y="347293"/>
                    <a:pt x="201834" y="349901"/>
                    <a:pt x="193239" y="353122"/>
                  </a:cubicBezTo>
                  <a:cubicBezTo>
                    <a:pt x="185755" y="355921"/>
                    <a:pt x="178612" y="359517"/>
                    <a:pt x="171901" y="363848"/>
                  </a:cubicBezTo>
                  <a:cubicBezTo>
                    <a:pt x="167321" y="367005"/>
                    <a:pt x="162985" y="370495"/>
                    <a:pt x="158932" y="374290"/>
                  </a:cubicBezTo>
                  <a:cubicBezTo>
                    <a:pt x="157311" y="375723"/>
                    <a:pt x="155690" y="377174"/>
                    <a:pt x="154088" y="378531"/>
                  </a:cubicBezTo>
                  <a:cubicBezTo>
                    <a:pt x="153108" y="379361"/>
                    <a:pt x="152203" y="380228"/>
                    <a:pt x="151430" y="381057"/>
                  </a:cubicBezTo>
                  <a:cubicBezTo>
                    <a:pt x="150224" y="382449"/>
                    <a:pt x="148791" y="383633"/>
                    <a:pt x="147189" y="384563"/>
                  </a:cubicBezTo>
                  <a:cubicBezTo>
                    <a:pt x="145436" y="385276"/>
                    <a:pt x="143495" y="385408"/>
                    <a:pt x="141647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6164BBBF-F8F6-C377-E915-228E499E2616}"/>
                </a:ext>
              </a:extLst>
            </p:cNvPr>
            <p:cNvSpPr/>
            <p:nvPr/>
          </p:nvSpPr>
          <p:spPr>
            <a:xfrm>
              <a:off x="114945" y="637798"/>
              <a:ext cx="152286" cy="77117"/>
            </a:xfrm>
            <a:custGeom>
              <a:avLst/>
              <a:gdLst>
                <a:gd name="connsiteX0" fmla="*/ 139868 w 152286"/>
                <a:gd name="connsiteY0" fmla="*/ 76899 h 77117"/>
                <a:gd name="connsiteX1" fmla="*/ 133346 w 152286"/>
                <a:gd name="connsiteY1" fmla="*/ 74279 h 77117"/>
                <a:gd name="connsiteX2" fmla="*/ 131461 w 152286"/>
                <a:gd name="connsiteY2" fmla="*/ 73449 h 77117"/>
                <a:gd name="connsiteX3" fmla="*/ 122809 w 152286"/>
                <a:gd name="connsiteY3" fmla="*/ 69359 h 77117"/>
                <a:gd name="connsiteX4" fmla="*/ 116890 w 152286"/>
                <a:gd name="connsiteY4" fmla="*/ 66550 h 77117"/>
                <a:gd name="connsiteX5" fmla="*/ 116513 w 152286"/>
                <a:gd name="connsiteY5" fmla="*/ 66362 h 77117"/>
                <a:gd name="connsiteX6" fmla="*/ 99058 w 152286"/>
                <a:gd name="connsiteY6" fmla="*/ 58332 h 77117"/>
                <a:gd name="connsiteX7" fmla="*/ 90293 w 152286"/>
                <a:gd name="connsiteY7" fmla="*/ 54562 h 77117"/>
                <a:gd name="connsiteX8" fmla="*/ 90067 w 152286"/>
                <a:gd name="connsiteY8" fmla="*/ 54468 h 77117"/>
                <a:gd name="connsiteX9" fmla="*/ 83828 w 152286"/>
                <a:gd name="connsiteY9" fmla="*/ 51810 h 77117"/>
                <a:gd name="connsiteX10" fmla="*/ 71481 w 152286"/>
                <a:gd name="connsiteY10" fmla="*/ 46306 h 77117"/>
                <a:gd name="connsiteX11" fmla="*/ 67598 w 152286"/>
                <a:gd name="connsiteY11" fmla="*/ 44534 h 77117"/>
                <a:gd name="connsiteX12" fmla="*/ 52518 w 152286"/>
                <a:gd name="connsiteY12" fmla="*/ 37672 h 77117"/>
                <a:gd name="connsiteX13" fmla="*/ 41208 w 152286"/>
                <a:gd name="connsiteY13" fmla="*/ 32300 h 77117"/>
                <a:gd name="connsiteX14" fmla="*/ 40982 w 152286"/>
                <a:gd name="connsiteY14" fmla="*/ 32187 h 77117"/>
                <a:gd name="connsiteX15" fmla="*/ 27580 w 152286"/>
                <a:gd name="connsiteY15" fmla="*/ 25854 h 77117"/>
                <a:gd name="connsiteX16" fmla="*/ 12896 w 152286"/>
                <a:gd name="connsiteY16" fmla="*/ 19501 h 77117"/>
                <a:gd name="connsiteX17" fmla="*/ 3471 w 152286"/>
                <a:gd name="connsiteY17" fmla="*/ 14261 h 77117"/>
                <a:gd name="connsiteX18" fmla="*/ -487 w 152286"/>
                <a:gd name="connsiteY18" fmla="*/ 10491 h 77117"/>
                <a:gd name="connsiteX19" fmla="*/ -1034 w 152286"/>
                <a:gd name="connsiteY19" fmla="*/ 9831 h 77117"/>
                <a:gd name="connsiteX20" fmla="*/ -1034 w 152286"/>
                <a:gd name="connsiteY20" fmla="*/ 8964 h 77117"/>
                <a:gd name="connsiteX21" fmla="*/ 1398 w 152286"/>
                <a:gd name="connsiteY21" fmla="*/ 2951 h 77117"/>
                <a:gd name="connsiteX22" fmla="*/ 6694 w 152286"/>
                <a:gd name="connsiteY22" fmla="*/ 501 h 77117"/>
                <a:gd name="connsiteX23" fmla="*/ 9220 w 152286"/>
                <a:gd name="connsiteY23" fmla="*/ 1651 h 77117"/>
                <a:gd name="connsiteX24" fmla="*/ 19757 w 152286"/>
                <a:gd name="connsiteY24" fmla="*/ 6608 h 77117"/>
                <a:gd name="connsiteX25" fmla="*/ 20700 w 152286"/>
                <a:gd name="connsiteY25" fmla="*/ 7023 h 77117"/>
                <a:gd name="connsiteX26" fmla="*/ 27335 w 152286"/>
                <a:gd name="connsiteY26" fmla="*/ 9775 h 77117"/>
                <a:gd name="connsiteX27" fmla="*/ 34988 w 152286"/>
                <a:gd name="connsiteY27" fmla="*/ 12960 h 77117"/>
                <a:gd name="connsiteX28" fmla="*/ 44187 w 152286"/>
                <a:gd name="connsiteY28" fmla="*/ 17239 h 77117"/>
                <a:gd name="connsiteX29" fmla="*/ 48937 w 152286"/>
                <a:gd name="connsiteY29" fmla="*/ 19501 h 77117"/>
                <a:gd name="connsiteX30" fmla="*/ 51689 w 152286"/>
                <a:gd name="connsiteY30" fmla="*/ 20783 h 77117"/>
                <a:gd name="connsiteX31" fmla="*/ 60284 w 152286"/>
                <a:gd name="connsiteY31" fmla="*/ 24723 h 77117"/>
                <a:gd name="connsiteX32" fmla="*/ 66995 w 152286"/>
                <a:gd name="connsiteY32" fmla="*/ 27512 h 77117"/>
                <a:gd name="connsiteX33" fmla="*/ 74855 w 152286"/>
                <a:gd name="connsiteY33" fmla="*/ 30811 h 77117"/>
                <a:gd name="connsiteX34" fmla="*/ 83828 w 152286"/>
                <a:gd name="connsiteY34" fmla="*/ 34977 h 77117"/>
                <a:gd name="connsiteX35" fmla="*/ 89124 w 152286"/>
                <a:gd name="connsiteY35" fmla="*/ 37503 h 77117"/>
                <a:gd name="connsiteX36" fmla="*/ 99831 w 152286"/>
                <a:gd name="connsiteY36" fmla="*/ 42385 h 77117"/>
                <a:gd name="connsiteX37" fmla="*/ 106127 w 152286"/>
                <a:gd name="connsiteY37" fmla="*/ 45043 h 77117"/>
                <a:gd name="connsiteX38" fmla="*/ 114100 w 152286"/>
                <a:gd name="connsiteY38" fmla="*/ 48417 h 77117"/>
                <a:gd name="connsiteX39" fmla="*/ 121640 w 152286"/>
                <a:gd name="connsiteY39" fmla="*/ 51923 h 77117"/>
                <a:gd name="connsiteX40" fmla="*/ 128709 w 152286"/>
                <a:gd name="connsiteY40" fmla="*/ 55184 h 77117"/>
                <a:gd name="connsiteX41" fmla="*/ 130782 w 152286"/>
                <a:gd name="connsiteY41" fmla="*/ 56107 h 77117"/>
                <a:gd name="connsiteX42" fmla="*/ 143977 w 152286"/>
                <a:gd name="connsiteY42" fmla="*/ 61762 h 77117"/>
                <a:gd name="connsiteX43" fmla="*/ 146559 w 152286"/>
                <a:gd name="connsiteY43" fmla="*/ 63252 h 77117"/>
                <a:gd name="connsiteX44" fmla="*/ 151253 w 152286"/>
                <a:gd name="connsiteY44" fmla="*/ 71489 h 77117"/>
                <a:gd name="connsiteX45" fmla="*/ 144524 w 152286"/>
                <a:gd name="connsiteY45" fmla="*/ 77427 h 77117"/>
                <a:gd name="connsiteX46" fmla="*/ 139868 w 152286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286" h="77117">
                  <a:moveTo>
                    <a:pt x="139868" y="76899"/>
                  </a:moveTo>
                  <a:cubicBezTo>
                    <a:pt x="137625" y="76197"/>
                    <a:pt x="135457" y="75321"/>
                    <a:pt x="133346" y="74279"/>
                  </a:cubicBezTo>
                  <a:lnTo>
                    <a:pt x="131461" y="73449"/>
                  </a:lnTo>
                  <a:cubicBezTo>
                    <a:pt x="128577" y="72149"/>
                    <a:pt x="125636" y="70735"/>
                    <a:pt x="122809" y="69359"/>
                  </a:cubicBezTo>
                  <a:lnTo>
                    <a:pt x="116890" y="66550"/>
                  </a:lnTo>
                  <a:lnTo>
                    <a:pt x="116513" y="66362"/>
                  </a:lnTo>
                  <a:cubicBezTo>
                    <a:pt x="110726" y="63666"/>
                    <a:pt x="104883" y="60914"/>
                    <a:pt x="99058" y="58332"/>
                  </a:cubicBezTo>
                  <a:cubicBezTo>
                    <a:pt x="96136" y="57031"/>
                    <a:pt x="93177" y="55787"/>
                    <a:pt x="90293" y="54562"/>
                  </a:cubicBezTo>
                  <a:lnTo>
                    <a:pt x="90067" y="54468"/>
                  </a:lnTo>
                  <a:cubicBezTo>
                    <a:pt x="87993" y="53582"/>
                    <a:pt x="85901" y="52715"/>
                    <a:pt x="83828" y="51810"/>
                  </a:cubicBezTo>
                  <a:cubicBezTo>
                    <a:pt x="79699" y="49925"/>
                    <a:pt x="75515" y="48040"/>
                    <a:pt x="71481" y="46306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2"/>
                  </a:cubicBezTo>
                  <a:lnTo>
                    <a:pt x="41208" y="32300"/>
                  </a:ln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9"/>
                    <a:pt x="17646" y="21386"/>
                    <a:pt x="12896" y="19501"/>
                  </a:cubicBezTo>
                  <a:cubicBezTo>
                    <a:pt x="9503" y="18240"/>
                    <a:pt x="6336" y="16473"/>
                    <a:pt x="3471" y="14261"/>
                  </a:cubicBezTo>
                  <a:cubicBezTo>
                    <a:pt x="2020" y="13141"/>
                    <a:pt x="700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0"/>
                    <a:pt x="-35" y="4640"/>
                    <a:pt x="1398" y="2951"/>
                  </a:cubicBezTo>
                  <a:cubicBezTo>
                    <a:pt x="2548" y="1519"/>
                    <a:pt x="3961" y="-253"/>
                    <a:pt x="6694" y="501"/>
                  </a:cubicBezTo>
                  <a:cubicBezTo>
                    <a:pt x="7580" y="788"/>
                    <a:pt x="8429" y="1174"/>
                    <a:pt x="9220" y="1651"/>
                  </a:cubicBezTo>
                  <a:cubicBezTo>
                    <a:pt x="12670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0" y="62127"/>
                    <a:pt x="145787" y="62629"/>
                    <a:pt x="146559" y="63252"/>
                  </a:cubicBezTo>
                  <a:cubicBezTo>
                    <a:pt x="149330" y="65107"/>
                    <a:pt x="151064" y="68158"/>
                    <a:pt x="151253" y="71489"/>
                  </a:cubicBezTo>
                  <a:cubicBezTo>
                    <a:pt x="150424" y="74651"/>
                    <a:pt x="147766" y="76997"/>
                    <a:pt x="144524" y="77427"/>
                  </a:cubicBezTo>
                  <a:cubicBezTo>
                    <a:pt x="142959" y="77490"/>
                    <a:pt x="141376" y="77312"/>
                    <a:pt x="139868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81E504D2-4C49-C4F8-38DD-5205016440AD}"/>
                </a:ext>
              </a:extLst>
            </p:cNvPr>
            <p:cNvSpPr/>
            <p:nvPr/>
          </p:nvSpPr>
          <p:spPr>
            <a:xfrm>
              <a:off x="161240" y="580155"/>
              <a:ext cx="152113" cy="77427"/>
            </a:xfrm>
            <a:custGeom>
              <a:avLst/>
              <a:gdLst>
                <a:gd name="connsiteX0" fmla="*/ 140716 w 152113"/>
                <a:gd name="connsiteY0" fmla="*/ 77276 h 77427"/>
                <a:gd name="connsiteX1" fmla="*/ 137210 w 152113"/>
                <a:gd name="connsiteY1" fmla="*/ 75975 h 77427"/>
                <a:gd name="connsiteX2" fmla="*/ 123318 w 152113"/>
                <a:gd name="connsiteY2" fmla="*/ 69472 h 77427"/>
                <a:gd name="connsiteX3" fmla="*/ 112329 w 152113"/>
                <a:gd name="connsiteY3" fmla="*/ 64270 h 77427"/>
                <a:gd name="connsiteX4" fmla="*/ 99681 w 152113"/>
                <a:gd name="connsiteY4" fmla="*/ 58709 h 77427"/>
                <a:gd name="connsiteX5" fmla="*/ 87108 w 152113"/>
                <a:gd name="connsiteY5" fmla="*/ 53167 h 77427"/>
                <a:gd name="connsiteX6" fmla="*/ 73366 w 152113"/>
                <a:gd name="connsiteY6" fmla="*/ 46702 h 77427"/>
                <a:gd name="connsiteX7" fmla="*/ 61887 w 152113"/>
                <a:gd name="connsiteY7" fmla="*/ 41292 h 77427"/>
                <a:gd name="connsiteX8" fmla="*/ 53970 w 152113"/>
                <a:gd name="connsiteY8" fmla="*/ 37823 h 77427"/>
                <a:gd name="connsiteX9" fmla="*/ 47655 w 152113"/>
                <a:gd name="connsiteY9" fmla="*/ 35090 h 77427"/>
                <a:gd name="connsiteX10" fmla="*/ 36836 w 152113"/>
                <a:gd name="connsiteY10" fmla="*/ 30095 h 77427"/>
                <a:gd name="connsiteX11" fmla="*/ 27901 w 152113"/>
                <a:gd name="connsiteY11" fmla="*/ 25910 h 77427"/>
                <a:gd name="connsiteX12" fmla="*/ 18306 w 152113"/>
                <a:gd name="connsiteY12" fmla="*/ 21462 h 77427"/>
                <a:gd name="connsiteX13" fmla="*/ 13047 w 152113"/>
                <a:gd name="connsiteY13" fmla="*/ 19275 h 77427"/>
                <a:gd name="connsiteX14" fmla="*/ 4584 w 152113"/>
                <a:gd name="connsiteY14" fmla="*/ 15505 h 77427"/>
                <a:gd name="connsiteX15" fmla="*/ 2699 w 152113"/>
                <a:gd name="connsiteY15" fmla="*/ 14224 h 77427"/>
                <a:gd name="connsiteX16" fmla="*/ -958 w 152113"/>
                <a:gd name="connsiteY16" fmla="*/ 8116 h 77427"/>
                <a:gd name="connsiteX17" fmla="*/ 2981 w 152113"/>
                <a:gd name="connsiteY17" fmla="*/ 1180 h 77427"/>
                <a:gd name="connsiteX18" fmla="*/ 8316 w 152113"/>
                <a:gd name="connsiteY18" fmla="*/ 746 h 77427"/>
                <a:gd name="connsiteX19" fmla="*/ 10484 w 152113"/>
                <a:gd name="connsiteY19" fmla="*/ 1538 h 77427"/>
                <a:gd name="connsiteX20" fmla="*/ 40492 w 152113"/>
                <a:gd name="connsiteY20" fmla="*/ 15241 h 77427"/>
                <a:gd name="connsiteX21" fmla="*/ 52236 w 152113"/>
                <a:gd name="connsiteY21" fmla="*/ 20896 h 77427"/>
                <a:gd name="connsiteX22" fmla="*/ 65016 w 152113"/>
                <a:gd name="connsiteY22" fmla="*/ 26985 h 77427"/>
                <a:gd name="connsiteX23" fmla="*/ 73291 w 152113"/>
                <a:gd name="connsiteY23" fmla="*/ 30547 h 77427"/>
                <a:gd name="connsiteX24" fmla="*/ 80228 w 152113"/>
                <a:gd name="connsiteY24" fmla="*/ 33507 h 77427"/>
                <a:gd name="connsiteX25" fmla="*/ 89652 w 152113"/>
                <a:gd name="connsiteY25" fmla="*/ 37955 h 77427"/>
                <a:gd name="connsiteX26" fmla="*/ 89973 w 152113"/>
                <a:gd name="connsiteY26" fmla="*/ 38106 h 77427"/>
                <a:gd name="connsiteX27" fmla="*/ 94799 w 152113"/>
                <a:gd name="connsiteY27" fmla="*/ 40425 h 77427"/>
                <a:gd name="connsiteX28" fmla="*/ 96928 w 152113"/>
                <a:gd name="connsiteY28" fmla="*/ 41424 h 77427"/>
                <a:gd name="connsiteX29" fmla="*/ 106090 w 152113"/>
                <a:gd name="connsiteY29" fmla="*/ 45684 h 77427"/>
                <a:gd name="connsiteX30" fmla="*/ 113139 w 152113"/>
                <a:gd name="connsiteY30" fmla="*/ 48737 h 77427"/>
                <a:gd name="connsiteX31" fmla="*/ 120943 w 152113"/>
                <a:gd name="connsiteY31" fmla="*/ 52112 h 77427"/>
                <a:gd name="connsiteX32" fmla="*/ 130255 w 152113"/>
                <a:gd name="connsiteY32" fmla="*/ 56447 h 77427"/>
                <a:gd name="connsiteX33" fmla="*/ 135250 w 152113"/>
                <a:gd name="connsiteY33" fmla="*/ 58803 h 77427"/>
                <a:gd name="connsiteX34" fmla="*/ 148162 w 152113"/>
                <a:gd name="connsiteY34" fmla="*/ 64797 h 77427"/>
                <a:gd name="connsiteX35" fmla="*/ 148614 w 152113"/>
                <a:gd name="connsiteY35" fmla="*/ 65137 h 77427"/>
                <a:gd name="connsiteX36" fmla="*/ 151046 w 152113"/>
                <a:gd name="connsiteY36" fmla="*/ 70792 h 77427"/>
                <a:gd name="connsiteX37" fmla="*/ 146918 w 152113"/>
                <a:gd name="connsiteY37" fmla="*/ 76955 h 77427"/>
                <a:gd name="connsiteX38" fmla="*/ 140716 w 152113"/>
                <a:gd name="connsiteY38" fmla="*/ 77276 h 7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27">
                  <a:moveTo>
                    <a:pt x="140716" y="77276"/>
                  </a:moveTo>
                  <a:cubicBezTo>
                    <a:pt x="139510" y="76924"/>
                    <a:pt x="138341" y="76489"/>
                    <a:pt x="137210" y="75975"/>
                  </a:cubicBezTo>
                  <a:cubicBezTo>
                    <a:pt x="132554" y="73921"/>
                    <a:pt x="127786" y="71659"/>
                    <a:pt x="123318" y="69472"/>
                  </a:cubicBezTo>
                  <a:cubicBezTo>
                    <a:pt x="119699" y="67738"/>
                    <a:pt x="116005" y="65947"/>
                    <a:pt x="112329" y="64270"/>
                  </a:cubicBezTo>
                  <a:cubicBezTo>
                    <a:pt x="108125" y="62385"/>
                    <a:pt x="103827" y="60500"/>
                    <a:pt x="99681" y="58709"/>
                  </a:cubicBezTo>
                  <a:cubicBezTo>
                    <a:pt x="95534" y="56918"/>
                    <a:pt x="91236" y="55052"/>
                    <a:pt x="87108" y="53167"/>
                  </a:cubicBezTo>
                  <a:cubicBezTo>
                    <a:pt x="82527" y="51075"/>
                    <a:pt x="77852" y="48851"/>
                    <a:pt x="73366" y="46702"/>
                  </a:cubicBezTo>
                  <a:cubicBezTo>
                    <a:pt x="69596" y="44911"/>
                    <a:pt x="65826" y="43064"/>
                    <a:pt x="61887" y="41292"/>
                  </a:cubicBezTo>
                  <a:cubicBezTo>
                    <a:pt x="59248" y="40067"/>
                    <a:pt x="56571" y="38936"/>
                    <a:pt x="53970" y="37823"/>
                  </a:cubicBezTo>
                  <a:cubicBezTo>
                    <a:pt x="51783" y="36900"/>
                    <a:pt x="49672" y="35938"/>
                    <a:pt x="47655" y="35090"/>
                  </a:cubicBezTo>
                  <a:cubicBezTo>
                    <a:pt x="44055" y="33469"/>
                    <a:pt x="40379" y="31754"/>
                    <a:pt x="36836" y="30095"/>
                  </a:cubicBezTo>
                  <a:lnTo>
                    <a:pt x="27901" y="25910"/>
                  </a:lnTo>
                  <a:cubicBezTo>
                    <a:pt x="24715" y="24402"/>
                    <a:pt x="21511" y="22894"/>
                    <a:pt x="18306" y="21462"/>
                  </a:cubicBezTo>
                  <a:cubicBezTo>
                    <a:pt x="16535" y="20689"/>
                    <a:pt x="14763" y="19954"/>
                    <a:pt x="13047" y="19275"/>
                  </a:cubicBezTo>
                  <a:cubicBezTo>
                    <a:pt x="10031" y="18050"/>
                    <a:pt x="7260" y="16919"/>
                    <a:pt x="4584" y="15505"/>
                  </a:cubicBezTo>
                  <a:cubicBezTo>
                    <a:pt x="3924" y="15133"/>
                    <a:pt x="3283" y="14704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3" y="5666"/>
                    <a:pt x="-91" y="3385"/>
                    <a:pt x="2981" y="1180"/>
                  </a:cubicBezTo>
                  <a:cubicBezTo>
                    <a:pt x="4602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4" y="1538"/>
                  </a:cubicBezTo>
                  <a:cubicBezTo>
                    <a:pt x="19550" y="5628"/>
                    <a:pt x="30087" y="10397"/>
                    <a:pt x="40492" y="15241"/>
                  </a:cubicBezTo>
                  <a:cubicBezTo>
                    <a:pt x="44413" y="17126"/>
                    <a:pt x="48390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671" y="29416"/>
                    <a:pt x="73291" y="30547"/>
                  </a:cubicBezTo>
                  <a:cubicBezTo>
                    <a:pt x="75666" y="31546"/>
                    <a:pt x="78003" y="32432"/>
                    <a:pt x="80228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6"/>
                    <a:pt x="102998" y="44308"/>
                    <a:pt x="106090" y="45684"/>
                  </a:cubicBezTo>
                  <a:cubicBezTo>
                    <a:pt x="108446" y="46739"/>
                    <a:pt x="110821" y="47757"/>
                    <a:pt x="113139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5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4" y="65137"/>
                  </a:lnTo>
                  <a:cubicBezTo>
                    <a:pt x="150349" y="66477"/>
                    <a:pt x="151272" y="68613"/>
                    <a:pt x="151046" y="70792"/>
                  </a:cubicBezTo>
                  <a:cubicBezTo>
                    <a:pt x="150801" y="73409"/>
                    <a:pt x="149236" y="75725"/>
                    <a:pt x="146918" y="76955"/>
                  </a:cubicBezTo>
                  <a:cubicBezTo>
                    <a:pt x="144977" y="77888"/>
                    <a:pt x="142752" y="78003"/>
                    <a:pt x="140716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FA1AD65B-C48E-56EF-391C-99F8C716352F}"/>
                </a:ext>
              </a:extLst>
            </p:cNvPr>
            <p:cNvSpPr/>
            <p:nvPr/>
          </p:nvSpPr>
          <p:spPr>
            <a:xfrm>
              <a:off x="137979" y="609273"/>
              <a:ext cx="151925" cy="77527"/>
            </a:xfrm>
            <a:custGeom>
              <a:avLst/>
              <a:gdLst>
                <a:gd name="connsiteX0" fmla="*/ 140716 w 151925"/>
                <a:gd name="connsiteY0" fmla="*/ 77394 h 77527"/>
                <a:gd name="connsiteX1" fmla="*/ 137191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7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8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79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70 w 151925"/>
                <a:gd name="connsiteY30" fmla="*/ 48874 h 77527"/>
                <a:gd name="connsiteX31" fmla="*/ 120755 w 151925"/>
                <a:gd name="connsiteY31" fmla="*/ 52248 h 77527"/>
                <a:gd name="connsiteX32" fmla="*/ 130066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6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6" y="77394"/>
                  </a:moveTo>
                  <a:cubicBezTo>
                    <a:pt x="139510" y="77047"/>
                    <a:pt x="138341" y="76612"/>
                    <a:pt x="137191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4" y="66084"/>
                    <a:pt x="112310" y="64387"/>
                  </a:cubicBezTo>
                  <a:cubicBezTo>
                    <a:pt x="108106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8" y="51117"/>
                    <a:pt x="77853" y="48893"/>
                    <a:pt x="73347" y="46744"/>
                  </a:cubicBezTo>
                  <a:cubicBezTo>
                    <a:pt x="69578" y="44953"/>
                    <a:pt x="65808" y="43106"/>
                    <a:pt x="61887" y="41334"/>
                  </a:cubicBezTo>
                  <a:cubicBezTo>
                    <a:pt x="59286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8" y="21504"/>
                  </a:cubicBezTo>
                  <a:cubicBezTo>
                    <a:pt x="16403" y="20712"/>
                    <a:pt x="14706" y="19977"/>
                    <a:pt x="12953" y="19280"/>
                  </a:cubicBezTo>
                  <a:cubicBezTo>
                    <a:pt x="10012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3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2" y="941"/>
                    <a:pt x="9767" y="1212"/>
                    <a:pt x="10465" y="1542"/>
                  </a:cubicBezTo>
                  <a:cubicBezTo>
                    <a:pt x="19456" y="5765"/>
                    <a:pt x="30069" y="10628"/>
                    <a:pt x="40379" y="15434"/>
                  </a:cubicBezTo>
                  <a:cubicBezTo>
                    <a:pt x="44300" y="17319"/>
                    <a:pt x="48277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7" y="31702"/>
                    <a:pt x="77853" y="32607"/>
                    <a:pt x="80115" y="33700"/>
                  </a:cubicBezTo>
                  <a:cubicBezTo>
                    <a:pt x="83262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70" y="48874"/>
                  </a:lnTo>
                  <a:cubicBezTo>
                    <a:pt x="115533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6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2" y="73551"/>
                    <a:pt x="149067" y="75873"/>
                    <a:pt x="146730" y="77092"/>
                  </a:cubicBezTo>
                  <a:cubicBezTo>
                    <a:pt x="144845" y="77982"/>
                    <a:pt x="142677" y="78091"/>
                    <a:pt x="140716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7B8F25C5-AB59-4709-D581-179E1663CB5F}"/>
                </a:ext>
              </a:extLst>
            </p:cNvPr>
            <p:cNvSpPr/>
            <p:nvPr/>
          </p:nvSpPr>
          <p:spPr>
            <a:xfrm>
              <a:off x="121388" y="682920"/>
              <a:ext cx="79685" cy="63551"/>
            </a:xfrm>
            <a:custGeom>
              <a:avLst/>
              <a:gdLst>
                <a:gd name="connsiteX0" fmla="*/ 47564 w 79685"/>
                <a:gd name="connsiteY0" fmla="*/ 60917 h 63551"/>
                <a:gd name="connsiteX1" fmla="*/ 43587 w 79685"/>
                <a:gd name="connsiteY1" fmla="*/ 59692 h 63551"/>
                <a:gd name="connsiteX2" fmla="*/ 21702 w 79685"/>
                <a:gd name="connsiteY2" fmla="*/ 48514 h 63551"/>
                <a:gd name="connsiteX3" fmla="*/ 7622 w 79685"/>
                <a:gd name="connsiteY3" fmla="*/ 31210 h 63551"/>
                <a:gd name="connsiteX4" fmla="*/ -767 w 79685"/>
                <a:gd name="connsiteY4" fmla="*/ 10834 h 63551"/>
                <a:gd name="connsiteX5" fmla="*/ 2513 w 79685"/>
                <a:gd name="connsiteY5" fmla="*/ 1107 h 63551"/>
                <a:gd name="connsiteX6" fmla="*/ 6905 w 79685"/>
                <a:gd name="connsiteY6" fmla="*/ 598 h 63551"/>
                <a:gd name="connsiteX7" fmla="*/ 9846 w 79685"/>
                <a:gd name="connsiteY7" fmla="*/ 2106 h 63551"/>
                <a:gd name="connsiteX8" fmla="*/ 11976 w 79685"/>
                <a:gd name="connsiteY8" fmla="*/ 4726 h 63551"/>
                <a:gd name="connsiteX9" fmla="*/ 15256 w 79685"/>
                <a:gd name="connsiteY9" fmla="*/ 12116 h 63551"/>
                <a:gd name="connsiteX10" fmla="*/ 19761 w 79685"/>
                <a:gd name="connsiteY10" fmla="*/ 21955 h 63551"/>
                <a:gd name="connsiteX11" fmla="*/ 27169 w 79685"/>
                <a:gd name="connsiteY11" fmla="*/ 32492 h 63551"/>
                <a:gd name="connsiteX12" fmla="*/ 33238 w 79685"/>
                <a:gd name="connsiteY12" fmla="*/ 38147 h 63551"/>
                <a:gd name="connsiteX13" fmla="*/ 45472 w 79685"/>
                <a:gd name="connsiteY13" fmla="*/ 45216 h 63551"/>
                <a:gd name="connsiteX14" fmla="*/ 51485 w 79685"/>
                <a:gd name="connsiteY14" fmla="*/ 47214 h 63551"/>
                <a:gd name="connsiteX15" fmla="*/ 73388 w 79685"/>
                <a:gd name="connsiteY15" fmla="*/ 50004 h 63551"/>
                <a:gd name="connsiteX16" fmla="*/ 73727 w 79685"/>
                <a:gd name="connsiteY16" fmla="*/ 50004 h 63551"/>
                <a:gd name="connsiteX17" fmla="*/ 74199 w 79685"/>
                <a:gd name="connsiteY17" fmla="*/ 50117 h 63551"/>
                <a:gd name="connsiteX18" fmla="*/ 76084 w 79685"/>
                <a:gd name="connsiteY18" fmla="*/ 51191 h 63551"/>
                <a:gd name="connsiteX19" fmla="*/ 78628 w 79685"/>
                <a:gd name="connsiteY19" fmla="*/ 56733 h 63551"/>
                <a:gd name="connsiteX20" fmla="*/ 77215 w 79685"/>
                <a:gd name="connsiteY20" fmla="*/ 61408 h 63551"/>
                <a:gd name="connsiteX21" fmla="*/ 71070 w 79685"/>
                <a:gd name="connsiteY21" fmla="*/ 63839 h 63551"/>
                <a:gd name="connsiteX22" fmla="*/ 47564 w 79685"/>
                <a:gd name="connsiteY22" fmla="*/ 60917 h 6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51">
                  <a:moveTo>
                    <a:pt x="47564" y="60917"/>
                  </a:moveTo>
                  <a:cubicBezTo>
                    <a:pt x="46226" y="60540"/>
                    <a:pt x="44906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4" y="37697"/>
                    <a:pt x="7622" y="31210"/>
                  </a:cubicBezTo>
                  <a:cubicBezTo>
                    <a:pt x="3625" y="24979"/>
                    <a:pt x="779" y="18076"/>
                    <a:pt x="-767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5" y="96"/>
                    <a:pt x="6905" y="598"/>
                  </a:cubicBezTo>
                  <a:cubicBezTo>
                    <a:pt x="7980" y="909"/>
                    <a:pt x="8979" y="1421"/>
                    <a:pt x="9846" y="2106"/>
                  </a:cubicBezTo>
                  <a:cubicBezTo>
                    <a:pt x="10750" y="2807"/>
                    <a:pt x="11467" y="3703"/>
                    <a:pt x="11976" y="4726"/>
                  </a:cubicBezTo>
                  <a:cubicBezTo>
                    <a:pt x="13126" y="7120"/>
                    <a:pt x="14162" y="9552"/>
                    <a:pt x="15256" y="12116"/>
                  </a:cubicBezTo>
                  <a:cubicBezTo>
                    <a:pt x="16688" y="15433"/>
                    <a:pt x="18102" y="18751"/>
                    <a:pt x="19761" y="21955"/>
                  </a:cubicBezTo>
                  <a:cubicBezTo>
                    <a:pt x="21721" y="25803"/>
                    <a:pt x="24209" y="29351"/>
                    <a:pt x="27169" y="32492"/>
                  </a:cubicBezTo>
                  <a:cubicBezTo>
                    <a:pt x="29054" y="34513"/>
                    <a:pt x="31089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7" y="50004"/>
                  </a:lnTo>
                  <a:lnTo>
                    <a:pt x="74199" y="50117"/>
                  </a:lnTo>
                  <a:cubicBezTo>
                    <a:pt x="74896" y="50350"/>
                    <a:pt x="75537" y="50715"/>
                    <a:pt x="76084" y="51191"/>
                  </a:cubicBezTo>
                  <a:cubicBezTo>
                    <a:pt x="77856" y="52462"/>
                    <a:pt x="78817" y="54567"/>
                    <a:pt x="78628" y="56733"/>
                  </a:cubicBezTo>
                  <a:cubicBezTo>
                    <a:pt x="78327" y="58337"/>
                    <a:pt x="77856" y="59904"/>
                    <a:pt x="77215" y="61408"/>
                  </a:cubicBezTo>
                  <a:cubicBezTo>
                    <a:pt x="76348" y="63670"/>
                    <a:pt x="73784" y="63745"/>
                    <a:pt x="71070" y="63839"/>
                  </a:cubicBezTo>
                  <a:cubicBezTo>
                    <a:pt x="63134" y="64073"/>
                    <a:pt x="55198" y="6308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90CB1460-3FFB-7E85-4E7A-2039912EE7C6}"/>
                </a:ext>
              </a:extLst>
            </p:cNvPr>
            <p:cNvSpPr/>
            <p:nvPr/>
          </p:nvSpPr>
          <p:spPr>
            <a:xfrm>
              <a:off x="528905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0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5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2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0"/>
                  </a:lnTo>
                  <a:cubicBezTo>
                    <a:pt x="59586" y="7418"/>
                    <a:pt x="59322" y="9457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9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84"/>
                    <a:pt x="11745" y="70235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C6E5F8BC-CEAD-7D21-9E3B-F7FFC133CE54}"/>
                </a:ext>
              </a:extLst>
            </p:cNvPr>
            <p:cNvSpPr/>
            <p:nvPr/>
          </p:nvSpPr>
          <p:spPr>
            <a:xfrm>
              <a:off x="420442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7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7" y="90359"/>
                    <a:pt x="-1052" y="87882"/>
                    <a:pt x="-1034" y="85352"/>
                  </a:cubicBezTo>
                  <a:cubicBezTo>
                    <a:pt x="1568" y="62732"/>
                    <a:pt x="4998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1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7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9D1051AA-46C7-531F-6237-548B51748F5F}"/>
                </a:ext>
              </a:extLst>
            </p:cNvPr>
            <p:cNvSpPr/>
            <p:nvPr/>
          </p:nvSpPr>
          <p:spPr>
            <a:xfrm>
              <a:off x="595971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2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6 w 88970"/>
                <a:gd name="connsiteY4" fmla="*/ 773 h 42675"/>
                <a:gd name="connsiteX5" fmla="*/ 78003 w 88970"/>
                <a:gd name="connsiteY5" fmla="*/ 321 h 42675"/>
                <a:gd name="connsiteX6" fmla="*/ 79266 w 88970"/>
                <a:gd name="connsiteY6" fmla="*/ 528 h 42675"/>
                <a:gd name="connsiteX7" fmla="*/ 80208 w 88970"/>
                <a:gd name="connsiteY7" fmla="*/ 736 h 42675"/>
                <a:gd name="connsiteX8" fmla="*/ 83978 w 88970"/>
                <a:gd name="connsiteY8" fmla="*/ 2225 h 42675"/>
                <a:gd name="connsiteX9" fmla="*/ 87937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2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2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8" y="736"/>
                  </a:cubicBezTo>
                  <a:cubicBezTo>
                    <a:pt x="81509" y="1139"/>
                    <a:pt x="82753" y="1637"/>
                    <a:pt x="83978" y="2225"/>
                  </a:cubicBezTo>
                  <a:lnTo>
                    <a:pt x="87937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2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4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63CFE29C-9BAB-2097-1892-75D4019B0DC7}"/>
                </a:ext>
              </a:extLst>
            </p:cNvPr>
            <p:cNvSpPr/>
            <p:nvPr/>
          </p:nvSpPr>
          <p:spPr>
            <a:xfrm>
              <a:off x="274489" y="128432"/>
              <a:ext cx="41143" cy="88122"/>
            </a:xfrm>
            <a:custGeom>
              <a:avLst/>
              <a:gdLst>
                <a:gd name="connsiteX0" fmla="*/ 32217 w 41143"/>
                <a:gd name="connsiteY0" fmla="*/ 85804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4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0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0" y="83561"/>
                  </a:cubicBezTo>
                  <a:cubicBezTo>
                    <a:pt x="28051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6"/>
                    <a:pt x="172" y="5105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4"/>
                  </a:cubicBezTo>
                  <a:cubicBezTo>
                    <a:pt x="21642" y="28596"/>
                    <a:pt x="23395" y="33006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0"/>
                    <a:pt x="40096" y="80679"/>
                    <a:pt x="39097" y="82920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85D4B56F-ACCF-A618-7439-FC29726C96F0}"/>
                </a:ext>
              </a:extLst>
            </p:cNvPr>
            <p:cNvSpPr/>
            <p:nvPr/>
          </p:nvSpPr>
          <p:spPr>
            <a:xfrm>
              <a:off x="602946" y="448020"/>
              <a:ext cx="100468" cy="24476"/>
            </a:xfrm>
            <a:custGeom>
              <a:avLst/>
              <a:gdLst>
                <a:gd name="connsiteX0" fmla="*/ 16892 w 100468"/>
                <a:gd name="connsiteY0" fmla="*/ 14335 h 24476"/>
                <a:gd name="connsiteX1" fmla="*/ 9352 w 100468"/>
                <a:gd name="connsiteY1" fmla="*/ 10923 h 24476"/>
                <a:gd name="connsiteX2" fmla="*/ -1034 w 100468"/>
                <a:gd name="connsiteY2" fmla="*/ 5268 h 24476"/>
                <a:gd name="connsiteX3" fmla="*/ 10276 w 100468"/>
                <a:gd name="connsiteY3" fmla="*/ 1894 h 24476"/>
                <a:gd name="connsiteX4" fmla="*/ 20172 w 100468"/>
                <a:gd name="connsiteY4" fmla="*/ 348 h 24476"/>
                <a:gd name="connsiteX5" fmla="*/ 88521 w 100468"/>
                <a:gd name="connsiteY5" fmla="*/ 10603 h 24476"/>
                <a:gd name="connsiteX6" fmla="*/ 88973 w 100468"/>
                <a:gd name="connsiteY6" fmla="*/ 10603 h 24476"/>
                <a:gd name="connsiteX7" fmla="*/ 92517 w 100468"/>
                <a:gd name="connsiteY7" fmla="*/ 12488 h 24476"/>
                <a:gd name="connsiteX8" fmla="*/ 94873 w 100468"/>
                <a:gd name="connsiteY8" fmla="*/ 14618 h 24476"/>
                <a:gd name="connsiteX9" fmla="*/ 99435 w 100468"/>
                <a:gd name="connsiteY9" fmla="*/ 19123 h 24476"/>
                <a:gd name="connsiteX10" fmla="*/ 93893 w 100468"/>
                <a:gd name="connsiteY10" fmla="*/ 22365 h 24476"/>
                <a:gd name="connsiteX11" fmla="*/ 86730 w 100468"/>
                <a:gd name="connsiteY11" fmla="*/ 24759 h 24476"/>
                <a:gd name="connsiteX12" fmla="*/ 18362 w 100468"/>
                <a:gd name="connsiteY12" fmla="*/ 14580 h 24476"/>
                <a:gd name="connsiteX13" fmla="*/ 16892 w 100468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6">
                  <a:moveTo>
                    <a:pt x="16892" y="14335"/>
                  </a:moveTo>
                  <a:cubicBezTo>
                    <a:pt x="14253" y="13485"/>
                    <a:pt x="11727" y="12341"/>
                    <a:pt x="9352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4" y="6870"/>
                    <a:pt x="88521" y="10603"/>
                  </a:cubicBezTo>
                  <a:lnTo>
                    <a:pt x="88973" y="10603"/>
                  </a:lnTo>
                  <a:cubicBezTo>
                    <a:pt x="90274" y="10987"/>
                    <a:pt x="91480" y="11628"/>
                    <a:pt x="92517" y="12488"/>
                  </a:cubicBezTo>
                  <a:cubicBezTo>
                    <a:pt x="93347" y="13150"/>
                    <a:pt x="94138" y="13861"/>
                    <a:pt x="94873" y="14618"/>
                  </a:cubicBezTo>
                  <a:lnTo>
                    <a:pt x="99435" y="19123"/>
                  </a:lnTo>
                  <a:lnTo>
                    <a:pt x="93893" y="22365"/>
                  </a:lnTo>
                  <a:cubicBezTo>
                    <a:pt x="90971" y="24061"/>
                    <a:pt x="88860" y="25004"/>
                    <a:pt x="86730" y="24759"/>
                  </a:cubicBezTo>
                  <a:cubicBezTo>
                    <a:pt x="63281" y="22044"/>
                    <a:pt x="40021" y="18256"/>
                    <a:pt x="18362" y="14580"/>
                  </a:cubicBezTo>
                  <a:cubicBezTo>
                    <a:pt x="17910" y="14618"/>
                    <a:pt x="17401" y="14504"/>
                    <a:pt x="16892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8A9F9A1A-FF2B-BA80-1A86-0932479F0375}"/>
                </a:ext>
              </a:extLst>
            </p:cNvPr>
            <p:cNvSpPr/>
            <p:nvPr/>
          </p:nvSpPr>
          <p:spPr>
            <a:xfrm>
              <a:off x="83579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4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1 w 94116"/>
                <a:gd name="connsiteY5" fmla="*/ 361 h 27051"/>
                <a:gd name="connsiteX6" fmla="*/ 81415 w 94116"/>
                <a:gd name="connsiteY6" fmla="*/ 10785 h 27051"/>
                <a:gd name="connsiteX7" fmla="*/ 81924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2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4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1" y="361"/>
                  </a:cubicBezTo>
                  <a:cubicBezTo>
                    <a:pt x="34743" y="3037"/>
                    <a:pt x="58229" y="6543"/>
                    <a:pt x="81415" y="10785"/>
                  </a:cubicBezTo>
                  <a:lnTo>
                    <a:pt x="81924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2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610C8D35-2FD8-D903-C51D-3222BDDCDDC1}"/>
                </a:ext>
              </a:extLst>
            </p:cNvPr>
            <p:cNvSpPr/>
            <p:nvPr/>
          </p:nvSpPr>
          <p:spPr>
            <a:xfrm>
              <a:off x="470640" y="624707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2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7"/>
                    <a:pt x="29408" y="84361"/>
                    <a:pt x="28164" y="83448"/>
                  </a:cubicBezTo>
                  <a:cubicBezTo>
                    <a:pt x="27938" y="83274"/>
                    <a:pt x="27731" y="83086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2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1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FE38BE68-4FBF-AD86-B5CE-379B483EEB10}"/>
                </a:ext>
              </a:extLst>
            </p:cNvPr>
            <p:cNvSpPr/>
            <p:nvPr/>
          </p:nvSpPr>
          <p:spPr>
            <a:xfrm>
              <a:off x="148460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8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4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8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7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3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50EA7D12-EB55-D75A-4E58-55D32459D472}"/>
                </a:ext>
              </a:extLst>
            </p:cNvPr>
            <p:cNvSpPr/>
            <p:nvPr/>
          </p:nvSpPr>
          <p:spPr>
            <a:xfrm>
              <a:off x="565246" y="556797"/>
              <a:ext cx="73306" cy="59923"/>
            </a:xfrm>
            <a:custGeom>
              <a:avLst/>
              <a:gdLst>
                <a:gd name="connsiteX0" fmla="*/ 61754 w 73306"/>
                <a:gd name="connsiteY0" fmla="*/ 59636 h 59923"/>
                <a:gd name="connsiteX1" fmla="*/ 61132 w 73306"/>
                <a:gd name="connsiteY1" fmla="*/ 59183 h 59923"/>
                <a:gd name="connsiteX2" fmla="*/ 46693 w 73306"/>
                <a:gd name="connsiteY2" fmla="*/ 48345 h 59923"/>
                <a:gd name="connsiteX3" fmla="*/ 38814 w 73306"/>
                <a:gd name="connsiteY3" fmla="*/ 41992 h 59923"/>
                <a:gd name="connsiteX4" fmla="*/ 30897 w 73306"/>
                <a:gd name="connsiteY4" fmla="*/ 35640 h 59923"/>
                <a:gd name="connsiteX5" fmla="*/ 30124 w 73306"/>
                <a:gd name="connsiteY5" fmla="*/ 35018 h 59923"/>
                <a:gd name="connsiteX6" fmla="*/ 22434 w 73306"/>
                <a:gd name="connsiteY6" fmla="*/ 29061 h 59923"/>
                <a:gd name="connsiteX7" fmla="*/ 14234 w 73306"/>
                <a:gd name="connsiteY7" fmla="*/ 22690 h 59923"/>
                <a:gd name="connsiteX8" fmla="*/ 2585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8 w 73306"/>
                <a:gd name="connsiteY12" fmla="*/ 598 h 59923"/>
                <a:gd name="connsiteX13" fmla="*/ 9239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2 w 73306"/>
                <a:gd name="connsiteY17" fmla="*/ 49871 h 59923"/>
                <a:gd name="connsiteX18" fmla="*/ 71236 w 73306"/>
                <a:gd name="connsiteY18" fmla="*/ 51266 h 59923"/>
                <a:gd name="connsiteX19" fmla="*/ 71801 w 73306"/>
                <a:gd name="connsiteY19" fmla="*/ 54716 h 59923"/>
                <a:gd name="connsiteX20" fmla="*/ 72272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4" y="59636"/>
                  </a:moveTo>
                  <a:lnTo>
                    <a:pt x="61132" y="59183"/>
                  </a:lnTo>
                  <a:cubicBezTo>
                    <a:pt x="56816" y="56186"/>
                    <a:pt x="52367" y="52850"/>
                    <a:pt x="46693" y="48345"/>
                  </a:cubicBezTo>
                  <a:cubicBezTo>
                    <a:pt x="44073" y="46252"/>
                    <a:pt x="41397" y="44085"/>
                    <a:pt x="38814" y="41992"/>
                  </a:cubicBezTo>
                  <a:cubicBezTo>
                    <a:pt x="36232" y="39900"/>
                    <a:pt x="33518" y="37713"/>
                    <a:pt x="30897" y="35640"/>
                  </a:cubicBezTo>
                  <a:lnTo>
                    <a:pt x="30124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2" y="24801"/>
                    <a:pt x="14234" y="22690"/>
                  </a:cubicBezTo>
                  <a:cubicBezTo>
                    <a:pt x="9541" y="18920"/>
                    <a:pt x="5827" y="15791"/>
                    <a:pt x="2585" y="12700"/>
                  </a:cubicBezTo>
                  <a:cubicBezTo>
                    <a:pt x="1058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8"/>
                    <a:pt x="7071" y="335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4"/>
                    <a:pt x="38758" y="23746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4"/>
                    <a:pt x="71726" y="53550"/>
                    <a:pt x="71801" y="54716"/>
                  </a:cubicBezTo>
                  <a:lnTo>
                    <a:pt x="72272" y="59711"/>
                  </a:lnTo>
                  <a:lnTo>
                    <a:pt x="67202" y="60126"/>
                  </a:lnTo>
                  <a:cubicBezTo>
                    <a:pt x="65656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6D29C3C4-1ADD-FF71-B41A-0C06E53FAFA5}"/>
                </a:ext>
              </a:extLst>
            </p:cNvPr>
            <p:cNvSpPr/>
            <p:nvPr/>
          </p:nvSpPr>
          <p:spPr>
            <a:xfrm>
              <a:off x="891527" y="2379153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FEB1CBFD-3490-F29F-DCE2-16648E8B85B4}"/>
                </a:ext>
              </a:extLst>
            </p:cNvPr>
            <p:cNvSpPr/>
            <p:nvPr/>
          </p:nvSpPr>
          <p:spPr>
            <a:xfrm>
              <a:off x="980411" y="2376103"/>
              <a:ext cx="78375" cy="246078"/>
            </a:xfrm>
            <a:custGeom>
              <a:avLst/>
              <a:gdLst>
                <a:gd name="connsiteX0" fmla="*/ -789 w 78375"/>
                <a:gd name="connsiteY0" fmla="*/ 7321 h 246078"/>
                <a:gd name="connsiteX1" fmla="*/ 66184 w 78375"/>
                <a:gd name="connsiteY1" fmla="*/ 242415 h 246078"/>
                <a:gd name="connsiteX2" fmla="*/ 77098 w 78375"/>
                <a:gd name="connsiteY2" fmla="*/ 239399 h 246078"/>
                <a:gd name="connsiteX3" fmla="*/ 10106 w 78375"/>
                <a:gd name="connsiteY3" fmla="*/ 4305 h 246078"/>
                <a:gd name="connsiteX4" fmla="*/ -789 w 78375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5" h="246078">
                  <a:moveTo>
                    <a:pt x="-789" y="7321"/>
                  </a:moveTo>
                  <a:lnTo>
                    <a:pt x="66184" y="242415"/>
                  </a:lnTo>
                  <a:cubicBezTo>
                    <a:pt x="68182" y="249408"/>
                    <a:pt x="79097" y="246430"/>
                    <a:pt x="77098" y="239399"/>
                  </a:cubicBezTo>
                  <a:cubicBezTo>
                    <a:pt x="54761" y="161041"/>
                    <a:pt x="32443" y="82683"/>
                    <a:pt x="10106" y="4305"/>
                  </a:cubicBezTo>
                  <a:cubicBezTo>
                    <a:pt x="8221" y="-2688"/>
                    <a:pt x="-2806" y="290"/>
                    <a:pt x="-789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6A579C63-87ED-8CC8-1835-3461325B9118}"/>
                </a:ext>
              </a:extLst>
            </p:cNvPr>
            <p:cNvSpPr/>
            <p:nvPr/>
          </p:nvSpPr>
          <p:spPr>
            <a:xfrm>
              <a:off x="1072784" y="2552042"/>
              <a:ext cx="86873" cy="157178"/>
            </a:xfrm>
            <a:custGeom>
              <a:avLst/>
              <a:gdLst>
                <a:gd name="connsiteX0" fmla="*/ 73150 w 86873"/>
                <a:gd name="connsiteY0" fmla="*/ 2632 h 157178"/>
                <a:gd name="connsiteX1" fmla="*/ 17053 w 86873"/>
                <a:gd name="connsiteY1" fmla="*/ 25704 h 157178"/>
                <a:gd name="connsiteX2" fmla="*/ 24442 w 86873"/>
                <a:gd name="connsiteY2" fmla="*/ 75618 h 157178"/>
                <a:gd name="connsiteX3" fmla="*/ 67099 w 86873"/>
                <a:gd name="connsiteY3" fmla="*/ 60934 h 157178"/>
                <a:gd name="connsiteX4" fmla="*/ 85289 w 86873"/>
                <a:gd name="connsiteY4" fmla="*/ 9456 h 157178"/>
                <a:gd name="connsiteX5" fmla="*/ 74168 w 86873"/>
                <a:gd name="connsiteY5" fmla="*/ 7948 h 157178"/>
                <a:gd name="connsiteX6" fmla="*/ 71623 w 86873"/>
                <a:gd name="connsiteY6" fmla="*/ 24705 h 157178"/>
                <a:gd name="connsiteX7" fmla="*/ 82537 w 86873"/>
                <a:gd name="connsiteY7" fmla="*/ 24705 h 157178"/>
                <a:gd name="connsiteX8" fmla="*/ 85289 w 86873"/>
                <a:gd name="connsiteY8" fmla="*/ 9456 h 157178"/>
                <a:gd name="connsiteX9" fmla="*/ 74168 w 86873"/>
                <a:gd name="connsiteY9" fmla="*/ 7948 h 157178"/>
                <a:gd name="connsiteX10" fmla="*/ 70096 w 86873"/>
                <a:gd name="connsiteY10" fmla="*/ 104081 h 157178"/>
                <a:gd name="connsiteX11" fmla="*/ 7477 w 86873"/>
                <a:gd name="connsiteY11" fmla="*/ 141931 h 157178"/>
                <a:gd name="connsiteX12" fmla="*/ 1822 w 86873"/>
                <a:gd name="connsiteY12" fmla="*/ 151696 h 157178"/>
                <a:gd name="connsiteX13" fmla="*/ 75751 w 86873"/>
                <a:gd name="connsiteY13" fmla="*/ 120857 h 157178"/>
                <a:gd name="connsiteX14" fmla="*/ 85534 w 86873"/>
                <a:gd name="connsiteY14" fmla="*/ 7966 h 157178"/>
                <a:gd name="connsiteX15" fmla="*/ 74432 w 86873"/>
                <a:gd name="connsiteY15" fmla="*/ 6459 h 157178"/>
                <a:gd name="connsiteX16" fmla="*/ 71680 w 86873"/>
                <a:gd name="connsiteY16" fmla="*/ 27740 h 157178"/>
                <a:gd name="connsiteX17" fmla="*/ 82594 w 86873"/>
                <a:gd name="connsiteY17" fmla="*/ 27740 h 157178"/>
                <a:gd name="connsiteX18" fmla="*/ 85534 w 86873"/>
                <a:gd name="connsiteY18" fmla="*/ 7966 h 157178"/>
                <a:gd name="connsiteX19" fmla="*/ 74432 w 86873"/>
                <a:gd name="connsiteY19" fmla="*/ 6459 h 157178"/>
                <a:gd name="connsiteX20" fmla="*/ 41237 w 86873"/>
                <a:gd name="connsiteY20" fmla="*/ 66589 h 157178"/>
                <a:gd name="connsiteX21" fmla="*/ 21973 w 86873"/>
                <a:gd name="connsiteY21" fmla="*/ 57013 h 157178"/>
                <a:gd name="connsiteX22" fmla="*/ 25460 w 86873"/>
                <a:gd name="connsiteY22" fmla="*/ 33696 h 157178"/>
                <a:gd name="connsiteX23" fmla="*/ 70190 w 86873"/>
                <a:gd name="connsiteY23" fmla="*/ 13546 h 157178"/>
                <a:gd name="connsiteX24" fmla="*/ 73206 w 86873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73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1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2"/>
                    <a:pt x="73696" y="19257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3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716" y="85382"/>
                    <a:pt x="82424" y="45458"/>
                    <a:pt x="85534" y="7966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80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6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2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1" y="65006"/>
                    <a:pt x="21973" y="57013"/>
                  </a:cubicBezTo>
                  <a:cubicBezTo>
                    <a:pt x="18505" y="49021"/>
                    <a:pt x="21257" y="40840"/>
                    <a:pt x="25460" y="33696"/>
                  </a:cubicBezTo>
                  <a:cubicBezTo>
                    <a:pt x="34564" y="18202"/>
                    <a:pt x="52264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CC0B0CB4-B6B9-26BA-E5D6-395FC0BD671D}"/>
                </a:ext>
              </a:extLst>
            </p:cNvPr>
            <p:cNvSpPr/>
            <p:nvPr/>
          </p:nvSpPr>
          <p:spPr>
            <a:xfrm>
              <a:off x="922936" y="2526259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ACE2CE99-6CFC-6E0D-F51B-6CCCCD274D6C}"/>
                </a:ext>
              </a:extLst>
            </p:cNvPr>
            <p:cNvSpPr/>
            <p:nvPr/>
          </p:nvSpPr>
          <p:spPr>
            <a:xfrm>
              <a:off x="3824544" y="1549766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C880BED1-56D1-57BA-EDC5-9263B004A4A3}"/>
                </a:ext>
              </a:extLst>
            </p:cNvPr>
            <p:cNvSpPr/>
            <p:nvPr/>
          </p:nvSpPr>
          <p:spPr>
            <a:xfrm>
              <a:off x="3913426" y="1546715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45" y="82683"/>
                    <a:pt x="10108" y="4305"/>
                  </a:cubicBezTo>
                  <a:cubicBezTo>
                    <a:pt x="8129" y="-2688"/>
                    <a:pt x="-2803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0E233485-48B5-A31A-F738-3AB9FB49F80D}"/>
                </a:ext>
              </a:extLst>
            </p:cNvPr>
            <p:cNvSpPr/>
            <p:nvPr/>
          </p:nvSpPr>
          <p:spPr>
            <a:xfrm>
              <a:off x="4005800" y="1722654"/>
              <a:ext cx="86837" cy="157178"/>
            </a:xfrm>
            <a:custGeom>
              <a:avLst/>
              <a:gdLst>
                <a:gd name="connsiteX0" fmla="*/ 73150 w 86837"/>
                <a:gd name="connsiteY0" fmla="*/ 2632 h 157178"/>
                <a:gd name="connsiteX1" fmla="*/ 17053 w 86837"/>
                <a:gd name="connsiteY1" fmla="*/ 25704 h 157178"/>
                <a:gd name="connsiteX2" fmla="*/ 24442 w 86837"/>
                <a:gd name="connsiteY2" fmla="*/ 75618 h 157178"/>
                <a:gd name="connsiteX3" fmla="*/ 67099 w 86837"/>
                <a:gd name="connsiteY3" fmla="*/ 60934 h 157178"/>
                <a:gd name="connsiteX4" fmla="*/ 85289 w 86837"/>
                <a:gd name="connsiteY4" fmla="*/ 9456 h 157178"/>
                <a:gd name="connsiteX5" fmla="*/ 74168 w 86837"/>
                <a:gd name="connsiteY5" fmla="*/ 7948 h 157178"/>
                <a:gd name="connsiteX6" fmla="*/ 71623 w 86837"/>
                <a:gd name="connsiteY6" fmla="*/ 24705 h 157178"/>
                <a:gd name="connsiteX7" fmla="*/ 82537 w 86837"/>
                <a:gd name="connsiteY7" fmla="*/ 24705 h 157178"/>
                <a:gd name="connsiteX8" fmla="*/ 85289 w 86837"/>
                <a:gd name="connsiteY8" fmla="*/ 9456 h 157178"/>
                <a:gd name="connsiteX9" fmla="*/ 74168 w 86837"/>
                <a:gd name="connsiteY9" fmla="*/ 7948 h 157178"/>
                <a:gd name="connsiteX10" fmla="*/ 70096 w 86837"/>
                <a:gd name="connsiteY10" fmla="*/ 104081 h 157178"/>
                <a:gd name="connsiteX11" fmla="*/ 7478 w 86837"/>
                <a:gd name="connsiteY11" fmla="*/ 141931 h 157178"/>
                <a:gd name="connsiteX12" fmla="*/ 1823 w 86837"/>
                <a:gd name="connsiteY12" fmla="*/ 151696 h 157178"/>
                <a:gd name="connsiteX13" fmla="*/ 75751 w 86837"/>
                <a:gd name="connsiteY13" fmla="*/ 120857 h 157178"/>
                <a:gd name="connsiteX14" fmla="*/ 85534 w 86837"/>
                <a:gd name="connsiteY14" fmla="*/ 7966 h 157178"/>
                <a:gd name="connsiteX15" fmla="*/ 74432 w 86837"/>
                <a:gd name="connsiteY15" fmla="*/ 6459 h 157178"/>
                <a:gd name="connsiteX16" fmla="*/ 71679 w 86837"/>
                <a:gd name="connsiteY16" fmla="*/ 27740 h 157178"/>
                <a:gd name="connsiteX17" fmla="*/ 82593 w 86837"/>
                <a:gd name="connsiteY17" fmla="*/ 27740 h 157178"/>
                <a:gd name="connsiteX18" fmla="*/ 85534 w 86837"/>
                <a:gd name="connsiteY18" fmla="*/ 7966 h 157178"/>
                <a:gd name="connsiteX19" fmla="*/ 74432 w 86837"/>
                <a:gd name="connsiteY19" fmla="*/ 6459 h 157178"/>
                <a:gd name="connsiteX20" fmla="*/ 41237 w 86837"/>
                <a:gd name="connsiteY20" fmla="*/ 66589 h 157178"/>
                <a:gd name="connsiteX21" fmla="*/ 21973 w 86837"/>
                <a:gd name="connsiteY21" fmla="*/ 57013 h 157178"/>
                <a:gd name="connsiteX22" fmla="*/ 25460 w 86837"/>
                <a:gd name="connsiteY22" fmla="*/ 33696 h 157178"/>
                <a:gd name="connsiteX23" fmla="*/ 70191 w 86837"/>
                <a:gd name="connsiteY23" fmla="*/ 13546 h 157178"/>
                <a:gd name="connsiteX24" fmla="*/ 73206 w 86837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7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7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8" y="141931"/>
                  </a:cubicBezTo>
                  <a:cubicBezTo>
                    <a:pt x="1050" y="138520"/>
                    <a:pt x="-4662" y="148265"/>
                    <a:pt x="1823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3" y="27740"/>
                  </a:cubicBezTo>
                  <a:cubicBezTo>
                    <a:pt x="85006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2" y="6459"/>
                  </a:cubicBezTo>
                  <a:cubicBezTo>
                    <a:pt x="68626" y="25478"/>
                    <a:pt x="65441" y="61877"/>
                    <a:pt x="41237" y="66589"/>
                  </a:cubicBezTo>
                  <a:cubicBezTo>
                    <a:pt x="32962" y="68210"/>
                    <a:pt x="25441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1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F636D697-F9CC-2B6B-6A74-7A3D9EF52123}"/>
                </a:ext>
              </a:extLst>
            </p:cNvPr>
            <p:cNvSpPr/>
            <p:nvPr/>
          </p:nvSpPr>
          <p:spPr>
            <a:xfrm>
              <a:off x="3855953" y="1696872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81313411-B75B-9854-80BD-D96D17E64A83}"/>
                </a:ext>
              </a:extLst>
            </p:cNvPr>
            <p:cNvSpPr/>
            <p:nvPr/>
          </p:nvSpPr>
          <p:spPr>
            <a:xfrm>
              <a:off x="1011597" y="2857527"/>
              <a:ext cx="131815" cy="630534"/>
            </a:xfrm>
            <a:custGeom>
              <a:avLst/>
              <a:gdLst>
                <a:gd name="connsiteX0" fmla="*/ 119747 w 131815"/>
                <a:gd name="connsiteY0" fmla="*/ 4398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09E6ACC2-EFD7-6FEF-30A7-9C1A4BFACB9D}"/>
                </a:ext>
              </a:extLst>
            </p:cNvPr>
            <p:cNvSpPr/>
            <p:nvPr/>
          </p:nvSpPr>
          <p:spPr>
            <a:xfrm>
              <a:off x="1012340" y="3452320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B60F9BE2-77BF-A366-D1D7-AEAF9D973D96}"/>
                </a:ext>
              </a:extLst>
            </p:cNvPr>
            <p:cNvSpPr/>
            <p:nvPr/>
          </p:nvSpPr>
          <p:spPr>
            <a:xfrm>
              <a:off x="1104670" y="2854014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52D6BD30-97F3-C382-2E04-C6A5DA43A04F}"/>
                </a:ext>
              </a:extLst>
            </p:cNvPr>
            <p:cNvSpPr/>
            <p:nvPr/>
          </p:nvSpPr>
          <p:spPr>
            <a:xfrm>
              <a:off x="1133669" y="2852252"/>
              <a:ext cx="25414" cy="47070"/>
            </a:xfrm>
            <a:custGeom>
              <a:avLst/>
              <a:gdLst>
                <a:gd name="connsiteX0" fmla="*/ -647 w 25414"/>
                <a:gd name="connsiteY0" fmla="*/ 7128 h 47070"/>
                <a:gd name="connsiteX1" fmla="*/ 13094 w 25414"/>
                <a:gd name="connsiteY1" fmla="*/ 43583 h 47070"/>
                <a:gd name="connsiteX2" fmla="*/ 23989 w 25414"/>
                <a:gd name="connsiteY2" fmla="*/ 40567 h 47070"/>
                <a:gd name="connsiteX3" fmla="*/ 10266 w 25414"/>
                <a:gd name="connsiteY3" fmla="*/ 4131 h 47070"/>
                <a:gd name="connsiteX4" fmla="*/ -647 w 25414"/>
                <a:gd name="connsiteY4" fmla="*/ 7128 h 47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0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1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C6E6754F-8AFD-9ED1-B2CA-3B787860CC96}"/>
                </a:ext>
              </a:extLst>
            </p:cNvPr>
            <p:cNvSpPr/>
            <p:nvPr/>
          </p:nvSpPr>
          <p:spPr>
            <a:xfrm>
              <a:off x="1608339" y="3526729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53"/>
                    <a:pt x="20751" y="37423"/>
                  </a:cubicBezTo>
                  <a:cubicBezTo>
                    <a:pt x="24973" y="43267"/>
                    <a:pt x="34775" y="37631"/>
                    <a:pt x="30515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DF426185-AA88-8004-7D93-1222527C45A8}"/>
                </a:ext>
              </a:extLst>
            </p:cNvPr>
            <p:cNvSpPr/>
            <p:nvPr/>
          </p:nvSpPr>
          <p:spPr>
            <a:xfrm>
              <a:off x="1601169" y="3556375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20DE281-DE4F-E8AF-E6A7-DDBF14259CD6}"/>
                </a:ext>
              </a:extLst>
            </p:cNvPr>
            <p:cNvSpPr/>
            <p:nvPr/>
          </p:nvSpPr>
          <p:spPr>
            <a:xfrm>
              <a:off x="1047020" y="3318679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9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22238AC3-CABE-02EC-8520-9A199B1AF1F7}"/>
                </a:ext>
              </a:extLst>
            </p:cNvPr>
            <p:cNvSpPr/>
            <p:nvPr/>
          </p:nvSpPr>
          <p:spPr>
            <a:xfrm>
              <a:off x="1166179" y="3278750"/>
              <a:ext cx="59544" cy="116762"/>
            </a:xfrm>
            <a:custGeom>
              <a:avLst/>
              <a:gdLst>
                <a:gd name="connsiteX0" fmla="*/ 57396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3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8 w 59544"/>
                <a:gd name="connsiteY17" fmla="*/ 47839 h 116762"/>
                <a:gd name="connsiteX18" fmla="*/ 47632 w 59544"/>
                <a:gd name="connsiteY18" fmla="*/ 14965 h 116762"/>
                <a:gd name="connsiteX19" fmla="*/ 57396 w 59544"/>
                <a:gd name="connsiteY19" fmla="*/ 9310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6" y="9292"/>
                  </a:moveTo>
                  <a:cubicBezTo>
                    <a:pt x="47726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6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57" y="86048"/>
                    <a:pt x="37491" y="93211"/>
                  </a:cubicBezTo>
                  <a:cubicBezTo>
                    <a:pt x="36511" y="96604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3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8" y="47839"/>
                  </a:cubicBezTo>
                  <a:cubicBezTo>
                    <a:pt x="-1471" y="36963"/>
                    <a:pt x="35568" y="-887"/>
                    <a:pt x="47632" y="14965"/>
                  </a:cubicBezTo>
                  <a:cubicBezTo>
                    <a:pt x="51987" y="20620"/>
                    <a:pt x="61807" y="15060"/>
                    <a:pt x="57396" y="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7EE30A2E-71C9-CCF3-EEAF-B06B71CA2EB1}"/>
                </a:ext>
              </a:extLst>
            </p:cNvPr>
            <p:cNvSpPr/>
            <p:nvPr/>
          </p:nvSpPr>
          <p:spPr>
            <a:xfrm>
              <a:off x="1237684" y="3280303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6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5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7" y="100497"/>
                    <a:pt x="60838" y="71412"/>
                    <a:pt x="65776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7" y="-1348"/>
                    <a:pt x="33091" y="9660"/>
                    <a:pt x="40160" y="11451"/>
                  </a:cubicBezTo>
                  <a:cubicBezTo>
                    <a:pt x="59009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5" y="93768"/>
                  </a:cubicBezTo>
                  <a:cubicBezTo>
                    <a:pt x="6777" y="92694"/>
                    <a:pt x="9698" y="68491"/>
                    <a:pt x="12300" y="57577"/>
                  </a:cubicBezTo>
                  <a:cubicBezTo>
                    <a:pt x="16296" y="40913"/>
                    <a:pt x="24137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94D1D812-0ED6-3619-312D-D0FCC9A4FA9C}"/>
                </a:ext>
              </a:extLst>
            </p:cNvPr>
            <p:cNvSpPr/>
            <p:nvPr/>
          </p:nvSpPr>
          <p:spPr>
            <a:xfrm>
              <a:off x="1310639" y="3244455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3"/>
                    <a:pt x="38833" y="19704"/>
                    <a:pt x="29164" y="30034"/>
                  </a:cubicBezTo>
                  <a:cubicBezTo>
                    <a:pt x="19494" y="40363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09C77844-3AF5-2680-08E9-2165CB1C56B5}"/>
                </a:ext>
              </a:extLst>
            </p:cNvPr>
            <p:cNvSpPr/>
            <p:nvPr/>
          </p:nvSpPr>
          <p:spPr>
            <a:xfrm>
              <a:off x="2464359" y="2855436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4"/>
                  </a:cubicBezTo>
                  <a:cubicBezTo>
                    <a:pt x="224952" y="560463"/>
                    <a:pt x="225442" y="529965"/>
                    <a:pt x="224783" y="499409"/>
                  </a:cubicBezTo>
                  <a:cubicBezTo>
                    <a:pt x="223538" y="439542"/>
                    <a:pt x="218091" y="379845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8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6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72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4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609D3070-2B6E-872B-89A3-3F321C2D5A13}"/>
                </a:ext>
              </a:extLst>
            </p:cNvPr>
            <p:cNvSpPr/>
            <p:nvPr/>
          </p:nvSpPr>
          <p:spPr>
            <a:xfrm>
              <a:off x="2207113" y="3092160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4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80"/>
                    <a:pt x="206860" y="6196"/>
                    <a:pt x="149180" y="2728"/>
                  </a:cubicBezTo>
                  <a:cubicBezTo>
                    <a:pt x="104110" y="51"/>
                    <a:pt x="31765" y="-8771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59F4CAF8-EB45-9956-7282-CABE1E8141C0}"/>
                </a:ext>
              </a:extLst>
            </p:cNvPr>
            <p:cNvSpPr/>
            <p:nvPr/>
          </p:nvSpPr>
          <p:spPr>
            <a:xfrm>
              <a:off x="2291402" y="2959708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7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6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8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7"/>
                  </a:cubicBezTo>
                  <a:cubicBezTo>
                    <a:pt x="484316" y="21139"/>
                    <a:pt x="505861" y="12638"/>
                    <a:pt x="527481" y="12337"/>
                  </a:cubicBezTo>
                  <a:cubicBezTo>
                    <a:pt x="549102" y="12035"/>
                    <a:pt x="565407" y="23647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C6B0E481-0D0D-8BB1-1157-0116BD7FB3D7}"/>
                </a:ext>
              </a:extLst>
            </p:cNvPr>
            <p:cNvSpPr/>
            <p:nvPr/>
          </p:nvSpPr>
          <p:spPr>
            <a:xfrm rot="-5379000">
              <a:off x="2500004" y="2840991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907A3BA8-8547-F261-D80D-48B196E988A0}"/>
                </a:ext>
              </a:extLst>
            </p:cNvPr>
            <p:cNvSpPr/>
            <p:nvPr/>
          </p:nvSpPr>
          <p:spPr>
            <a:xfrm>
              <a:off x="2293860" y="3474201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4B723AF-8010-9EBE-9BBF-01F400348025}"/>
                </a:ext>
              </a:extLst>
            </p:cNvPr>
            <p:cNvSpPr/>
            <p:nvPr/>
          </p:nvSpPr>
          <p:spPr>
            <a:xfrm>
              <a:off x="2919201" y="3319596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8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AAE0C5ED-C98C-833B-50BD-0DB4B3C399EE}"/>
                </a:ext>
              </a:extLst>
            </p:cNvPr>
            <p:cNvSpPr/>
            <p:nvPr/>
          </p:nvSpPr>
          <p:spPr>
            <a:xfrm>
              <a:off x="2531510" y="3193935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7619CCFF-9703-F1D5-DF71-8D31AEFAED46}"/>
                </a:ext>
              </a:extLst>
            </p:cNvPr>
            <p:cNvSpPr/>
            <p:nvPr/>
          </p:nvSpPr>
          <p:spPr>
            <a:xfrm>
              <a:off x="180836" y="3072641"/>
              <a:ext cx="386813" cy="384890"/>
            </a:xfrm>
            <a:custGeom>
              <a:avLst/>
              <a:gdLst>
                <a:gd name="connsiteX0" fmla="*/ 141251 w 386813"/>
                <a:gd name="connsiteY0" fmla="*/ 384935 h 384890"/>
                <a:gd name="connsiteX1" fmla="*/ 114466 w 386813"/>
                <a:gd name="connsiteY1" fmla="*/ 373625 h 384890"/>
                <a:gd name="connsiteX2" fmla="*/ 101271 w 386813"/>
                <a:gd name="connsiteY2" fmla="*/ 367480 h 384890"/>
                <a:gd name="connsiteX3" fmla="*/ 90169 w 386813"/>
                <a:gd name="connsiteY3" fmla="*/ 362221 h 384890"/>
                <a:gd name="connsiteX4" fmla="*/ 82515 w 386813"/>
                <a:gd name="connsiteY4" fmla="*/ 359016 h 384890"/>
                <a:gd name="connsiteX5" fmla="*/ 76465 w 386813"/>
                <a:gd name="connsiteY5" fmla="*/ 356509 h 384890"/>
                <a:gd name="connsiteX6" fmla="*/ 65381 w 386813"/>
                <a:gd name="connsiteY6" fmla="*/ 351458 h 384890"/>
                <a:gd name="connsiteX7" fmla="*/ 62120 w 386813"/>
                <a:gd name="connsiteY7" fmla="*/ 349931 h 384890"/>
                <a:gd name="connsiteX8" fmla="*/ 58350 w 386813"/>
                <a:gd name="connsiteY8" fmla="*/ 348046 h 384890"/>
                <a:gd name="connsiteX9" fmla="*/ 58124 w 386813"/>
                <a:gd name="connsiteY9" fmla="*/ 347933 h 384890"/>
                <a:gd name="connsiteX10" fmla="*/ 50848 w 386813"/>
                <a:gd name="connsiteY10" fmla="*/ 344558 h 384890"/>
                <a:gd name="connsiteX11" fmla="*/ 43704 w 386813"/>
                <a:gd name="connsiteY11" fmla="*/ 341580 h 384890"/>
                <a:gd name="connsiteX12" fmla="*/ 35938 w 386813"/>
                <a:gd name="connsiteY12" fmla="*/ 338338 h 384890"/>
                <a:gd name="connsiteX13" fmla="*/ 28662 w 386813"/>
                <a:gd name="connsiteY13" fmla="*/ 334945 h 384890"/>
                <a:gd name="connsiteX14" fmla="*/ 21933 w 386813"/>
                <a:gd name="connsiteY14" fmla="*/ 331797 h 384890"/>
                <a:gd name="connsiteX15" fmla="*/ 21329 w 386813"/>
                <a:gd name="connsiteY15" fmla="*/ 331515 h 384890"/>
                <a:gd name="connsiteX16" fmla="*/ 5929 w 386813"/>
                <a:gd name="connsiteY16" fmla="*/ 324974 h 384890"/>
                <a:gd name="connsiteX17" fmla="*/ 3592 w 386813"/>
                <a:gd name="connsiteY17" fmla="*/ 323598 h 384890"/>
                <a:gd name="connsiteX18" fmla="*/ -1008 w 386813"/>
                <a:gd name="connsiteY18" fmla="*/ 315096 h 384890"/>
                <a:gd name="connsiteX19" fmla="*/ 5307 w 386813"/>
                <a:gd name="connsiteY19" fmla="*/ 309196 h 384890"/>
                <a:gd name="connsiteX20" fmla="*/ 9756 w 386813"/>
                <a:gd name="connsiteY20" fmla="*/ 309762 h 384890"/>
                <a:gd name="connsiteX21" fmla="*/ 11641 w 386813"/>
                <a:gd name="connsiteY21" fmla="*/ 310365 h 384890"/>
                <a:gd name="connsiteX22" fmla="*/ 26720 w 386813"/>
                <a:gd name="connsiteY22" fmla="*/ 316755 h 384890"/>
                <a:gd name="connsiteX23" fmla="*/ 36145 w 386813"/>
                <a:gd name="connsiteY23" fmla="*/ 321279 h 384890"/>
                <a:gd name="connsiteX24" fmla="*/ 41800 w 386813"/>
                <a:gd name="connsiteY24" fmla="*/ 324069 h 384890"/>
                <a:gd name="connsiteX25" fmla="*/ 42611 w 386813"/>
                <a:gd name="connsiteY25" fmla="*/ 324446 h 384890"/>
                <a:gd name="connsiteX26" fmla="*/ 53431 w 386813"/>
                <a:gd name="connsiteY26" fmla="*/ 329498 h 384890"/>
                <a:gd name="connsiteX27" fmla="*/ 60160 w 386813"/>
                <a:gd name="connsiteY27" fmla="*/ 332363 h 384890"/>
                <a:gd name="connsiteX28" fmla="*/ 68567 w 386813"/>
                <a:gd name="connsiteY28" fmla="*/ 335982 h 384890"/>
                <a:gd name="connsiteX29" fmla="*/ 77238 w 386813"/>
                <a:gd name="connsiteY29" fmla="*/ 340185 h 384890"/>
                <a:gd name="connsiteX30" fmla="*/ 83043 w 386813"/>
                <a:gd name="connsiteY30" fmla="*/ 343051 h 384890"/>
                <a:gd name="connsiteX31" fmla="*/ 93731 w 386813"/>
                <a:gd name="connsiteY31" fmla="*/ 347989 h 384890"/>
                <a:gd name="connsiteX32" fmla="*/ 100536 w 386813"/>
                <a:gd name="connsiteY32" fmla="*/ 350986 h 384890"/>
                <a:gd name="connsiteX33" fmla="*/ 100762 w 386813"/>
                <a:gd name="connsiteY33" fmla="*/ 350986 h 384890"/>
                <a:gd name="connsiteX34" fmla="*/ 109150 w 386813"/>
                <a:gd name="connsiteY34" fmla="*/ 354756 h 384890"/>
                <a:gd name="connsiteX35" fmla="*/ 119687 w 386813"/>
                <a:gd name="connsiteY35" fmla="*/ 359676 h 384890"/>
                <a:gd name="connsiteX36" fmla="*/ 123759 w 386813"/>
                <a:gd name="connsiteY36" fmla="*/ 361561 h 384890"/>
                <a:gd name="connsiteX37" fmla="*/ 127529 w 386813"/>
                <a:gd name="connsiteY37" fmla="*/ 363446 h 384890"/>
                <a:gd name="connsiteX38" fmla="*/ 137726 w 386813"/>
                <a:gd name="connsiteY38" fmla="*/ 368027 h 384890"/>
                <a:gd name="connsiteX39" fmla="*/ 138104 w 386813"/>
                <a:gd name="connsiteY39" fmla="*/ 368140 h 384890"/>
                <a:gd name="connsiteX40" fmla="*/ 145775 w 386813"/>
                <a:gd name="connsiteY40" fmla="*/ 365953 h 384890"/>
                <a:gd name="connsiteX41" fmla="*/ 155049 w 386813"/>
                <a:gd name="connsiteY41" fmla="*/ 358262 h 384890"/>
                <a:gd name="connsiteX42" fmla="*/ 164003 w 386813"/>
                <a:gd name="connsiteY42" fmla="*/ 350722 h 384890"/>
                <a:gd name="connsiteX43" fmla="*/ 189167 w 386813"/>
                <a:gd name="connsiteY43" fmla="*/ 337528 h 384890"/>
                <a:gd name="connsiteX44" fmla="*/ 212786 w 386813"/>
                <a:gd name="connsiteY44" fmla="*/ 330553 h 384890"/>
                <a:gd name="connsiteX45" fmla="*/ 226980 w 386813"/>
                <a:gd name="connsiteY45" fmla="*/ 328668 h 384890"/>
                <a:gd name="connsiteX46" fmla="*/ 237554 w 386813"/>
                <a:gd name="connsiteY46" fmla="*/ 327386 h 384890"/>
                <a:gd name="connsiteX47" fmla="*/ 277139 w 386813"/>
                <a:gd name="connsiteY47" fmla="*/ 316435 h 384890"/>
                <a:gd name="connsiteX48" fmla="*/ 298326 w 386813"/>
                <a:gd name="connsiteY48" fmla="*/ 304861 h 384890"/>
                <a:gd name="connsiteX49" fmla="*/ 320946 w 386813"/>
                <a:gd name="connsiteY49" fmla="*/ 287727 h 384890"/>
                <a:gd name="connsiteX50" fmla="*/ 340757 w 386813"/>
                <a:gd name="connsiteY50" fmla="*/ 264447 h 384890"/>
                <a:gd name="connsiteX51" fmla="*/ 355836 w 386813"/>
                <a:gd name="connsiteY51" fmla="*/ 240320 h 384890"/>
                <a:gd name="connsiteX52" fmla="*/ 361491 w 386813"/>
                <a:gd name="connsiteY52" fmla="*/ 225523 h 384890"/>
                <a:gd name="connsiteX53" fmla="*/ 364017 w 386813"/>
                <a:gd name="connsiteY53" fmla="*/ 218152 h 384890"/>
                <a:gd name="connsiteX54" fmla="*/ 370162 w 386813"/>
                <a:gd name="connsiteY54" fmla="*/ 186504 h 384890"/>
                <a:gd name="connsiteX55" fmla="*/ 368277 w 386813"/>
                <a:gd name="connsiteY55" fmla="*/ 144544 h 384890"/>
                <a:gd name="connsiteX56" fmla="*/ 358532 w 386813"/>
                <a:gd name="connsiteY56" fmla="*/ 109408 h 384890"/>
                <a:gd name="connsiteX57" fmla="*/ 349880 w 386813"/>
                <a:gd name="connsiteY57" fmla="*/ 93254 h 384890"/>
                <a:gd name="connsiteX58" fmla="*/ 347034 w 386813"/>
                <a:gd name="connsiteY58" fmla="*/ 88447 h 384890"/>
                <a:gd name="connsiteX59" fmla="*/ 313104 w 386813"/>
                <a:gd name="connsiteY59" fmla="*/ 50748 h 384890"/>
                <a:gd name="connsiteX60" fmla="*/ 300268 w 386813"/>
                <a:gd name="connsiteY60" fmla="*/ 41172 h 384890"/>
                <a:gd name="connsiteX61" fmla="*/ 279288 w 386813"/>
                <a:gd name="connsiteY61" fmla="*/ 29862 h 384890"/>
                <a:gd name="connsiteX62" fmla="*/ 277403 w 386813"/>
                <a:gd name="connsiteY62" fmla="*/ 28958 h 384890"/>
                <a:gd name="connsiteX63" fmla="*/ 257177 w 386813"/>
                <a:gd name="connsiteY63" fmla="*/ 21097 h 384890"/>
                <a:gd name="connsiteX64" fmla="*/ 253407 w 386813"/>
                <a:gd name="connsiteY64" fmla="*/ 20004 h 384890"/>
                <a:gd name="connsiteX65" fmla="*/ 237818 w 386813"/>
                <a:gd name="connsiteY65" fmla="*/ 17063 h 384890"/>
                <a:gd name="connsiteX66" fmla="*/ 202758 w 386813"/>
                <a:gd name="connsiteY66" fmla="*/ 16366 h 384890"/>
                <a:gd name="connsiteX67" fmla="*/ 174144 w 386813"/>
                <a:gd name="connsiteY67" fmla="*/ 22021 h 384890"/>
                <a:gd name="connsiteX68" fmla="*/ 150733 w 386813"/>
                <a:gd name="connsiteY68" fmla="*/ 30126 h 384890"/>
                <a:gd name="connsiteX69" fmla="*/ 135238 w 386813"/>
                <a:gd name="connsiteY69" fmla="*/ 38609 h 384890"/>
                <a:gd name="connsiteX70" fmla="*/ 131619 w 386813"/>
                <a:gd name="connsiteY70" fmla="*/ 40927 h 384890"/>
                <a:gd name="connsiteX71" fmla="*/ 114654 w 386813"/>
                <a:gd name="connsiteY71" fmla="*/ 53123 h 384890"/>
                <a:gd name="connsiteX72" fmla="*/ 82101 w 386813"/>
                <a:gd name="connsiteY72" fmla="*/ 91011 h 384890"/>
                <a:gd name="connsiteX73" fmla="*/ 77973 w 386813"/>
                <a:gd name="connsiteY73" fmla="*/ 98381 h 384890"/>
                <a:gd name="connsiteX74" fmla="*/ 70584 w 386813"/>
                <a:gd name="connsiteY74" fmla="*/ 111953 h 384890"/>
                <a:gd name="connsiteX75" fmla="*/ 66116 w 386813"/>
                <a:gd name="connsiteY75" fmla="*/ 123866 h 384890"/>
                <a:gd name="connsiteX76" fmla="*/ 64929 w 386813"/>
                <a:gd name="connsiteY76" fmla="*/ 127636 h 384890"/>
                <a:gd name="connsiteX77" fmla="*/ 61461 w 386813"/>
                <a:gd name="connsiteY77" fmla="*/ 140567 h 384890"/>
                <a:gd name="connsiteX78" fmla="*/ 57841 w 386813"/>
                <a:gd name="connsiteY78" fmla="*/ 169708 h 384890"/>
                <a:gd name="connsiteX79" fmla="*/ 59161 w 386813"/>
                <a:gd name="connsiteY79" fmla="*/ 194081 h 384890"/>
                <a:gd name="connsiteX80" fmla="*/ 60216 w 386813"/>
                <a:gd name="connsiteY80" fmla="*/ 203204 h 384890"/>
                <a:gd name="connsiteX81" fmla="*/ 59274 w 386813"/>
                <a:gd name="connsiteY81" fmla="*/ 226295 h 384890"/>
                <a:gd name="connsiteX82" fmla="*/ 55052 w 386813"/>
                <a:gd name="connsiteY82" fmla="*/ 252006 h 384890"/>
                <a:gd name="connsiteX83" fmla="*/ 50773 w 386813"/>
                <a:gd name="connsiteY83" fmla="*/ 265578 h 384890"/>
                <a:gd name="connsiteX84" fmla="*/ 49472 w 386813"/>
                <a:gd name="connsiteY84" fmla="*/ 269216 h 384890"/>
                <a:gd name="connsiteX85" fmla="*/ 45514 w 386813"/>
                <a:gd name="connsiteY85" fmla="*/ 278641 h 384890"/>
                <a:gd name="connsiteX86" fmla="*/ 43629 w 386813"/>
                <a:gd name="connsiteY86" fmla="*/ 282411 h 384890"/>
                <a:gd name="connsiteX87" fmla="*/ 34864 w 386813"/>
                <a:gd name="connsiteY87" fmla="*/ 298810 h 384890"/>
                <a:gd name="connsiteX88" fmla="*/ 28813 w 386813"/>
                <a:gd name="connsiteY88" fmla="*/ 303429 h 384890"/>
                <a:gd name="connsiteX89" fmla="*/ 25589 w 386813"/>
                <a:gd name="connsiteY89" fmla="*/ 303259 h 384890"/>
                <a:gd name="connsiteX90" fmla="*/ 22479 w 386813"/>
                <a:gd name="connsiteY90" fmla="*/ 301638 h 384890"/>
                <a:gd name="connsiteX91" fmla="*/ 20198 w 386813"/>
                <a:gd name="connsiteY91" fmla="*/ 299168 h 384890"/>
                <a:gd name="connsiteX92" fmla="*/ 21254 w 386813"/>
                <a:gd name="connsiteY92" fmla="*/ 292533 h 384890"/>
                <a:gd name="connsiteX93" fmla="*/ 29246 w 386813"/>
                <a:gd name="connsiteY93" fmla="*/ 276832 h 384890"/>
                <a:gd name="connsiteX94" fmla="*/ 33016 w 386813"/>
                <a:gd name="connsiteY94" fmla="*/ 269631 h 384890"/>
                <a:gd name="connsiteX95" fmla="*/ 42441 w 386813"/>
                <a:gd name="connsiteY95" fmla="*/ 237982 h 384890"/>
                <a:gd name="connsiteX96" fmla="*/ 44326 w 386813"/>
                <a:gd name="connsiteY96" fmla="*/ 195740 h 384890"/>
                <a:gd name="connsiteX97" fmla="*/ 44420 w 386813"/>
                <a:gd name="connsiteY97" fmla="*/ 152668 h 384890"/>
                <a:gd name="connsiteX98" fmla="*/ 51244 w 386813"/>
                <a:gd name="connsiteY98" fmla="*/ 120511 h 384890"/>
                <a:gd name="connsiteX99" fmla="*/ 93731 w 386813"/>
                <a:gd name="connsiteY99" fmla="*/ 52652 h 384890"/>
                <a:gd name="connsiteX100" fmla="*/ 95616 w 386813"/>
                <a:gd name="connsiteY100" fmla="*/ 50767 h 384890"/>
                <a:gd name="connsiteX101" fmla="*/ 109829 w 386813"/>
                <a:gd name="connsiteY101" fmla="*/ 37572 h 384890"/>
                <a:gd name="connsiteX102" fmla="*/ 118387 w 386813"/>
                <a:gd name="connsiteY102" fmla="*/ 31540 h 384890"/>
                <a:gd name="connsiteX103" fmla="*/ 121365 w 386813"/>
                <a:gd name="connsiteY103" fmla="*/ 29655 h 384890"/>
                <a:gd name="connsiteX104" fmla="*/ 121949 w 386813"/>
                <a:gd name="connsiteY104" fmla="*/ 29278 h 384890"/>
                <a:gd name="connsiteX105" fmla="*/ 129828 w 386813"/>
                <a:gd name="connsiteY105" fmla="*/ 24471 h 384890"/>
                <a:gd name="connsiteX106" fmla="*/ 130319 w 386813"/>
                <a:gd name="connsiteY106" fmla="*/ 24226 h 384890"/>
                <a:gd name="connsiteX107" fmla="*/ 151430 w 386813"/>
                <a:gd name="connsiteY107" fmla="*/ 13897 h 384890"/>
                <a:gd name="connsiteX108" fmla="*/ 203569 w 386813"/>
                <a:gd name="connsiteY108" fmla="*/ 1211 h 384890"/>
                <a:gd name="connsiteX109" fmla="*/ 237649 w 386813"/>
                <a:gd name="connsiteY109" fmla="*/ 1946 h 384890"/>
                <a:gd name="connsiteX110" fmla="*/ 244001 w 386813"/>
                <a:gd name="connsiteY110" fmla="*/ 3039 h 384890"/>
                <a:gd name="connsiteX111" fmla="*/ 244303 w 386813"/>
                <a:gd name="connsiteY111" fmla="*/ 3039 h 384890"/>
                <a:gd name="connsiteX112" fmla="*/ 261701 w 386813"/>
                <a:gd name="connsiteY112" fmla="*/ 6602 h 384890"/>
                <a:gd name="connsiteX113" fmla="*/ 264340 w 386813"/>
                <a:gd name="connsiteY113" fmla="*/ 7394 h 384890"/>
                <a:gd name="connsiteX114" fmla="*/ 316950 w 386813"/>
                <a:gd name="connsiteY114" fmla="*/ 34744 h 384890"/>
                <a:gd name="connsiteX115" fmla="*/ 319400 w 386813"/>
                <a:gd name="connsiteY115" fmla="*/ 36629 h 384890"/>
                <a:gd name="connsiteX116" fmla="*/ 323999 w 386813"/>
                <a:gd name="connsiteY116" fmla="*/ 40230 h 384890"/>
                <a:gd name="connsiteX117" fmla="*/ 342962 w 386813"/>
                <a:gd name="connsiteY117" fmla="*/ 58363 h 384890"/>
                <a:gd name="connsiteX118" fmla="*/ 352877 w 386813"/>
                <a:gd name="connsiteY118" fmla="*/ 70766 h 384890"/>
                <a:gd name="connsiteX119" fmla="*/ 357816 w 386813"/>
                <a:gd name="connsiteY119" fmla="*/ 76892 h 384890"/>
                <a:gd name="connsiteX120" fmla="*/ 374988 w 386813"/>
                <a:gd name="connsiteY120" fmla="*/ 108749 h 384890"/>
                <a:gd name="connsiteX121" fmla="*/ 385186 w 386813"/>
                <a:gd name="connsiteY121" fmla="*/ 155044 h 384890"/>
                <a:gd name="connsiteX122" fmla="*/ 385186 w 386813"/>
                <a:gd name="connsiteY122" fmla="*/ 188709 h 384890"/>
                <a:gd name="connsiteX123" fmla="*/ 379738 w 386813"/>
                <a:gd name="connsiteY123" fmla="*/ 217681 h 384890"/>
                <a:gd name="connsiteX124" fmla="*/ 379305 w 386813"/>
                <a:gd name="connsiteY124" fmla="*/ 219566 h 384890"/>
                <a:gd name="connsiteX125" fmla="*/ 372820 w 386813"/>
                <a:gd name="connsiteY125" fmla="*/ 239132 h 384890"/>
                <a:gd name="connsiteX126" fmla="*/ 347901 w 386813"/>
                <a:gd name="connsiteY126" fmla="*/ 279697 h 384890"/>
                <a:gd name="connsiteX127" fmla="*/ 345790 w 386813"/>
                <a:gd name="connsiteY127" fmla="*/ 281940 h 384890"/>
                <a:gd name="connsiteX128" fmla="*/ 346525 w 386813"/>
                <a:gd name="connsiteY128" fmla="*/ 282618 h 384890"/>
                <a:gd name="connsiteX129" fmla="*/ 341586 w 386813"/>
                <a:gd name="connsiteY129" fmla="*/ 287727 h 384890"/>
                <a:gd name="connsiteX130" fmla="*/ 324037 w 386813"/>
                <a:gd name="connsiteY130" fmla="*/ 305276 h 384890"/>
                <a:gd name="connsiteX131" fmla="*/ 313255 w 386813"/>
                <a:gd name="connsiteY131" fmla="*/ 313306 h 384890"/>
                <a:gd name="connsiteX132" fmla="*/ 310842 w 386813"/>
                <a:gd name="connsiteY132" fmla="*/ 314908 h 384890"/>
                <a:gd name="connsiteX133" fmla="*/ 296253 w 386813"/>
                <a:gd name="connsiteY133" fmla="*/ 323937 h 384890"/>
                <a:gd name="connsiteX134" fmla="*/ 294895 w 386813"/>
                <a:gd name="connsiteY134" fmla="*/ 324672 h 384890"/>
                <a:gd name="connsiteX135" fmla="*/ 278119 w 386813"/>
                <a:gd name="connsiteY135" fmla="*/ 332382 h 384890"/>
                <a:gd name="connsiteX136" fmla="*/ 244472 w 386813"/>
                <a:gd name="connsiteY136" fmla="*/ 341354 h 384890"/>
                <a:gd name="connsiteX137" fmla="*/ 232409 w 386813"/>
                <a:gd name="connsiteY137" fmla="*/ 343239 h 384890"/>
                <a:gd name="connsiteX138" fmla="*/ 219629 w 386813"/>
                <a:gd name="connsiteY138" fmla="*/ 345313 h 384890"/>
                <a:gd name="connsiteX139" fmla="*/ 193239 w 386813"/>
                <a:gd name="connsiteY139" fmla="*/ 353116 h 384890"/>
                <a:gd name="connsiteX140" fmla="*/ 171901 w 386813"/>
                <a:gd name="connsiteY140" fmla="*/ 363842 h 384890"/>
                <a:gd name="connsiteX141" fmla="*/ 158932 w 386813"/>
                <a:gd name="connsiteY141" fmla="*/ 374285 h 384890"/>
                <a:gd name="connsiteX142" fmla="*/ 154088 w 386813"/>
                <a:gd name="connsiteY142" fmla="*/ 378526 h 384890"/>
                <a:gd name="connsiteX143" fmla="*/ 151430 w 386813"/>
                <a:gd name="connsiteY143" fmla="*/ 381052 h 384890"/>
                <a:gd name="connsiteX144" fmla="*/ 147189 w 386813"/>
                <a:gd name="connsiteY144" fmla="*/ 384558 h 384890"/>
                <a:gd name="connsiteX145" fmla="*/ 141647 w 386813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0">
                  <a:moveTo>
                    <a:pt x="141251" y="384935"/>
                  </a:moveTo>
                  <a:cubicBezTo>
                    <a:pt x="131826" y="381429"/>
                    <a:pt x="122515" y="377282"/>
                    <a:pt x="114466" y="373625"/>
                  </a:cubicBezTo>
                  <a:cubicBezTo>
                    <a:pt x="110055" y="371740"/>
                    <a:pt x="105625" y="369534"/>
                    <a:pt x="101271" y="367480"/>
                  </a:cubicBezTo>
                  <a:cubicBezTo>
                    <a:pt x="97501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5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8925" y="353154"/>
                    <a:pt x="65381" y="351458"/>
                  </a:cubicBezTo>
                  <a:lnTo>
                    <a:pt x="62120" y="349931"/>
                  </a:lnTo>
                  <a:lnTo>
                    <a:pt x="58350" y="348046"/>
                  </a:lnTo>
                  <a:lnTo>
                    <a:pt x="58124" y="347933"/>
                  </a:lnTo>
                  <a:cubicBezTo>
                    <a:pt x="55749" y="346802"/>
                    <a:pt x="53317" y="345633"/>
                    <a:pt x="50848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5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3" y="331797"/>
                  </a:cubicBezTo>
                  <a:lnTo>
                    <a:pt x="21329" y="331515"/>
                  </a:lnTo>
                  <a:cubicBezTo>
                    <a:pt x="16334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7" y="321317"/>
                    <a:pt x="-1290" y="317585"/>
                    <a:pt x="-1008" y="315096"/>
                  </a:cubicBezTo>
                  <a:cubicBezTo>
                    <a:pt x="-725" y="311798"/>
                    <a:pt x="2008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3" y="310139"/>
                    <a:pt x="11641" y="310365"/>
                  </a:cubicBezTo>
                  <a:cubicBezTo>
                    <a:pt x="16805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1" y="329498"/>
                  </a:cubicBezTo>
                  <a:cubicBezTo>
                    <a:pt x="55674" y="330478"/>
                    <a:pt x="57954" y="331383"/>
                    <a:pt x="60160" y="332363"/>
                  </a:cubicBezTo>
                  <a:cubicBezTo>
                    <a:pt x="62968" y="333531"/>
                    <a:pt x="65815" y="334738"/>
                    <a:pt x="68567" y="335982"/>
                  </a:cubicBezTo>
                  <a:cubicBezTo>
                    <a:pt x="71319" y="337226"/>
                    <a:pt x="74391" y="338772"/>
                    <a:pt x="77238" y="340185"/>
                  </a:cubicBezTo>
                  <a:lnTo>
                    <a:pt x="83043" y="343051"/>
                  </a:lnTo>
                  <a:cubicBezTo>
                    <a:pt x="86229" y="344577"/>
                    <a:pt x="89622" y="346142"/>
                    <a:pt x="93731" y="347989"/>
                  </a:cubicBezTo>
                  <a:lnTo>
                    <a:pt x="100536" y="350986"/>
                  </a:lnTo>
                  <a:lnTo>
                    <a:pt x="100762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6" y="356358"/>
                    <a:pt x="116219" y="358036"/>
                    <a:pt x="119687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2" y="366707"/>
                    <a:pt x="137726" y="368027"/>
                  </a:cubicBezTo>
                  <a:lnTo>
                    <a:pt x="138104" y="368140"/>
                  </a:lnTo>
                  <a:cubicBezTo>
                    <a:pt x="140987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5" y="355699"/>
                    <a:pt x="160987" y="353230"/>
                    <a:pt x="164003" y="350722"/>
                  </a:cubicBezTo>
                  <a:cubicBezTo>
                    <a:pt x="171543" y="344634"/>
                    <a:pt x="180610" y="340770"/>
                    <a:pt x="189167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7" y="328291"/>
                    <a:pt x="234030" y="327933"/>
                    <a:pt x="237554" y="327386"/>
                  </a:cubicBezTo>
                  <a:cubicBezTo>
                    <a:pt x="251164" y="325464"/>
                    <a:pt x="264472" y="321788"/>
                    <a:pt x="277139" y="316435"/>
                  </a:cubicBezTo>
                  <a:cubicBezTo>
                    <a:pt x="284509" y="313193"/>
                    <a:pt x="291597" y="309310"/>
                    <a:pt x="298326" y="304861"/>
                  </a:cubicBezTo>
                  <a:cubicBezTo>
                    <a:pt x="306375" y="299847"/>
                    <a:pt x="313934" y="294117"/>
                    <a:pt x="320946" y="287727"/>
                  </a:cubicBezTo>
                  <a:cubicBezTo>
                    <a:pt x="328184" y="280526"/>
                    <a:pt x="334819" y="272741"/>
                    <a:pt x="340757" y="264447"/>
                  </a:cubicBezTo>
                  <a:cubicBezTo>
                    <a:pt x="346430" y="256832"/>
                    <a:pt x="351482" y="248764"/>
                    <a:pt x="355836" y="240320"/>
                  </a:cubicBezTo>
                  <a:cubicBezTo>
                    <a:pt x="358099" y="235532"/>
                    <a:pt x="359984" y="230593"/>
                    <a:pt x="361491" y="225523"/>
                  </a:cubicBezTo>
                  <a:cubicBezTo>
                    <a:pt x="362321" y="222978"/>
                    <a:pt x="363132" y="220546"/>
                    <a:pt x="364017" y="218152"/>
                  </a:cubicBezTo>
                  <a:cubicBezTo>
                    <a:pt x="367919" y="207710"/>
                    <a:pt x="369276" y="196777"/>
                    <a:pt x="370162" y="186504"/>
                  </a:cubicBezTo>
                  <a:cubicBezTo>
                    <a:pt x="371406" y="172329"/>
                    <a:pt x="369955" y="157965"/>
                    <a:pt x="368277" y="144544"/>
                  </a:cubicBezTo>
                  <a:cubicBezTo>
                    <a:pt x="366638" y="132443"/>
                    <a:pt x="363358" y="120624"/>
                    <a:pt x="358532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4" y="63095"/>
                    <a:pt x="313104" y="50748"/>
                  </a:cubicBezTo>
                  <a:cubicBezTo>
                    <a:pt x="309334" y="47713"/>
                    <a:pt x="305093" y="44584"/>
                    <a:pt x="300268" y="41172"/>
                  </a:cubicBezTo>
                  <a:cubicBezTo>
                    <a:pt x="293614" y="36799"/>
                    <a:pt x="286601" y="33010"/>
                    <a:pt x="279288" y="29862"/>
                  </a:cubicBezTo>
                  <a:lnTo>
                    <a:pt x="277403" y="28958"/>
                  </a:lnTo>
                  <a:cubicBezTo>
                    <a:pt x="270843" y="25866"/>
                    <a:pt x="264095" y="23246"/>
                    <a:pt x="257177" y="21097"/>
                  </a:cubicBezTo>
                  <a:cubicBezTo>
                    <a:pt x="256008" y="20739"/>
                    <a:pt x="254746" y="20362"/>
                    <a:pt x="253407" y="20004"/>
                  </a:cubicBezTo>
                  <a:cubicBezTo>
                    <a:pt x="248318" y="18496"/>
                    <a:pt x="243096" y="17516"/>
                    <a:pt x="237818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8" y="38609"/>
                  </a:cubicBezTo>
                  <a:cubicBezTo>
                    <a:pt x="134032" y="39400"/>
                    <a:pt x="132826" y="40154"/>
                    <a:pt x="131619" y="40927"/>
                  </a:cubicBezTo>
                  <a:cubicBezTo>
                    <a:pt x="125625" y="44509"/>
                    <a:pt x="119951" y="48580"/>
                    <a:pt x="114654" y="53123"/>
                  </a:cubicBezTo>
                  <a:cubicBezTo>
                    <a:pt x="102704" y="63999"/>
                    <a:pt x="90357" y="75875"/>
                    <a:pt x="82101" y="91011"/>
                  </a:cubicBezTo>
                  <a:cubicBezTo>
                    <a:pt x="80763" y="93461"/>
                    <a:pt x="79349" y="95968"/>
                    <a:pt x="77973" y="98381"/>
                  </a:cubicBezTo>
                  <a:cubicBezTo>
                    <a:pt x="75428" y="102867"/>
                    <a:pt x="72883" y="107373"/>
                    <a:pt x="70584" y="111953"/>
                  </a:cubicBezTo>
                  <a:cubicBezTo>
                    <a:pt x="68793" y="115798"/>
                    <a:pt x="67285" y="119776"/>
                    <a:pt x="66116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90" y="160095"/>
                    <a:pt x="57841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39" y="256625"/>
                    <a:pt x="52507" y="261148"/>
                    <a:pt x="50773" y="265578"/>
                  </a:cubicBezTo>
                  <a:lnTo>
                    <a:pt x="49472" y="269216"/>
                  </a:lnTo>
                  <a:cubicBezTo>
                    <a:pt x="48341" y="272439"/>
                    <a:pt x="47022" y="275587"/>
                    <a:pt x="45514" y="278641"/>
                  </a:cubicBezTo>
                  <a:lnTo>
                    <a:pt x="43629" y="282411"/>
                  </a:lnTo>
                  <a:cubicBezTo>
                    <a:pt x="40914" y="287896"/>
                    <a:pt x="38087" y="293570"/>
                    <a:pt x="34864" y="298810"/>
                  </a:cubicBezTo>
                  <a:cubicBezTo>
                    <a:pt x="33619" y="301148"/>
                    <a:pt x="31395" y="302844"/>
                    <a:pt x="28813" y="303429"/>
                  </a:cubicBezTo>
                  <a:cubicBezTo>
                    <a:pt x="27738" y="303617"/>
                    <a:pt x="26645" y="303560"/>
                    <a:pt x="25589" y="303259"/>
                  </a:cubicBezTo>
                  <a:cubicBezTo>
                    <a:pt x="24458" y="302938"/>
                    <a:pt x="23403" y="302373"/>
                    <a:pt x="22479" y="301638"/>
                  </a:cubicBezTo>
                  <a:cubicBezTo>
                    <a:pt x="21612" y="300922"/>
                    <a:pt x="20839" y="300092"/>
                    <a:pt x="20198" y="299168"/>
                  </a:cubicBezTo>
                  <a:cubicBezTo>
                    <a:pt x="19030" y="297491"/>
                    <a:pt x="19953" y="295267"/>
                    <a:pt x="21254" y="292533"/>
                  </a:cubicBezTo>
                  <a:cubicBezTo>
                    <a:pt x="23799" y="287237"/>
                    <a:pt x="26570" y="281940"/>
                    <a:pt x="29246" y="276832"/>
                  </a:cubicBezTo>
                  <a:cubicBezTo>
                    <a:pt x="30509" y="274438"/>
                    <a:pt x="31772" y="272044"/>
                    <a:pt x="33016" y="269631"/>
                  </a:cubicBezTo>
                  <a:cubicBezTo>
                    <a:pt x="38275" y="259414"/>
                    <a:pt x="40688" y="248387"/>
                    <a:pt x="42441" y="237982"/>
                  </a:cubicBezTo>
                  <a:cubicBezTo>
                    <a:pt x="44854" y="224033"/>
                    <a:pt x="45476" y="209840"/>
                    <a:pt x="44326" y="195740"/>
                  </a:cubicBezTo>
                  <a:cubicBezTo>
                    <a:pt x="42894" y="181414"/>
                    <a:pt x="42931" y="166994"/>
                    <a:pt x="44420" y="152668"/>
                  </a:cubicBezTo>
                  <a:cubicBezTo>
                    <a:pt x="45551" y="141736"/>
                    <a:pt x="47832" y="130954"/>
                    <a:pt x="51244" y="120511"/>
                  </a:cubicBezTo>
                  <a:cubicBezTo>
                    <a:pt x="59915" y="94894"/>
                    <a:pt x="74467" y="71652"/>
                    <a:pt x="93731" y="52652"/>
                  </a:cubicBezTo>
                  <a:lnTo>
                    <a:pt x="95616" y="50767"/>
                  </a:lnTo>
                  <a:cubicBezTo>
                    <a:pt x="100215" y="46281"/>
                    <a:pt x="105041" y="41662"/>
                    <a:pt x="109829" y="37572"/>
                  </a:cubicBezTo>
                  <a:cubicBezTo>
                    <a:pt x="112543" y="35367"/>
                    <a:pt x="115390" y="33350"/>
                    <a:pt x="118387" y="31540"/>
                  </a:cubicBezTo>
                  <a:cubicBezTo>
                    <a:pt x="119480" y="30843"/>
                    <a:pt x="120441" y="30239"/>
                    <a:pt x="121365" y="29655"/>
                  </a:cubicBezTo>
                  <a:lnTo>
                    <a:pt x="121949" y="29278"/>
                  </a:lnTo>
                  <a:cubicBezTo>
                    <a:pt x="124494" y="27544"/>
                    <a:pt x="127114" y="25942"/>
                    <a:pt x="129828" y="24471"/>
                  </a:cubicBezTo>
                  <a:lnTo>
                    <a:pt x="130319" y="24226"/>
                  </a:lnTo>
                  <a:cubicBezTo>
                    <a:pt x="137180" y="20720"/>
                    <a:pt x="144286" y="17082"/>
                    <a:pt x="151430" y="13897"/>
                  </a:cubicBezTo>
                  <a:cubicBezTo>
                    <a:pt x="165869" y="7469"/>
                    <a:pt x="182438" y="3435"/>
                    <a:pt x="203569" y="1211"/>
                  </a:cubicBezTo>
                  <a:cubicBezTo>
                    <a:pt x="214897" y="-184"/>
                    <a:pt x="226377" y="61"/>
                    <a:pt x="237649" y="1946"/>
                  </a:cubicBezTo>
                  <a:cubicBezTo>
                    <a:pt x="239760" y="2323"/>
                    <a:pt x="241909" y="2700"/>
                    <a:pt x="244001" y="3039"/>
                  </a:cubicBezTo>
                  <a:lnTo>
                    <a:pt x="244303" y="3039"/>
                  </a:lnTo>
                  <a:cubicBezTo>
                    <a:pt x="250165" y="3906"/>
                    <a:pt x="255971" y="5094"/>
                    <a:pt x="261701" y="6602"/>
                  </a:cubicBezTo>
                  <a:cubicBezTo>
                    <a:pt x="262587" y="6847"/>
                    <a:pt x="263454" y="7111"/>
                    <a:pt x="264340" y="7394"/>
                  </a:cubicBezTo>
                  <a:cubicBezTo>
                    <a:pt x="283359" y="13312"/>
                    <a:pt x="301172" y="22587"/>
                    <a:pt x="316950" y="34744"/>
                  </a:cubicBezTo>
                  <a:lnTo>
                    <a:pt x="319400" y="36629"/>
                  </a:lnTo>
                  <a:cubicBezTo>
                    <a:pt x="320946" y="37817"/>
                    <a:pt x="322473" y="39023"/>
                    <a:pt x="323999" y="40230"/>
                  </a:cubicBezTo>
                  <a:cubicBezTo>
                    <a:pt x="331012" y="45508"/>
                    <a:pt x="337383" y="51596"/>
                    <a:pt x="342962" y="58363"/>
                  </a:cubicBezTo>
                  <a:cubicBezTo>
                    <a:pt x="346223" y="62548"/>
                    <a:pt x="349616" y="66732"/>
                    <a:pt x="352877" y="70766"/>
                  </a:cubicBezTo>
                  <a:cubicBezTo>
                    <a:pt x="354611" y="72896"/>
                    <a:pt x="356214" y="74894"/>
                    <a:pt x="357816" y="76892"/>
                  </a:cubicBezTo>
                  <a:cubicBezTo>
                    <a:pt x="366053" y="87166"/>
                    <a:pt x="371331" y="99305"/>
                    <a:pt x="374988" y="108749"/>
                  </a:cubicBezTo>
                  <a:cubicBezTo>
                    <a:pt x="380812" y="123546"/>
                    <a:pt x="384262" y="139172"/>
                    <a:pt x="385186" y="155044"/>
                  </a:cubicBezTo>
                  <a:cubicBezTo>
                    <a:pt x="385977" y="166259"/>
                    <a:pt x="385977" y="177493"/>
                    <a:pt x="385186" y="188709"/>
                  </a:cubicBezTo>
                  <a:cubicBezTo>
                    <a:pt x="384074" y="198492"/>
                    <a:pt x="382245" y="208162"/>
                    <a:pt x="379738" y="217681"/>
                  </a:cubicBezTo>
                  <a:lnTo>
                    <a:pt x="379305" y="219566"/>
                  </a:lnTo>
                  <a:cubicBezTo>
                    <a:pt x="377834" y="226295"/>
                    <a:pt x="375648" y="232855"/>
                    <a:pt x="372820" y="239132"/>
                  </a:cubicBezTo>
                  <a:cubicBezTo>
                    <a:pt x="366298" y="253118"/>
                    <a:pt x="359003" y="267765"/>
                    <a:pt x="347901" y="279697"/>
                  </a:cubicBezTo>
                  <a:lnTo>
                    <a:pt x="345790" y="281940"/>
                  </a:lnTo>
                  <a:lnTo>
                    <a:pt x="346525" y="282618"/>
                  </a:lnTo>
                  <a:lnTo>
                    <a:pt x="341586" y="287727"/>
                  </a:lnTo>
                  <a:cubicBezTo>
                    <a:pt x="335931" y="293589"/>
                    <a:pt x="330031" y="299621"/>
                    <a:pt x="324037" y="305276"/>
                  </a:cubicBezTo>
                  <a:cubicBezTo>
                    <a:pt x="320682" y="308273"/>
                    <a:pt x="317082" y="310950"/>
                    <a:pt x="313255" y="313306"/>
                  </a:cubicBezTo>
                  <a:lnTo>
                    <a:pt x="310842" y="314908"/>
                  </a:lnTo>
                  <a:cubicBezTo>
                    <a:pt x="306130" y="318169"/>
                    <a:pt x="301267" y="321166"/>
                    <a:pt x="296253" y="323937"/>
                  </a:cubicBezTo>
                  <a:lnTo>
                    <a:pt x="294895" y="324672"/>
                  </a:lnTo>
                  <a:cubicBezTo>
                    <a:pt x="289542" y="327726"/>
                    <a:pt x="283925" y="330308"/>
                    <a:pt x="278119" y="332382"/>
                  </a:cubicBezTo>
                  <a:cubicBezTo>
                    <a:pt x="268053" y="335605"/>
                    <a:pt x="257045" y="338527"/>
                    <a:pt x="244472" y="341354"/>
                  </a:cubicBezTo>
                  <a:cubicBezTo>
                    <a:pt x="240552" y="342221"/>
                    <a:pt x="236593" y="342749"/>
                    <a:pt x="232409" y="343239"/>
                  </a:cubicBezTo>
                  <a:cubicBezTo>
                    <a:pt x="228224" y="343729"/>
                    <a:pt x="223870" y="344351"/>
                    <a:pt x="219629" y="345313"/>
                  </a:cubicBezTo>
                  <a:cubicBezTo>
                    <a:pt x="210656" y="347292"/>
                    <a:pt x="201834" y="349893"/>
                    <a:pt x="193239" y="353116"/>
                  </a:cubicBezTo>
                  <a:cubicBezTo>
                    <a:pt x="185755" y="355906"/>
                    <a:pt x="178612" y="359506"/>
                    <a:pt x="171901" y="363842"/>
                  </a:cubicBezTo>
                  <a:cubicBezTo>
                    <a:pt x="167321" y="367009"/>
                    <a:pt x="162985" y="370496"/>
                    <a:pt x="158932" y="374285"/>
                  </a:cubicBezTo>
                  <a:cubicBezTo>
                    <a:pt x="157311" y="375717"/>
                    <a:pt x="155690" y="377169"/>
                    <a:pt x="154088" y="378526"/>
                  </a:cubicBezTo>
                  <a:cubicBezTo>
                    <a:pt x="153108" y="379355"/>
                    <a:pt x="152203" y="380222"/>
                    <a:pt x="151430" y="381052"/>
                  </a:cubicBezTo>
                  <a:cubicBezTo>
                    <a:pt x="150224" y="382447"/>
                    <a:pt x="148791" y="383634"/>
                    <a:pt x="147189" y="384558"/>
                  </a:cubicBezTo>
                  <a:cubicBezTo>
                    <a:pt x="145436" y="385274"/>
                    <a:pt x="143495" y="385406"/>
                    <a:pt x="141647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808644F9-720F-26B3-DFE8-0DC5AD9FC55D}"/>
                </a:ext>
              </a:extLst>
            </p:cNvPr>
            <p:cNvSpPr/>
            <p:nvPr/>
          </p:nvSpPr>
          <p:spPr>
            <a:xfrm>
              <a:off x="114945" y="3465350"/>
              <a:ext cx="151872" cy="77218"/>
            </a:xfrm>
            <a:custGeom>
              <a:avLst/>
              <a:gdLst>
                <a:gd name="connsiteX0" fmla="*/ 139868 w 151872"/>
                <a:gd name="connsiteY0" fmla="*/ 76804 h 77218"/>
                <a:gd name="connsiteX1" fmla="*/ 133346 w 151872"/>
                <a:gd name="connsiteY1" fmla="*/ 74184 h 77218"/>
                <a:gd name="connsiteX2" fmla="*/ 131461 w 151872"/>
                <a:gd name="connsiteY2" fmla="*/ 73355 h 77218"/>
                <a:gd name="connsiteX3" fmla="*/ 122809 w 151872"/>
                <a:gd name="connsiteY3" fmla="*/ 69265 h 77218"/>
                <a:gd name="connsiteX4" fmla="*/ 116890 w 151872"/>
                <a:gd name="connsiteY4" fmla="*/ 66456 h 77218"/>
                <a:gd name="connsiteX5" fmla="*/ 116513 w 151872"/>
                <a:gd name="connsiteY5" fmla="*/ 66268 h 77218"/>
                <a:gd name="connsiteX6" fmla="*/ 99058 w 151872"/>
                <a:gd name="connsiteY6" fmla="*/ 58238 h 77218"/>
                <a:gd name="connsiteX7" fmla="*/ 90293 w 151872"/>
                <a:gd name="connsiteY7" fmla="*/ 54468 h 77218"/>
                <a:gd name="connsiteX8" fmla="*/ 90067 w 151872"/>
                <a:gd name="connsiteY8" fmla="*/ 54468 h 77218"/>
                <a:gd name="connsiteX9" fmla="*/ 83828 w 151872"/>
                <a:gd name="connsiteY9" fmla="*/ 51810 h 77218"/>
                <a:gd name="connsiteX10" fmla="*/ 71481 w 151872"/>
                <a:gd name="connsiteY10" fmla="*/ 46305 h 77218"/>
                <a:gd name="connsiteX11" fmla="*/ 67598 w 151872"/>
                <a:gd name="connsiteY11" fmla="*/ 44534 h 77218"/>
                <a:gd name="connsiteX12" fmla="*/ 52518 w 151872"/>
                <a:gd name="connsiteY12" fmla="*/ 37672 h 77218"/>
                <a:gd name="connsiteX13" fmla="*/ 41208 w 151872"/>
                <a:gd name="connsiteY13" fmla="*/ 32300 h 77218"/>
                <a:gd name="connsiteX14" fmla="*/ 40982 w 151872"/>
                <a:gd name="connsiteY14" fmla="*/ 32187 h 77218"/>
                <a:gd name="connsiteX15" fmla="*/ 27580 w 151872"/>
                <a:gd name="connsiteY15" fmla="*/ 25854 h 77218"/>
                <a:gd name="connsiteX16" fmla="*/ 12896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94 w 151872"/>
                <a:gd name="connsiteY22" fmla="*/ 501 h 77218"/>
                <a:gd name="connsiteX23" fmla="*/ 9220 w 151872"/>
                <a:gd name="connsiteY23" fmla="*/ 1651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84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2 w 151872"/>
                <a:gd name="connsiteY41" fmla="*/ 56107 h 77218"/>
                <a:gd name="connsiteX42" fmla="*/ 143977 w 151872"/>
                <a:gd name="connsiteY42" fmla="*/ 61762 h 77218"/>
                <a:gd name="connsiteX43" fmla="*/ 146559 w 151872"/>
                <a:gd name="connsiteY43" fmla="*/ 63252 h 77218"/>
                <a:gd name="connsiteX44" fmla="*/ 150838 w 151872"/>
                <a:gd name="connsiteY44" fmla="*/ 71602 h 77218"/>
                <a:gd name="connsiteX45" fmla="*/ 144109 w 151872"/>
                <a:gd name="connsiteY45" fmla="*/ 77540 h 77218"/>
                <a:gd name="connsiteX46" fmla="*/ 139868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868" y="76804"/>
                  </a:moveTo>
                  <a:cubicBezTo>
                    <a:pt x="137625" y="76107"/>
                    <a:pt x="135457" y="75221"/>
                    <a:pt x="133346" y="74184"/>
                  </a:cubicBezTo>
                  <a:lnTo>
                    <a:pt x="131461" y="73355"/>
                  </a:lnTo>
                  <a:cubicBezTo>
                    <a:pt x="128577" y="72054"/>
                    <a:pt x="125636" y="70641"/>
                    <a:pt x="122809" y="69265"/>
                  </a:cubicBezTo>
                  <a:lnTo>
                    <a:pt x="116890" y="66456"/>
                  </a:lnTo>
                  <a:lnTo>
                    <a:pt x="116513" y="66268"/>
                  </a:lnTo>
                  <a:cubicBezTo>
                    <a:pt x="110726" y="63572"/>
                    <a:pt x="104883" y="60820"/>
                    <a:pt x="99058" y="58238"/>
                  </a:cubicBezTo>
                  <a:cubicBezTo>
                    <a:pt x="96136" y="56937"/>
                    <a:pt x="93177" y="55693"/>
                    <a:pt x="90293" y="54468"/>
                  </a:cubicBezTo>
                  <a:lnTo>
                    <a:pt x="90067" y="54468"/>
                  </a:lnTo>
                  <a:cubicBezTo>
                    <a:pt x="87993" y="53582"/>
                    <a:pt x="85901" y="52714"/>
                    <a:pt x="83828" y="51810"/>
                  </a:cubicBezTo>
                  <a:cubicBezTo>
                    <a:pt x="79699" y="49925"/>
                    <a:pt x="75515" y="48040"/>
                    <a:pt x="71481" y="46305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2"/>
                  </a:cubicBezTo>
                  <a:cubicBezTo>
                    <a:pt x="48748" y="35901"/>
                    <a:pt x="44978" y="34072"/>
                    <a:pt x="41208" y="32300"/>
                  </a:cubicBez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8"/>
                    <a:pt x="17646" y="21386"/>
                    <a:pt x="12896" y="19501"/>
                  </a:cubicBezTo>
                  <a:cubicBezTo>
                    <a:pt x="9503" y="18238"/>
                    <a:pt x="6336" y="16466"/>
                    <a:pt x="3471" y="14261"/>
                  </a:cubicBezTo>
                  <a:cubicBezTo>
                    <a:pt x="2020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8" y="2951"/>
                  </a:cubicBezTo>
                  <a:cubicBezTo>
                    <a:pt x="2548" y="1519"/>
                    <a:pt x="3961" y="-253"/>
                    <a:pt x="6694" y="501"/>
                  </a:cubicBezTo>
                  <a:cubicBezTo>
                    <a:pt x="7580" y="784"/>
                    <a:pt x="8429" y="1179"/>
                    <a:pt x="9220" y="1651"/>
                  </a:cubicBezTo>
                  <a:cubicBezTo>
                    <a:pt x="12670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2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0" y="62120"/>
                    <a:pt x="145787" y="62629"/>
                    <a:pt x="146559" y="63252"/>
                  </a:cubicBezTo>
                  <a:cubicBezTo>
                    <a:pt x="149198" y="65212"/>
                    <a:pt x="150782" y="68303"/>
                    <a:pt x="150838" y="71602"/>
                  </a:cubicBezTo>
                  <a:cubicBezTo>
                    <a:pt x="150009" y="74769"/>
                    <a:pt x="147351" y="77106"/>
                    <a:pt x="144109" y="77540"/>
                  </a:cubicBezTo>
                  <a:cubicBezTo>
                    <a:pt x="142676" y="77502"/>
                    <a:pt x="141244" y="77257"/>
                    <a:pt x="139868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8F915C29-81C2-C59C-4797-76E1FE5F149B}"/>
                </a:ext>
              </a:extLst>
            </p:cNvPr>
            <p:cNvSpPr/>
            <p:nvPr/>
          </p:nvSpPr>
          <p:spPr>
            <a:xfrm>
              <a:off x="161240" y="3407612"/>
              <a:ext cx="152113" cy="77429"/>
            </a:xfrm>
            <a:custGeom>
              <a:avLst/>
              <a:gdLst>
                <a:gd name="connsiteX0" fmla="*/ 140716 w 152113"/>
                <a:gd name="connsiteY0" fmla="*/ 77277 h 77429"/>
                <a:gd name="connsiteX1" fmla="*/ 137210 w 152113"/>
                <a:gd name="connsiteY1" fmla="*/ 75976 h 77429"/>
                <a:gd name="connsiteX2" fmla="*/ 123318 w 152113"/>
                <a:gd name="connsiteY2" fmla="*/ 69473 h 77429"/>
                <a:gd name="connsiteX3" fmla="*/ 112329 w 152113"/>
                <a:gd name="connsiteY3" fmla="*/ 64270 h 77429"/>
                <a:gd name="connsiteX4" fmla="*/ 99681 w 152113"/>
                <a:gd name="connsiteY4" fmla="*/ 58710 h 77429"/>
                <a:gd name="connsiteX5" fmla="*/ 87108 w 152113"/>
                <a:gd name="connsiteY5" fmla="*/ 53168 h 77429"/>
                <a:gd name="connsiteX6" fmla="*/ 73366 w 152113"/>
                <a:gd name="connsiteY6" fmla="*/ 46702 h 77429"/>
                <a:gd name="connsiteX7" fmla="*/ 61887 w 152113"/>
                <a:gd name="connsiteY7" fmla="*/ 41293 h 77429"/>
                <a:gd name="connsiteX8" fmla="*/ 53970 w 152113"/>
                <a:gd name="connsiteY8" fmla="*/ 37824 h 77429"/>
                <a:gd name="connsiteX9" fmla="*/ 47655 w 152113"/>
                <a:gd name="connsiteY9" fmla="*/ 35091 h 77429"/>
                <a:gd name="connsiteX10" fmla="*/ 36836 w 152113"/>
                <a:gd name="connsiteY10" fmla="*/ 30096 h 77429"/>
                <a:gd name="connsiteX11" fmla="*/ 27901 w 152113"/>
                <a:gd name="connsiteY11" fmla="*/ 25911 h 77429"/>
                <a:gd name="connsiteX12" fmla="*/ 18306 w 152113"/>
                <a:gd name="connsiteY12" fmla="*/ 21463 h 77429"/>
                <a:gd name="connsiteX13" fmla="*/ 13047 w 152113"/>
                <a:gd name="connsiteY13" fmla="*/ 19276 h 77429"/>
                <a:gd name="connsiteX14" fmla="*/ 4584 w 152113"/>
                <a:gd name="connsiteY14" fmla="*/ 15506 h 77429"/>
                <a:gd name="connsiteX15" fmla="*/ 2699 w 152113"/>
                <a:gd name="connsiteY15" fmla="*/ 14224 h 77429"/>
                <a:gd name="connsiteX16" fmla="*/ -958 w 152113"/>
                <a:gd name="connsiteY16" fmla="*/ 8117 h 77429"/>
                <a:gd name="connsiteX17" fmla="*/ 2981 w 152113"/>
                <a:gd name="connsiteY17" fmla="*/ 1180 h 77429"/>
                <a:gd name="connsiteX18" fmla="*/ 8316 w 152113"/>
                <a:gd name="connsiteY18" fmla="*/ 747 h 77429"/>
                <a:gd name="connsiteX19" fmla="*/ 10484 w 152113"/>
                <a:gd name="connsiteY19" fmla="*/ 1539 h 77429"/>
                <a:gd name="connsiteX20" fmla="*/ 40492 w 152113"/>
                <a:gd name="connsiteY20" fmla="*/ 15242 h 77429"/>
                <a:gd name="connsiteX21" fmla="*/ 52236 w 152113"/>
                <a:gd name="connsiteY21" fmla="*/ 20897 h 77429"/>
                <a:gd name="connsiteX22" fmla="*/ 65016 w 152113"/>
                <a:gd name="connsiteY22" fmla="*/ 26986 h 77429"/>
                <a:gd name="connsiteX23" fmla="*/ 73291 w 152113"/>
                <a:gd name="connsiteY23" fmla="*/ 30548 h 77429"/>
                <a:gd name="connsiteX24" fmla="*/ 80228 w 152113"/>
                <a:gd name="connsiteY24" fmla="*/ 33508 h 77429"/>
                <a:gd name="connsiteX25" fmla="*/ 89652 w 152113"/>
                <a:gd name="connsiteY25" fmla="*/ 37956 h 77429"/>
                <a:gd name="connsiteX26" fmla="*/ 89973 w 152113"/>
                <a:gd name="connsiteY26" fmla="*/ 38107 h 77429"/>
                <a:gd name="connsiteX27" fmla="*/ 94799 w 152113"/>
                <a:gd name="connsiteY27" fmla="*/ 40425 h 77429"/>
                <a:gd name="connsiteX28" fmla="*/ 96928 w 152113"/>
                <a:gd name="connsiteY28" fmla="*/ 41424 h 77429"/>
                <a:gd name="connsiteX29" fmla="*/ 106090 w 152113"/>
                <a:gd name="connsiteY29" fmla="*/ 45684 h 77429"/>
                <a:gd name="connsiteX30" fmla="*/ 113139 w 152113"/>
                <a:gd name="connsiteY30" fmla="*/ 48738 h 77429"/>
                <a:gd name="connsiteX31" fmla="*/ 120943 w 152113"/>
                <a:gd name="connsiteY31" fmla="*/ 52112 h 77429"/>
                <a:gd name="connsiteX32" fmla="*/ 130255 w 152113"/>
                <a:gd name="connsiteY32" fmla="*/ 56448 h 77429"/>
                <a:gd name="connsiteX33" fmla="*/ 135250 w 152113"/>
                <a:gd name="connsiteY33" fmla="*/ 58804 h 77429"/>
                <a:gd name="connsiteX34" fmla="*/ 148162 w 152113"/>
                <a:gd name="connsiteY34" fmla="*/ 64798 h 77429"/>
                <a:gd name="connsiteX35" fmla="*/ 148614 w 152113"/>
                <a:gd name="connsiteY35" fmla="*/ 65137 h 77429"/>
                <a:gd name="connsiteX36" fmla="*/ 151046 w 152113"/>
                <a:gd name="connsiteY36" fmla="*/ 70792 h 77429"/>
                <a:gd name="connsiteX37" fmla="*/ 146918 w 152113"/>
                <a:gd name="connsiteY37" fmla="*/ 76956 h 77429"/>
                <a:gd name="connsiteX38" fmla="*/ 140716 w 152113"/>
                <a:gd name="connsiteY38" fmla="*/ 77277 h 77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29">
                  <a:moveTo>
                    <a:pt x="140716" y="77277"/>
                  </a:moveTo>
                  <a:cubicBezTo>
                    <a:pt x="139510" y="76919"/>
                    <a:pt x="138341" y="76485"/>
                    <a:pt x="137210" y="75976"/>
                  </a:cubicBezTo>
                  <a:cubicBezTo>
                    <a:pt x="132554" y="73921"/>
                    <a:pt x="127786" y="71659"/>
                    <a:pt x="123318" y="69473"/>
                  </a:cubicBezTo>
                  <a:cubicBezTo>
                    <a:pt x="119699" y="67739"/>
                    <a:pt x="116005" y="65948"/>
                    <a:pt x="112329" y="64270"/>
                  </a:cubicBezTo>
                  <a:cubicBezTo>
                    <a:pt x="108125" y="62385"/>
                    <a:pt x="103827" y="60500"/>
                    <a:pt x="99681" y="58710"/>
                  </a:cubicBezTo>
                  <a:cubicBezTo>
                    <a:pt x="95534" y="56919"/>
                    <a:pt x="91236" y="55053"/>
                    <a:pt x="87108" y="53168"/>
                  </a:cubicBezTo>
                  <a:cubicBezTo>
                    <a:pt x="82527" y="51075"/>
                    <a:pt x="77852" y="48851"/>
                    <a:pt x="73366" y="46702"/>
                  </a:cubicBezTo>
                  <a:cubicBezTo>
                    <a:pt x="69596" y="44817"/>
                    <a:pt x="65826" y="43064"/>
                    <a:pt x="61887" y="41293"/>
                  </a:cubicBezTo>
                  <a:cubicBezTo>
                    <a:pt x="59248" y="40067"/>
                    <a:pt x="56571" y="38936"/>
                    <a:pt x="53970" y="37824"/>
                  </a:cubicBezTo>
                  <a:cubicBezTo>
                    <a:pt x="51783" y="36900"/>
                    <a:pt x="49672" y="35939"/>
                    <a:pt x="47655" y="35091"/>
                  </a:cubicBezTo>
                  <a:cubicBezTo>
                    <a:pt x="44055" y="33470"/>
                    <a:pt x="40379" y="31754"/>
                    <a:pt x="36836" y="30096"/>
                  </a:cubicBezTo>
                  <a:lnTo>
                    <a:pt x="27901" y="25911"/>
                  </a:lnTo>
                  <a:cubicBezTo>
                    <a:pt x="24715" y="24403"/>
                    <a:pt x="21511" y="22895"/>
                    <a:pt x="18306" y="21463"/>
                  </a:cubicBezTo>
                  <a:cubicBezTo>
                    <a:pt x="16535" y="20690"/>
                    <a:pt x="14763" y="19955"/>
                    <a:pt x="13047" y="19276"/>
                  </a:cubicBezTo>
                  <a:cubicBezTo>
                    <a:pt x="10031" y="18051"/>
                    <a:pt x="7260" y="16920"/>
                    <a:pt x="4584" y="15506"/>
                  </a:cubicBezTo>
                  <a:cubicBezTo>
                    <a:pt x="3924" y="15129"/>
                    <a:pt x="3283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3" y="5667"/>
                    <a:pt x="-91" y="3386"/>
                    <a:pt x="2981" y="1180"/>
                  </a:cubicBezTo>
                  <a:cubicBezTo>
                    <a:pt x="4602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4" y="1539"/>
                  </a:cubicBezTo>
                  <a:cubicBezTo>
                    <a:pt x="19550" y="5629"/>
                    <a:pt x="30087" y="10398"/>
                    <a:pt x="40492" y="15242"/>
                  </a:cubicBezTo>
                  <a:cubicBezTo>
                    <a:pt x="44413" y="17127"/>
                    <a:pt x="48390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671" y="29417"/>
                    <a:pt x="73291" y="30548"/>
                  </a:cubicBezTo>
                  <a:cubicBezTo>
                    <a:pt x="75666" y="31547"/>
                    <a:pt x="78003" y="32433"/>
                    <a:pt x="80228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7"/>
                    <a:pt x="102998" y="44308"/>
                    <a:pt x="106090" y="45684"/>
                  </a:cubicBezTo>
                  <a:cubicBezTo>
                    <a:pt x="108446" y="46740"/>
                    <a:pt x="110821" y="47758"/>
                    <a:pt x="113139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5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4" y="65137"/>
                  </a:lnTo>
                  <a:cubicBezTo>
                    <a:pt x="150349" y="66476"/>
                    <a:pt x="151272" y="68606"/>
                    <a:pt x="151046" y="70792"/>
                  </a:cubicBezTo>
                  <a:cubicBezTo>
                    <a:pt x="150801" y="73412"/>
                    <a:pt x="149236" y="75731"/>
                    <a:pt x="146918" y="76956"/>
                  </a:cubicBezTo>
                  <a:cubicBezTo>
                    <a:pt x="144977" y="77880"/>
                    <a:pt x="142752" y="78012"/>
                    <a:pt x="140716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060369B-DB9E-9903-1D75-C516F7D5BA21}"/>
                </a:ext>
              </a:extLst>
            </p:cNvPr>
            <p:cNvSpPr/>
            <p:nvPr/>
          </p:nvSpPr>
          <p:spPr>
            <a:xfrm>
              <a:off x="137979" y="3436730"/>
              <a:ext cx="152057" cy="77490"/>
            </a:xfrm>
            <a:custGeom>
              <a:avLst/>
              <a:gdLst>
                <a:gd name="connsiteX0" fmla="*/ 140716 w 152057"/>
                <a:gd name="connsiteY0" fmla="*/ 77395 h 77490"/>
                <a:gd name="connsiteX1" fmla="*/ 137191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7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8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4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7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7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2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90 w 152057"/>
                <a:gd name="connsiteY37" fmla="*/ 70779 h 77490"/>
                <a:gd name="connsiteX38" fmla="*/ 146861 w 152057"/>
                <a:gd name="connsiteY38" fmla="*/ 76943 h 77490"/>
                <a:gd name="connsiteX39" fmla="*/ 140716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6" y="77395"/>
                  </a:moveTo>
                  <a:cubicBezTo>
                    <a:pt x="139510" y="77056"/>
                    <a:pt x="138341" y="76622"/>
                    <a:pt x="137191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99" y="67857"/>
                    <a:pt x="116004" y="66085"/>
                    <a:pt x="112310" y="64389"/>
                  </a:cubicBezTo>
                  <a:cubicBezTo>
                    <a:pt x="108106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8" y="51119"/>
                    <a:pt x="77853" y="48894"/>
                    <a:pt x="73347" y="46745"/>
                  </a:cubicBezTo>
                  <a:cubicBezTo>
                    <a:pt x="69578" y="44860"/>
                    <a:pt x="65808" y="43107"/>
                    <a:pt x="61887" y="41335"/>
                  </a:cubicBezTo>
                  <a:cubicBezTo>
                    <a:pt x="59286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8" y="21505"/>
                  </a:cubicBezTo>
                  <a:cubicBezTo>
                    <a:pt x="16403" y="20714"/>
                    <a:pt x="14706" y="19979"/>
                    <a:pt x="12953" y="19281"/>
                  </a:cubicBezTo>
                  <a:cubicBezTo>
                    <a:pt x="10012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3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2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4" y="15229"/>
                  </a:cubicBezTo>
                  <a:cubicBezTo>
                    <a:pt x="44394" y="17114"/>
                    <a:pt x="48372" y="18999"/>
                    <a:pt x="52217" y="20883"/>
                  </a:cubicBezTo>
                  <a:cubicBezTo>
                    <a:pt x="56402" y="22900"/>
                    <a:pt x="60718" y="24993"/>
                    <a:pt x="65016" y="26972"/>
                  </a:cubicBezTo>
                  <a:cubicBezTo>
                    <a:pt x="67730" y="28235"/>
                    <a:pt x="70501" y="29385"/>
                    <a:pt x="73197" y="30516"/>
                  </a:cubicBezTo>
                  <a:cubicBezTo>
                    <a:pt x="75572" y="31496"/>
                    <a:pt x="77947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7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5" y="54983"/>
                    <a:pt x="130198" y="56434"/>
                  </a:cubicBezTo>
                  <a:lnTo>
                    <a:pt x="135212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90" y="70779"/>
                  </a:cubicBezTo>
                  <a:cubicBezTo>
                    <a:pt x="150745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6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E6FC9B6D-81D6-4295-4B73-62E25F239DBC}"/>
                </a:ext>
              </a:extLst>
            </p:cNvPr>
            <p:cNvSpPr/>
            <p:nvPr/>
          </p:nvSpPr>
          <p:spPr>
            <a:xfrm>
              <a:off x="121388" y="3510376"/>
              <a:ext cx="79685" cy="63553"/>
            </a:xfrm>
            <a:custGeom>
              <a:avLst/>
              <a:gdLst>
                <a:gd name="connsiteX0" fmla="*/ 47564 w 79685"/>
                <a:gd name="connsiteY0" fmla="*/ 60920 h 63553"/>
                <a:gd name="connsiteX1" fmla="*/ 43587 w 79685"/>
                <a:gd name="connsiteY1" fmla="*/ 59695 h 63553"/>
                <a:gd name="connsiteX2" fmla="*/ 21702 w 79685"/>
                <a:gd name="connsiteY2" fmla="*/ 48517 h 63553"/>
                <a:gd name="connsiteX3" fmla="*/ 7622 w 79685"/>
                <a:gd name="connsiteY3" fmla="*/ 31213 h 63553"/>
                <a:gd name="connsiteX4" fmla="*/ -767 w 79685"/>
                <a:gd name="connsiteY4" fmla="*/ 10837 h 63553"/>
                <a:gd name="connsiteX5" fmla="*/ 2513 w 79685"/>
                <a:gd name="connsiteY5" fmla="*/ 1129 h 63553"/>
                <a:gd name="connsiteX6" fmla="*/ 6905 w 79685"/>
                <a:gd name="connsiteY6" fmla="*/ 601 h 63553"/>
                <a:gd name="connsiteX7" fmla="*/ 9846 w 79685"/>
                <a:gd name="connsiteY7" fmla="*/ 2109 h 63553"/>
                <a:gd name="connsiteX8" fmla="*/ 11976 w 79685"/>
                <a:gd name="connsiteY8" fmla="*/ 4729 h 63553"/>
                <a:gd name="connsiteX9" fmla="*/ 15256 w 79685"/>
                <a:gd name="connsiteY9" fmla="*/ 12118 h 63553"/>
                <a:gd name="connsiteX10" fmla="*/ 19761 w 79685"/>
                <a:gd name="connsiteY10" fmla="*/ 21958 h 63553"/>
                <a:gd name="connsiteX11" fmla="*/ 27169 w 79685"/>
                <a:gd name="connsiteY11" fmla="*/ 32495 h 63553"/>
                <a:gd name="connsiteX12" fmla="*/ 33238 w 79685"/>
                <a:gd name="connsiteY12" fmla="*/ 38150 h 63553"/>
                <a:gd name="connsiteX13" fmla="*/ 45472 w 79685"/>
                <a:gd name="connsiteY13" fmla="*/ 45219 h 63553"/>
                <a:gd name="connsiteX14" fmla="*/ 51485 w 79685"/>
                <a:gd name="connsiteY14" fmla="*/ 47217 h 63553"/>
                <a:gd name="connsiteX15" fmla="*/ 73388 w 79685"/>
                <a:gd name="connsiteY15" fmla="*/ 50007 h 63553"/>
                <a:gd name="connsiteX16" fmla="*/ 73727 w 79685"/>
                <a:gd name="connsiteY16" fmla="*/ 50007 h 63553"/>
                <a:gd name="connsiteX17" fmla="*/ 74199 w 79685"/>
                <a:gd name="connsiteY17" fmla="*/ 50120 h 63553"/>
                <a:gd name="connsiteX18" fmla="*/ 76084 w 79685"/>
                <a:gd name="connsiteY18" fmla="*/ 51194 h 63553"/>
                <a:gd name="connsiteX19" fmla="*/ 78628 w 79685"/>
                <a:gd name="connsiteY19" fmla="*/ 56736 h 63553"/>
                <a:gd name="connsiteX20" fmla="*/ 77215 w 79685"/>
                <a:gd name="connsiteY20" fmla="*/ 61410 h 63553"/>
                <a:gd name="connsiteX21" fmla="*/ 71070 w 79685"/>
                <a:gd name="connsiteY21" fmla="*/ 63842 h 63553"/>
                <a:gd name="connsiteX22" fmla="*/ 47564 w 79685"/>
                <a:gd name="connsiteY22" fmla="*/ 60920 h 6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53">
                  <a:moveTo>
                    <a:pt x="47564" y="60920"/>
                  </a:moveTo>
                  <a:cubicBezTo>
                    <a:pt x="46226" y="60543"/>
                    <a:pt x="44906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4" y="37698"/>
                    <a:pt x="7622" y="31213"/>
                  </a:cubicBezTo>
                  <a:cubicBezTo>
                    <a:pt x="3625" y="24974"/>
                    <a:pt x="779" y="18075"/>
                    <a:pt x="-767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5" y="93"/>
                    <a:pt x="6905" y="601"/>
                  </a:cubicBezTo>
                  <a:cubicBezTo>
                    <a:pt x="7980" y="903"/>
                    <a:pt x="8979" y="1431"/>
                    <a:pt x="9846" y="2109"/>
                  </a:cubicBezTo>
                  <a:cubicBezTo>
                    <a:pt x="10750" y="2807"/>
                    <a:pt x="11467" y="3712"/>
                    <a:pt x="11976" y="4729"/>
                  </a:cubicBezTo>
                  <a:cubicBezTo>
                    <a:pt x="13126" y="7123"/>
                    <a:pt x="14162" y="9555"/>
                    <a:pt x="15256" y="12118"/>
                  </a:cubicBezTo>
                  <a:cubicBezTo>
                    <a:pt x="16688" y="15436"/>
                    <a:pt x="18102" y="18754"/>
                    <a:pt x="19761" y="21958"/>
                  </a:cubicBezTo>
                  <a:cubicBezTo>
                    <a:pt x="21721" y="25803"/>
                    <a:pt x="24209" y="29347"/>
                    <a:pt x="27169" y="32495"/>
                  </a:cubicBezTo>
                  <a:cubicBezTo>
                    <a:pt x="29054" y="34512"/>
                    <a:pt x="31089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7" y="50007"/>
                  </a:lnTo>
                  <a:lnTo>
                    <a:pt x="74199" y="50120"/>
                  </a:lnTo>
                  <a:cubicBezTo>
                    <a:pt x="74896" y="50346"/>
                    <a:pt x="75537" y="50723"/>
                    <a:pt x="76084" y="51194"/>
                  </a:cubicBezTo>
                  <a:cubicBezTo>
                    <a:pt x="77856" y="52457"/>
                    <a:pt x="78817" y="54568"/>
                    <a:pt x="78628" y="56736"/>
                  </a:cubicBezTo>
                  <a:cubicBezTo>
                    <a:pt x="78327" y="58338"/>
                    <a:pt x="77856" y="59903"/>
                    <a:pt x="77215" y="61410"/>
                  </a:cubicBezTo>
                  <a:cubicBezTo>
                    <a:pt x="76348" y="63673"/>
                    <a:pt x="73784" y="63748"/>
                    <a:pt x="71070" y="63842"/>
                  </a:cubicBezTo>
                  <a:cubicBezTo>
                    <a:pt x="63134" y="64068"/>
                    <a:pt x="55198" y="63088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28EA1675-3372-0160-10CC-19DEDF01CE15}"/>
                </a:ext>
              </a:extLst>
            </p:cNvPr>
            <p:cNvSpPr/>
            <p:nvPr/>
          </p:nvSpPr>
          <p:spPr>
            <a:xfrm>
              <a:off x="528905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1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5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4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1"/>
                  </a:lnTo>
                  <a:cubicBezTo>
                    <a:pt x="59586" y="7427"/>
                    <a:pt x="59322" y="9463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9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75"/>
                    <a:pt x="11745" y="70235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773C27AD-8559-DFFA-0128-670396873B51}"/>
                </a:ext>
              </a:extLst>
            </p:cNvPr>
            <p:cNvSpPr/>
            <p:nvPr/>
          </p:nvSpPr>
          <p:spPr>
            <a:xfrm>
              <a:off x="420442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7" y="90366"/>
                    <a:pt x="-1052" y="87878"/>
                    <a:pt x="-1034" y="85352"/>
                  </a:cubicBezTo>
                  <a:cubicBezTo>
                    <a:pt x="1568" y="62732"/>
                    <a:pt x="4998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2" y="16438"/>
                    <a:pt x="23547" y="19152"/>
                  </a:cubicBezTo>
                  <a:cubicBezTo>
                    <a:pt x="20455" y="41526"/>
                    <a:pt x="17288" y="64617"/>
                    <a:pt x="13085" y="87388"/>
                  </a:cubicBezTo>
                  <a:cubicBezTo>
                    <a:pt x="12369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47903011-5052-336D-8440-5C2394F70FEE}"/>
                </a:ext>
              </a:extLst>
            </p:cNvPr>
            <p:cNvSpPr/>
            <p:nvPr/>
          </p:nvSpPr>
          <p:spPr>
            <a:xfrm>
              <a:off x="595971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2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6 w 88970"/>
                <a:gd name="connsiteY4" fmla="*/ 773 h 42770"/>
                <a:gd name="connsiteX5" fmla="*/ 78003 w 88970"/>
                <a:gd name="connsiteY5" fmla="*/ 321 h 42770"/>
                <a:gd name="connsiteX6" fmla="*/ 79266 w 88970"/>
                <a:gd name="connsiteY6" fmla="*/ 528 h 42770"/>
                <a:gd name="connsiteX7" fmla="*/ 80208 w 88970"/>
                <a:gd name="connsiteY7" fmla="*/ 736 h 42770"/>
                <a:gd name="connsiteX8" fmla="*/ 83978 w 88970"/>
                <a:gd name="connsiteY8" fmla="*/ 2225 h 42770"/>
                <a:gd name="connsiteX9" fmla="*/ 87937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2 w 88970"/>
                <a:gd name="connsiteY14" fmla="*/ 42771 h 42770"/>
                <a:gd name="connsiteX15" fmla="*/ 8391 w 88970"/>
                <a:gd name="connsiteY15" fmla="*/ 43091 h 42770"/>
                <a:gd name="connsiteX16" fmla="*/ 7505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2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8" y="736"/>
                  </a:cubicBezTo>
                  <a:cubicBezTo>
                    <a:pt x="81509" y="1132"/>
                    <a:pt x="82753" y="1640"/>
                    <a:pt x="83978" y="2225"/>
                  </a:cubicBezTo>
                  <a:lnTo>
                    <a:pt x="87937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2" y="42771"/>
                  </a:cubicBezTo>
                  <a:lnTo>
                    <a:pt x="8391" y="43091"/>
                  </a:lnTo>
                  <a:lnTo>
                    <a:pt x="7505" y="43091"/>
                  </a:lnTo>
                  <a:cubicBezTo>
                    <a:pt x="6694" y="43072"/>
                    <a:pt x="588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BF5D19AA-F909-DA6F-0BD4-DAB47DCC3DCD}"/>
                </a:ext>
              </a:extLst>
            </p:cNvPr>
            <p:cNvSpPr/>
            <p:nvPr/>
          </p:nvSpPr>
          <p:spPr>
            <a:xfrm>
              <a:off x="274489" y="2955890"/>
              <a:ext cx="41143" cy="88122"/>
            </a:xfrm>
            <a:custGeom>
              <a:avLst/>
              <a:gdLst>
                <a:gd name="connsiteX0" fmla="*/ 32217 w 41143"/>
                <a:gd name="connsiteY0" fmla="*/ 85804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3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0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0" y="83561"/>
                  </a:cubicBezTo>
                  <a:cubicBezTo>
                    <a:pt x="28051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4"/>
                    <a:pt x="172" y="5109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3"/>
                  </a:cubicBezTo>
                  <a:cubicBezTo>
                    <a:pt x="21642" y="28596"/>
                    <a:pt x="23395" y="33006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9"/>
                    <a:pt x="40096" y="80677"/>
                    <a:pt x="39097" y="82920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6324879B-2643-D206-6C81-7BA59BB04AAD}"/>
                </a:ext>
              </a:extLst>
            </p:cNvPr>
            <p:cNvSpPr/>
            <p:nvPr/>
          </p:nvSpPr>
          <p:spPr>
            <a:xfrm>
              <a:off x="602946" y="3275480"/>
              <a:ext cx="100468" cy="24474"/>
            </a:xfrm>
            <a:custGeom>
              <a:avLst/>
              <a:gdLst>
                <a:gd name="connsiteX0" fmla="*/ 16892 w 100468"/>
                <a:gd name="connsiteY0" fmla="*/ 14333 h 24474"/>
                <a:gd name="connsiteX1" fmla="*/ 9352 w 100468"/>
                <a:gd name="connsiteY1" fmla="*/ 10921 h 24474"/>
                <a:gd name="connsiteX2" fmla="*/ -1034 w 100468"/>
                <a:gd name="connsiteY2" fmla="*/ 5266 h 24474"/>
                <a:gd name="connsiteX3" fmla="*/ 10276 w 100468"/>
                <a:gd name="connsiteY3" fmla="*/ 1892 h 24474"/>
                <a:gd name="connsiteX4" fmla="*/ 20172 w 100468"/>
                <a:gd name="connsiteY4" fmla="*/ 346 h 24474"/>
                <a:gd name="connsiteX5" fmla="*/ 88521 w 100468"/>
                <a:gd name="connsiteY5" fmla="*/ 10601 h 24474"/>
                <a:gd name="connsiteX6" fmla="*/ 88973 w 100468"/>
                <a:gd name="connsiteY6" fmla="*/ 10601 h 24474"/>
                <a:gd name="connsiteX7" fmla="*/ 92517 w 100468"/>
                <a:gd name="connsiteY7" fmla="*/ 12485 h 24474"/>
                <a:gd name="connsiteX8" fmla="*/ 94873 w 100468"/>
                <a:gd name="connsiteY8" fmla="*/ 14616 h 24474"/>
                <a:gd name="connsiteX9" fmla="*/ 99435 w 100468"/>
                <a:gd name="connsiteY9" fmla="*/ 19121 h 24474"/>
                <a:gd name="connsiteX10" fmla="*/ 93893 w 100468"/>
                <a:gd name="connsiteY10" fmla="*/ 22363 h 24474"/>
                <a:gd name="connsiteX11" fmla="*/ 86730 w 100468"/>
                <a:gd name="connsiteY11" fmla="*/ 24757 h 24474"/>
                <a:gd name="connsiteX12" fmla="*/ 18362 w 100468"/>
                <a:gd name="connsiteY12" fmla="*/ 14578 h 24474"/>
                <a:gd name="connsiteX13" fmla="*/ 16892 w 100468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4">
                  <a:moveTo>
                    <a:pt x="16892" y="14333"/>
                  </a:moveTo>
                  <a:cubicBezTo>
                    <a:pt x="14253" y="13485"/>
                    <a:pt x="11727" y="12335"/>
                    <a:pt x="9352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4" y="6868"/>
                    <a:pt x="88521" y="10601"/>
                  </a:cubicBezTo>
                  <a:lnTo>
                    <a:pt x="88973" y="10601"/>
                  </a:lnTo>
                  <a:cubicBezTo>
                    <a:pt x="90274" y="10977"/>
                    <a:pt x="91480" y="11618"/>
                    <a:pt x="92517" y="12485"/>
                  </a:cubicBezTo>
                  <a:cubicBezTo>
                    <a:pt x="93347" y="13145"/>
                    <a:pt x="94138" y="13861"/>
                    <a:pt x="94873" y="14616"/>
                  </a:cubicBezTo>
                  <a:lnTo>
                    <a:pt x="99435" y="19121"/>
                  </a:lnTo>
                  <a:lnTo>
                    <a:pt x="93893" y="22363"/>
                  </a:lnTo>
                  <a:cubicBezTo>
                    <a:pt x="90971" y="24059"/>
                    <a:pt x="88860" y="25002"/>
                    <a:pt x="86730" y="24757"/>
                  </a:cubicBezTo>
                  <a:cubicBezTo>
                    <a:pt x="63281" y="22042"/>
                    <a:pt x="40021" y="18253"/>
                    <a:pt x="18362" y="14578"/>
                  </a:cubicBezTo>
                  <a:cubicBezTo>
                    <a:pt x="17910" y="14616"/>
                    <a:pt x="17401" y="14502"/>
                    <a:pt x="16892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5C89768B-E491-C3CE-C2E2-6D1CD9FB9C01}"/>
                </a:ext>
              </a:extLst>
            </p:cNvPr>
            <p:cNvSpPr/>
            <p:nvPr/>
          </p:nvSpPr>
          <p:spPr>
            <a:xfrm>
              <a:off x="83579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5 w 94116"/>
                <a:gd name="connsiteY6" fmla="*/ 10771 h 27038"/>
                <a:gd name="connsiteX7" fmla="*/ 81924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2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4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1" y="366"/>
                  </a:cubicBezTo>
                  <a:cubicBezTo>
                    <a:pt x="34743" y="3024"/>
                    <a:pt x="58229" y="6530"/>
                    <a:pt x="81415" y="10771"/>
                  </a:cubicBezTo>
                  <a:lnTo>
                    <a:pt x="81924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2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FEF67640-0D33-B3C5-FED0-BA2F6CF4A95D}"/>
                </a:ext>
              </a:extLst>
            </p:cNvPr>
            <p:cNvSpPr/>
            <p:nvPr/>
          </p:nvSpPr>
          <p:spPr>
            <a:xfrm>
              <a:off x="470640" y="3452165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2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6"/>
                    <a:pt x="29408" y="84353"/>
                    <a:pt x="28164" y="83448"/>
                  </a:cubicBezTo>
                  <a:cubicBezTo>
                    <a:pt x="27938" y="83279"/>
                    <a:pt x="27731" y="83090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2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0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57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8BD6FD5A-9D2A-94A5-178C-323678B4B6EF}"/>
                </a:ext>
              </a:extLst>
            </p:cNvPr>
            <p:cNvSpPr/>
            <p:nvPr/>
          </p:nvSpPr>
          <p:spPr>
            <a:xfrm>
              <a:off x="148460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18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8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4" y="7742"/>
                    <a:pt x="-318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8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7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3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1E4E1A97-2416-2C42-8794-EC4BB37CDED5}"/>
                </a:ext>
              </a:extLst>
            </p:cNvPr>
            <p:cNvSpPr/>
            <p:nvPr/>
          </p:nvSpPr>
          <p:spPr>
            <a:xfrm>
              <a:off x="565246" y="3384161"/>
              <a:ext cx="73306" cy="59869"/>
            </a:xfrm>
            <a:custGeom>
              <a:avLst/>
              <a:gdLst>
                <a:gd name="connsiteX0" fmla="*/ 61754 w 73306"/>
                <a:gd name="connsiteY0" fmla="*/ 59730 h 59869"/>
                <a:gd name="connsiteX1" fmla="*/ 61132 w 73306"/>
                <a:gd name="connsiteY1" fmla="*/ 59277 h 59869"/>
                <a:gd name="connsiteX2" fmla="*/ 46693 w 73306"/>
                <a:gd name="connsiteY2" fmla="*/ 48439 h 59869"/>
                <a:gd name="connsiteX3" fmla="*/ 38814 w 73306"/>
                <a:gd name="connsiteY3" fmla="*/ 42086 h 59869"/>
                <a:gd name="connsiteX4" fmla="*/ 30897 w 73306"/>
                <a:gd name="connsiteY4" fmla="*/ 35734 h 59869"/>
                <a:gd name="connsiteX5" fmla="*/ 30124 w 73306"/>
                <a:gd name="connsiteY5" fmla="*/ 35112 h 59869"/>
                <a:gd name="connsiteX6" fmla="*/ 22434 w 73306"/>
                <a:gd name="connsiteY6" fmla="*/ 29156 h 59869"/>
                <a:gd name="connsiteX7" fmla="*/ 14234 w 73306"/>
                <a:gd name="connsiteY7" fmla="*/ 22784 h 59869"/>
                <a:gd name="connsiteX8" fmla="*/ 2585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8 w 73306"/>
                <a:gd name="connsiteY12" fmla="*/ 598 h 59869"/>
                <a:gd name="connsiteX13" fmla="*/ 9239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2 w 73306"/>
                <a:gd name="connsiteY17" fmla="*/ 49871 h 59869"/>
                <a:gd name="connsiteX18" fmla="*/ 71236 w 73306"/>
                <a:gd name="connsiteY18" fmla="*/ 51266 h 59869"/>
                <a:gd name="connsiteX19" fmla="*/ 71801 w 73306"/>
                <a:gd name="connsiteY19" fmla="*/ 54716 h 59869"/>
                <a:gd name="connsiteX20" fmla="*/ 72272 w 73306"/>
                <a:gd name="connsiteY20" fmla="*/ 59711 h 59869"/>
                <a:gd name="connsiteX21" fmla="*/ 67277 w 73306"/>
                <a:gd name="connsiteY21" fmla="*/ 60069 h 59869"/>
                <a:gd name="connsiteX22" fmla="*/ 62640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4" y="59730"/>
                  </a:moveTo>
                  <a:lnTo>
                    <a:pt x="61132" y="59277"/>
                  </a:lnTo>
                  <a:cubicBezTo>
                    <a:pt x="56816" y="56280"/>
                    <a:pt x="52367" y="52944"/>
                    <a:pt x="46693" y="48439"/>
                  </a:cubicBezTo>
                  <a:cubicBezTo>
                    <a:pt x="44073" y="46346"/>
                    <a:pt x="41397" y="44179"/>
                    <a:pt x="38814" y="42086"/>
                  </a:cubicBezTo>
                  <a:cubicBezTo>
                    <a:pt x="36232" y="39994"/>
                    <a:pt x="33518" y="37807"/>
                    <a:pt x="30897" y="35734"/>
                  </a:cubicBezTo>
                  <a:lnTo>
                    <a:pt x="30124" y="35112"/>
                  </a:lnTo>
                  <a:cubicBezTo>
                    <a:pt x="27580" y="33095"/>
                    <a:pt x="24979" y="31097"/>
                    <a:pt x="22434" y="29156"/>
                  </a:cubicBezTo>
                  <a:cubicBezTo>
                    <a:pt x="19889" y="27214"/>
                    <a:pt x="16892" y="24895"/>
                    <a:pt x="14234" y="22784"/>
                  </a:cubicBezTo>
                  <a:cubicBezTo>
                    <a:pt x="9541" y="19014"/>
                    <a:pt x="5827" y="15885"/>
                    <a:pt x="2585" y="12794"/>
                  </a:cubicBezTo>
                  <a:cubicBezTo>
                    <a:pt x="1058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9"/>
                    <a:pt x="7071" y="334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3"/>
                    <a:pt x="38758" y="23746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7"/>
                    <a:pt x="71726" y="53547"/>
                    <a:pt x="71801" y="54716"/>
                  </a:cubicBezTo>
                  <a:lnTo>
                    <a:pt x="72272" y="59711"/>
                  </a:lnTo>
                  <a:lnTo>
                    <a:pt x="67277" y="60069"/>
                  </a:lnTo>
                  <a:cubicBezTo>
                    <a:pt x="65732" y="60276"/>
                    <a:pt x="64167" y="60220"/>
                    <a:pt x="62640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B8725FBA-B093-F3A3-A353-EB5288D7695C}"/>
                </a:ext>
              </a:extLst>
            </p:cNvPr>
            <p:cNvSpPr/>
            <p:nvPr/>
          </p:nvSpPr>
          <p:spPr>
            <a:xfrm>
              <a:off x="5835752" y="3072641"/>
              <a:ext cx="386835" cy="384890"/>
            </a:xfrm>
            <a:custGeom>
              <a:avLst/>
              <a:gdLst>
                <a:gd name="connsiteX0" fmla="*/ 141252 w 386835"/>
                <a:gd name="connsiteY0" fmla="*/ 384935 h 384890"/>
                <a:gd name="connsiteX1" fmla="*/ 114466 w 386835"/>
                <a:gd name="connsiteY1" fmla="*/ 373625 h 384890"/>
                <a:gd name="connsiteX2" fmla="*/ 101272 w 386835"/>
                <a:gd name="connsiteY2" fmla="*/ 367480 h 384890"/>
                <a:gd name="connsiteX3" fmla="*/ 90169 w 386835"/>
                <a:gd name="connsiteY3" fmla="*/ 362221 h 384890"/>
                <a:gd name="connsiteX4" fmla="*/ 82516 w 386835"/>
                <a:gd name="connsiteY4" fmla="*/ 359016 h 384890"/>
                <a:gd name="connsiteX5" fmla="*/ 76465 w 386835"/>
                <a:gd name="connsiteY5" fmla="*/ 356509 h 384890"/>
                <a:gd name="connsiteX6" fmla="*/ 65382 w 386835"/>
                <a:gd name="connsiteY6" fmla="*/ 351458 h 384890"/>
                <a:gd name="connsiteX7" fmla="*/ 62121 w 386835"/>
                <a:gd name="connsiteY7" fmla="*/ 349931 h 384890"/>
                <a:gd name="connsiteX8" fmla="*/ 58351 w 386835"/>
                <a:gd name="connsiteY8" fmla="*/ 348046 h 384890"/>
                <a:gd name="connsiteX9" fmla="*/ 58124 w 386835"/>
                <a:gd name="connsiteY9" fmla="*/ 347933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5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6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8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7 h 384890"/>
                <a:gd name="connsiteX39" fmla="*/ 138104 w 386835"/>
                <a:gd name="connsiteY39" fmla="*/ 368140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8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7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3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748 h 384890"/>
                <a:gd name="connsiteX60" fmla="*/ 300268 w 386835"/>
                <a:gd name="connsiteY60" fmla="*/ 41172 h 384890"/>
                <a:gd name="connsiteX61" fmla="*/ 279288 w 386835"/>
                <a:gd name="connsiteY61" fmla="*/ 29862 h 384890"/>
                <a:gd name="connsiteX62" fmla="*/ 277403 w 386835"/>
                <a:gd name="connsiteY62" fmla="*/ 28958 h 384890"/>
                <a:gd name="connsiteX63" fmla="*/ 257178 w 386835"/>
                <a:gd name="connsiteY63" fmla="*/ 21097 h 384890"/>
                <a:gd name="connsiteX64" fmla="*/ 253408 w 386835"/>
                <a:gd name="connsiteY64" fmla="*/ 20004 h 384890"/>
                <a:gd name="connsiteX65" fmla="*/ 237819 w 386835"/>
                <a:gd name="connsiteY65" fmla="*/ 17063 h 384890"/>
                <a:gd name="connsiteX66" fmla="*/ 202758 w 386835"/>
                <a:gd name="connsiteY66" fmla="*/ 16366 h 384890"/>
                <a:gd name="connsiteX67" fmla="*/ 174144 w 386835"/>
                <a:gd name="connsiteY67" fmla="*/ 22021 h 384890"/>
                <a:gd name="connsiteX68" fmla="*/ 150733 w 386835"/>
                <a:gd name="connsiteY68" fmla="*/ 30126 h 384890"/>
                <a:gd name="connsiteX69" fmla="*/ 135239 w 386835"/>
                <a:gd name="connsiteY69" fmla="*/ 38609 h 384890"/>
                <a:gd name="connsiteX70" fmla="*/ 131620 w 386835"/>
                <a:gd name="connsiteY70" fmla="*/ 40927 h 384890"/>
                <a:gd name="connsiteX71" fmla="*/ 114655 w 386835"/>
                <a:gd name="connsiteY71" fmla="*/ 53123 h 384890"/>
                <a:gd name="connsiteX72" fmla="*/ 82102 w 386835"/>
                <a:gd name="connsiteY72" fmla="*/ 91011 h 384890"/>
                <a:gd name="connsiteX73" fmla="*/ 77973 w 386835"/>
                <a:gd name="connsiteY73" fmla="*/ 98381 h 384890"/>
                <a:gd name="connsiteX74" fmla="*/ 70584 w 386835"/>
                <a:gd name="connsiteY74" fmla="*/ 111953 h 384890"/>
                <a:gd name="connsiteX75" fmla="*/ 66117 w 386835"/>
                <a:gd name="connsiteY75" fmla="*/ 123866 h 384890"/>
                <a:gd name="connsiteX76" fmla="*/ 64929 w 386835"/>
                <a:gd name="connsiteY76" fmla="*/ 127636 h 384890"/>
                <a:gd name="connsiteX77" fmla="*/ 61461 w 386835"/>
                <a:gd name="connsiteY77" fmla="*/ 140567 h 384890"/>
                <a:gd name="connsiteX78" fmla="*/ 57842 w 386835"/>
                <a:gd name="connsiteY78" fmla="*/ 169708 h 384890"/>
                <a:gd name="connsiteX79" fmla="*/ 59161 w 386835"/>
                <a:gd name="connsiteY79" fmla="*/ 194081 h 384890"/>
                <a:gd name="connsiteX80" fmla="*/ 60216 w 386835"/>
                <a:gd name="connsiteY80" fmla="*/ 203204 h 384890"/>
                <a:gd name="connsiteX81" fmla="*/ 59274 w 386835"/>
                <a:gd name="connsiteY81" fmla="*/ 226295 h 384890"/>
                <a:gd name="connsiteX82" fmla="*/ 55052 w 386835"/>
                <a:gd name="connsiteY82" fmla="*/ 252006 h 384890"/>
                <a:gd name="connsiteX83" fmla="*/ 50773 w 386835"/>
                <a:gd name="connsiteY83" fmla="*/ 265578 h 384890"/>
                <a:gd name="connsiteX84" fmla="*/ 49473 w 386835"/>
                <a:gd name="connsiteY84" fmla="*/ 269216 h 384890"/>
                <a:gd name="connsiteX85" fmla="*/ 45495 w 386835"/>
                <a:gd name="connsiteY85" fmla="*/ 278641 h 384890"/>
                <a:gd name="connsiteX86" fmla="*/ 43610 w 386835"/>
                <a:gd name="connsiteY86" fmla="*/ 282411 h 384890"/>
                <a:gd name="connsiteX87" fmla="*/ 34845 w 386835"/>
                <a:gd name="connsiteY87" fmla="*/ 298810 h 384890"/>
                <a:gd name="connsiteX88" fmla="*/ 28794 w 386835"/>
                <a:gd name="connsiteY88" fmla="*/ 303429 h 384890"/>
                <a:gd name="connsiteX89" fmla="*/ 25571 w 386835"/>
                <a:gd name="connsiteY89" fmla="*/ 303259 h 384890"/>
                <a:gd name="connsiteX90" fmla="*/ 22461 w 386835"/>
                <a:gd name="connsiteY90" fmla="*/ 301638 h 384890"/>
                <a:gd name="connsiteX91" fmla="*/ 20180 w 386835"/>
                <a:gd name="connsiteY91" fmla="*/ 299168 h 384890"/>
                <a:gd name="connsiteX92" fmla="*/ 21236 w 386835"/>
                <a:gd name="connsiteY92" fmla="*/ 292533 h 384890"/>
                <a:gd name="connsiteX93" fmla="*/ 29227 w 386835"/>
                <a:gd name="connsiteY93" fmla="*/ 276832 h 384890"/>
                <a:gd name="connsiteX94" fmla="*/ 32997 w 386835"/>
                <a:gd name="connsiteY94" fmla="*/ 269631 h 384890"/>
                <a:gd name="connsiteX95" fmla="*/ 42422 w 386835"/>
                <a:gd name="connsiteY95" fmla="*/ 237982 h 384890"/>
                <a:gd name="connsiteX96" fmla="*/ 44402 w 386835"/>
                <a:gd name="connsiteY96" fmla="*/ 195740 h 384890"/>
                <a:gd name="connsiteX97" fmla="*/ 44402 w 386835"/>
                <a:gd name="connsiteY97" fmla="*/ 152668 h 384890"/>
                <a:gd name="connsiteX98" fmla="*/ 51225 w 386835"/>
                <a:gd name="connsiteY98" fmla="*/ 120511 h 384890"/>
                <a:gd name="connsiteX99" fmla="*/ 93712 w 386835"/>
                <a:gd name="connsiteY99" fmla="*/ 52652 h 384890"/>
                <a:gd name="connsiteX100" fmla="*/ 95597 w 386835"/>
                <a:gd name="connsiteY100" fmla="*/ 50767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4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9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7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7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2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3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5 h 384890"/>
                <a:gd name="connsiteX142" fmla="*/ 154164 w 386835"/>
                <a:gd name="connsiteY142" fmla="*/ 378526 h 384890"/>
                <a:gd name="connsiteX143" fmla="*/ 151506 w 386835"/>
                <a:gd name="connsiteY143" fmla="*/ 381052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935"/>
                  </a:moveTo>
                  <a:cubicBezTo>
                    <a:pt x="131827" y="381429"/>
                    <a:pt x="122515" y="377282"/>
                    <a:pt x="114466" y="373625"/>
                  </a:cubicBezTo>
                  <a:cubicBezTo>
                    <a:pt x="110055" y="371740"/>
                    <a:pt x="105626" y="369534"/>
                    <a:pt x="101272" y="367480"/>
                  </a:cubicBezTo>
                  <a:cubicBezTo>
                    <a:pt x="97502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6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9019" y="353154"/>
                    <a:pt x="65382" y="351458"/>
                  </a:cubicBezTo>
                  <a:lnTo>
                    <a:pt x="62121" y="349931"/>
                  </a:lnTo>
                  <a:lnTo>
                    <a:pt x="58351" y="348046"/>
                  </a:lnTo>
                  <a:lnTo>
                    <a:pt x="58124" y="347933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5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8"/>
                  </a:cubicBezTo>
                  <a:cubicBezTo>
                    <a:pt x="55674" y="330478"/>
                    <a:pt x="57955" y="331383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7"/>
                  </a:cubicBezTo>
                  <a:lnTo>
                    <a:pt x="138104" y="368140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30"/>
                    <a:pt x="164003" y="350722"/>
                  </a:cubicBezTo>
                  <a:cubicBezTo>
                    <a:pt x="171638" y="344634"/>
                    <a:pt x="180610" y="340770"/>
                    <a:pt x="189168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3"/>
                    <a:pt x="291597" y="309310"/>
                    <a:pt x="298307" y="304861"/>
                  </a:cubicBezTo>
                  <a:cubicBezTo>
                    <a:pt x="306356" y="299847"/>
                    <a:pt x="313915" y="294117"/>
                    <a:pt x="320927" y="287727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3"/>
                  </a:cubicBezTo>
                  <a:cubicBezTo>
                    <a:pt x="362302" y="222978"/>
                    <a:pt x="363112" y="220546"/>
                    <a:pt x="363999" y="218152"/>
                  </a:cubicBezTo>
                  <a:cubicBezTo>
                    <a:pt x="367467" y="207936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748"/>
                  </a:cubicBezTo>
                  <a:cubicBezTo>
                    <a:pt x="309335" y="47713"/>
                    <a:pt x="305093" y="44584"/>
                    <a:pt x="300268" y="41172"/>
                  </a:cubicBezTo>
                  <a:cubicBezTo>
                    <a:pt x="293614" y="36799"/>
                    <a:pt x="286602" y="33010"/>
                    <a:pt x="279288" y="29862"/>
                  </a:cubicBezTo>
                  <a:lnTo>
                    <a:pt x="277403" y="28958"/>
                  </a:lnTo>
                  <a:cubicBezTo>
                    <a:pt x="270844" y="25866"/>
                    <a:pt x="264095" y="23246"/>
                    <a:pt x="257178" y="21097"/>
                  </a:cubicBezTo>
                  <a:cubicBezTo>
                    <a:pt x="256009" y="20739"/>
                    <a:pt x="254746" y="20362"/>
                    <a:pt x="253408" y="20004"/>
                  </a:cubicBezTo>
                  <a:cubicBezTo>
                    <a:pt x="248318" y="18496"/>
                    <a:pt x="243096" y="17516"/>
                    <a:pt x="237819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9" y="38609"/>
                  </a:cubicBezTo>
                  <a:lnTo>
                    <a:pt x="131620" y="40927"/>
                  </a:lnTo>
                  <a:cubicBezTo>
                    <a:pt x="125625" y="44509"/>
                    <a:pt x="119951" y="48580"/>
                    <a:pt x="114655" y="53123"/>
                  </a:cubicBezTo>
                  <a:cubicBezTo>
                    <a:pt x="102704" y="63999"/>
                    <a:pt x="90357" y="75875"/>
                    <a:pt x="82102" y="91011"/>
                  </a:cubicBezTo>
                  <a:cubicBezTo>
                    <a:pt x="80762" y="93461"/>
                    <a:pt x="79349" y="95968"/>
                    <a:pt x="77973" y="98381"/>
                  </a:cubicBezTo>
                  <a:cubicBezTo>
                    <a:pt x="75429" y="102867"/>
                    <a:pt x="72884" y="107373"/>
                    <a:pt x="70584" y="111953"/>
                  </a:cubicBezTo>
                  <a:cubicBezTo>
                    <a:pt x="68774" y="115798"/>
                    <a:pt x="67285" y="119776"/>
                    <a:pt x="66117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89" y="160095"/>
                    <a:pt x="57842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21" y="256625"/>
                    <a:pt x="52507" y="261148"/>
                    <a:pt x="50773" y="265578"/>
                  </a:cubicBezTo>
                  <a:lnTo>
                    <a:pt x="49473" y="269216"/>
                  </a:lnTo>
                  <a:cubicBezTo>
                    <a:pt x="48341" y="272439"/>
                    <a:pt x="47022" y="275587"/>
                    <a:pt x="45495" y="278641"/>
                  </a:cubicBezTo>
                  <a:lnTo>
                    <a:pt x="43610" y="282411"/>
                  </a:lnTo>
                  <a:cubicBezTo>
                    <a:pt x="40895" y="287896"/>
                    <a:pt x="38068" y="293570"/>
                    <a:pt x="34845" y="298810"/>
                  </a:cubicBezTo>
                  <a:cubicBezTo>
                    <a:pt x="33601" y="301148"/>
                    <a:pt x="31377" y="302844"/>
                    <a:pt x="28794" y="303429"/>
                  </a:cubicBezTo>
                  <a:cubicBezTo>
                    <a:pt x="27720" y="303617"/>
                    <a:pt x="26626" y="303560"/>
                    <a:pt x="25571" y="303259"/>
                  </a:cubicBezTo>
                  <a:cubicBezTo>
                    <a:pt x="24440" y="302938"/>
                    <a:pt x="23384" y="302373"/>
                    <a:pt x="22461" y="301638"/>
                  </a:cubicBezTo>
                  <a:cubicBezTo>
                    <a:pt x="21594" y="300922"/>
                    <a:pt x="20821" y="300092"/>
                    <a:pt x="20180" y="299168"/>
                  </a:cubicBezTo>
                  <a:cubicBezTo>
                    <a:pt x="19011" y="297491"/>
                    <a:pt x="19935" y="295267"/>
                    <a:pt x="21236" y="292533"/>
                  </a:cubicBezTo>
                  <a:cubicBezTo>
                    <a:pt x="23780" y="287237"/>
                    <a:pt x="26551" y="281940"/>
                    <a:pt x="29227" y="276832"/>
                  </a:cubicBezTo>
                  <a:cubicBezTo>
                    <a:pt x="30490" y="274438"/>
                    <a:pt x="31753" y="272044"/>
                    <a:pt x="32997" y="269631"/>
                  </a:cubicBezTo>
                  <a:cubicBezTo>
                    <a:pt x="38257" y="259414"/>
                    <a:pt x="40670" y="248387"/>
                    <a:pt x="42422" y="237982"/>
                  </a:cubicBezTo>
                  <a:cubicBezTo>
                    <a:pt x="44854" y="224033"/>
                    <a:pt x="45514" y="209840"/>
                    <a:pt x="44402" y="195740"/>
                  </a:cubicBezTo>
                  <a:cubicBezTo>
                    <a:pt x="42931" y="181414"/>
                    <a:pt x="42931" y="166994"/>
                    <a:pt x="44402" y="152668"/>
                  </a:cubicBezTo>
                  <a:cubicBezTo>
                    <a:pt x="45532" y="141736"/>
                    <a:pt x="47813" y="130954"/>
                    <a:pt x="51225" y="120511"/>
                  </a:cubicBezTo>
                  <a:cubicBezTo>
                    <a:pt x="59896" y="94894"/>
                    <a:pt x="74448" y="71652"/>
                    <a:pt x="93712" y="52652"/>
                  </a:cubicBezTo>
                  <a:lnTo>
                    <a:pt x="95597" y="50767"/>
                  </a:lnTo>
                  <a:cubicBezTo>
                    <a:pt x="100197" y="46281"/>
                    <a:pt x="104928" y="41662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3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4"/>
                  </a:cubicBezTo>
                  <a:cubicBezTo>
                    <a:pt x="283341" y="13312"/>
                    <a:pt x="301154" y="22587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9"/>
                  </a:cubicBezTo>
                  <a:cubicBezTo>
                    <a:pt x="380794" y="123546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8"/>
                    <a:pt x="359079" y="267765"/>
                    <a:pt x="347976" y="279697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7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50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2"/>
                  </a:cubicBezTo>
                  <a:cubicBezTo>
                    <a:pt x="268129" y="335605"/>
                    <a:pt x="257120" y="338527"/>
                    <a:pt x="244548" y="341354"/>
                  </a:cubicBezTo>
                  <a:cubicBezTo>
                    <a:pt x="240627" y="342221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3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7009"/>
                    <a:pt x="163061" y="370496"/>
                    <a:pt x="159008" y="374285"/>
                  </a:cubicBezTo>
                  <a:cubicBezTo>
                    <a:pt x="157387" y="375717"/>
                    <a:pt x="155765" y="377169"/>
                    <a:pt x="154164" y="378526"/>
                  </a:cubicBezTo>
                  <a:cubicBezTo>
                    <a:pt x="153184" y="379355"/>
                    <a:pt x="152279" y="380222"/>
                    <a:pt x="151506" y="381052"/>
                  </a:cubicBezTo>
                  <a:cubicBezTo>
                    <a:pt x="150299" y="382447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99949407-5597-BCAD-338D-EA2F22A767B3}"/>
                </a:ext>
              </a:extLst>
            </p:cNvPr>
            <p:cNvSpPr/>
            <p:nvPr/>
          </p:nvSpPr>
          <p:spPr>
            <a:xfrm>
              <a:off x="5770050" y="3465350"/>
              <a:ext cx="151872" cy="77218"/>
            </a:xfrm>
            <a:custGeom>
              <a:avLst/>
              <a:gdLst>
                <a:gd name="connsiteX0" fmla="*/ 139680 w 151872"/>
                <a:gd name="connsiteY0" fmla="*/ 76804 h 77218"/>
                <a:gd name="connsiteX1" fmla="*/ 133158 w 151872"/>
                <a:gd name="connsiteY1" fmla="*/ 74184 h 77218"/>
                <a:gd name="connsiteX2" fmla="*/ 131367 w 151872"/>
                <a:gd name="connsiteY2" fmla="*/ 73355 h 77218"/>
                <a:gd name="connsiteX3" fmla="*/ 122715 w 151872"/>
                <a:gd name="connsiteY3" fmla="*/ 69265 h 77218"/>
                <a:gd name="connsiteX4" fmla="*/ 116796 w 151872"/>
                <a:gd name="connsiteY4" fmla="*/ 66456 h 77218"/>
                <a:gd name="connsiteX5" fmla="*/ 116418 w 151872"/>
                <a:gd name="connsiteY5" fmla="*/ 66268 h 77218"/>
                <a:gd name="connsiteX6" fmla="*/ 98964 w 151872"/>
                <a:gd name="connsiteY6" fmla="*/ 58238 h 77218"/>
                <a:gd name="connsiteX7" fmla="*/ 90199 w 151872"/>
                <a:gd name="connsiteY7" fmla="*/ 54468 h 77218"/>
                <a:gd name="connsiteX8" fmla="*/ 89973 w 151872"/>
                <a:gd name="connsiteY8" fmla="*/ 54468 h 77218"/>
                <a:gd name="connsiteX9" fmla="*/ 83733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4 w 151872"/>
                <a:gd name="connsiteY12" fmla="*/ 37672 h 77218"/>
                <a:gd name="connsiteX13" fmla="*/ 41114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7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1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7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6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8 w 151872"/>
                <a:gd name="connsiteY40" fmla="*/ 55184 h 77218"/>
                <a:gd name="connsiteX41" fmla="*/ 130782 w 151872"/>
                <a:gd name="connsiteY41" fmla="*/ 56107 h 77218"/>
                <a:gd name="connsiteX42" fmla="*/ 143977 w 151872"/>
                <a:gd name="connsiteY42" fmla="*/ 61762 h 77218"/>
                <a:gd name="connsiteX43" fmla="*/ 146559 w 151872"/>
                <a:gd name="connsiteY43" fmla="*/ 63252 h 77218"/>
                <a:gd name="connsiteX44" fmla="*/ 150838 w 151872"/>
                <a:gd name="connsiteY44" fmla="*/ 71602 h 77218"/>
                <a:gd name="connsiteX45" fmla="*/ 144108 w 151872"/>
                <a:gd name="connsiteY45" fmla="*/ 77540 h 77218"/>
                <a:gd name="connsiteX46" fmla="*/ 139680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04"/>
                  </a:moveTo>
                  <a:cubicBezTo>
                    <a:pt x="137437" y="76107"/>
                    <a:pt x="135268" y="75221"/>
                    <a:pt x="133158" y="74184"/>
                  </a:cubicBezTo>
                  <a:lnTo>
                    <a:pt x="131367" y="73355"/>
                  </a:lnTo>
                  <a:cubicBezTo>
                    <a:pt x="128483" y="72054"/>
                    <a:pt x="125542" y="70641"/>
                    <a:pt x="122715" y="69265"/>
                  </a:cubicBezTo>
                  <a:lnTo>
                    <a:pt x="116796" y="66456"/>
                  </a:lnTo>
                  <a:lnTo>
                    <a:pt x="116418" y="66268"/>
                  </a:lnTo>
                  <a:cubicBezTo>
                    <a:pt x="110632" y="63572"/>
                    <a:pt x="104788" y="60820"/>
                    <a:pt x="98964" y="58238"/>
                  </a:cubicBezTo>
                  <a:cubicBezTo>
                    <a:pt x="96042" y="56937"/>
                    <a:pt x="93083" y="55693"/>
                    <a:pt x="90199" y="54468"/>
                  </a:cubicBezTo>
                  <a:lnTo>
                    <a:pt x="89973" y="54468"/>
                  </a:lnTo>
                  <a:cubicBezTo>
                    <a:pt x="87899" y="53582"/>
                    <a:pt x="85807" y="52714"/>
                    <a:pt x="83733" y="51810"/>
                  </a:cubicBezTo>
                  <a:cubicBezTo>
                    <a:pt x="79586" y="49925"/>
                    <a:pt x="75420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2"/>
                  </a:cubicBezTo>
                  <a:cubicBezTo>
                    <a:pt x="48654" y="35901"/>
                    <a:pt x="44884" y="34072"/>
                    <a:pt x="41114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8"/>
                    <a:pt x="17552" y="21386"/>
                    <a:pt x="12802" y="19501"/>
                  </a:cubicBezTo>
                  <a:cubicBezTo>
                    <a:pt x="9446" y="18238"/>
                    <a:pt x="6298" y="16466"/>
                    <a:pt x="3471" y="14261"/>
                  </a:cubicBezTo>
                  <a:cubicBezTo>
                    <a:pt x="2019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7" y="2951"/>
                  </a:cubicBezTo>
                  <a:cubicBezTo>
                    <a:pt x="2548" y="1519"/>
                    <a:pt x="3962" y="-253"/>
                    <a:pt x="6676" y="501"/>
                  </a:cubicBezTo>
                  <a:cubicBezTo>
                    <a:pt x="7561" y="784"/>
                    <a:pt x="8428" y="1179"/>
                    <a:pt x="9221" y="1651"/>
                  </a:cubicBezTo>
                  <a:cubicBezTo>
                    <a:pt x="12669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6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2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2"/>
                    <a:pt x="126334" y="54128"/>
                    <a:pt x="128708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1" y="62120"/>
                    <a:pt x="145786" y="62629"/>
                    <a:pt x="146559" y="63252"/>
                  </a:cubicBezTo>
                  <a:cubicBezTo>
                    <a:pt x="149198" y="65212"/>
                    <a:pt x="150781" y="68303"/>
                    <a:pt x="150838" y="71602"/>
                  </a:cubicBezTo>
                  <a:cubicBezTo>
                    <a:pt x="150009" y="74769"/>
                    <a:pt x="147351" y="77106"/>
                    <a:pt x="144108" y="77540"/>
                  </a:cubicBezTo>
                  <a:cubicBezTo>
                    <a:pt x="142601" y="77521"/>
                    <a:pt x="141112" y="77257"/>
                    <a:pt x="139680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4C434170-C4E5-C269-3FF4-13478C8F336F}"/>
                </a:ext>
              </a:extLst>
            </p:cNvPr>
            <p:cNvSpPr/>
            <p:nvPr/>
          </p:nvSpPr>
          <p:spPr>
            <a:xfrm>
              <a:off x="5816062" y="3407612"/>
              <a:ext cx="152109" cy="77407"/>
            </a:xfrm>
            <a:custGeom>
              <a:avLst/>
              <a:gdLst>
                <a:gd name="connsiteX0" fmla="*/ 140810 w 152109"/>
                <a:gd name="connsiteY0" fmla="*/ 77277 h 77407"/>
                <a:gd name="connsiteX1" fmla="*/ 137305 w 152109"/>
                <a:gd name="connsiteY1" fmla="*/ 75976 h 77407"/>
                <a:gd name="connsiteX2" fmla="*/ 123412 w 152109"/>
                <a:gd name="connsiteY2" fmla="*/ 69473 h 77407"/>
                <a:gd name="connsiteX3" fmla="*/ 112423 w 152109"/>
                <a:gd name="connsiteY3" fmla="*/ 64270 h 77407"/>
                <a:gd name="connsiteX4" fmla="*/ 99775 w 152109"/>
                <a:gd name="connsiteY4" fmla="*/ 58710 h 77407"/>
                <a:gd name="connsiteX5" fmla="*/ 87202 w 152109"/>
                <a:gd name="connsiteY5" fmla="*/ 53168 h 77407"/>
                <a:gd name="connsiteX6" fmla="*/ 73442 w 152109"/>
                <a:gd name="connsiteY6" fmla="*/ 46702 h 77407"/>
                <a:gd name="connsiteX7" fmla="*/ 61981 w 152109"/>
                <a:gd name="connsiteY7" fmla="*/ 41293 h 77407"/>
                <a:gd name="connsiteX8" fmla="*/ 54064 w 152109"/>
                <a:gd name="connsiteY8" fmla="*/ 37824 h 77407"/>
                <a:gd name="connsiteX9" fmla="*/ 47749 w 152109"/>
                <a:gd name="connsiteY9" fmla="*/ 35091 h 77407"/>
                <a:gd name="connsiteX10" fmla="*/ 36930 w 152109"/>
                <a:gd name="connsiteY10" fmla="*/ 30096 h 77407"/>
                <a:gd name="connsiteX11" fmla="*/ 27995 w 152109"/>
                <a:gd name="connsiteY11" fmla="*/ 25911 h 77407"/>
                <a:gd name="connsiteX12" fmla="*/ 18400 w 152109"/>
                <a:gd name="connsiteY12" fmla="*/ 21463 h 77407"/>
                <a:gd name="connsiteX13" fmla="*/ 13141 w 152109"/>
                <a:gd name="connsiteY13" fmla="*/ 19276 h 77407"/>
                <a:gd name="connsiteX14" fmla="*/ 4678 w 152109"/>
                <a:gd name="connsiteY14" fmla="*/ 15506 h 77407"/>
                <a:gd name="connsiteX15" fmla="*/ 2699 w 152109"/>
                <a:gd name="connsiteY15" fmla="*/ 14224 h 77407"/>
                <a:gd name="connsiteX16" fmla="*/ -958 w 152109"/>
                <a:gd name="connsiteY16" fmla="*/ 8117 h 77407"/>
                <a:gd name="connsiteX17" fmla="*/ 2981 w 152109"/>
                <a:gd name="connsiteY17" fmla="*/ 1180 h 77407"/>
                <a:gd name="connsiteX18" fmla="*/ 8316 w 152109"/>
                <a:gd name="connsiteY18" fmla="*/ 747 h 77407"/>
                <a:gd name="connsiteX19" fmla="*/ 10483 w 152109"/>
                <a:gd name="connsiteY19" fmla="*/ 1539 h 77407"/>
                <a:gd name="connsiteX20" fmla="*/ 40493 w 152109"/>
                <a:gd name="connsiteY20" fmla="*/ 15242 h 77407"/>
                <a:gd name="connsiteX21" fmla="*/ 52236 w 152109"/>
                <a:gd name="connsiteY21" fmla="*/ 20897 h 77407"/>
                <a:gd name="connsiteX22" fmla="*/ 65016 w 152109"/>
                <a:gd name="connsiteY22" fmla="*/ 26986 h 77407"/>
                <a:gd name="connsiteX23" fmla="*/ 73291 w 152109"/>
                <a:gd name="connsiteY23" fmla="*/ 30548 h 77407"/>
                <a:gd name="connsiteX24" fmla="*/ 80227 w 152109"/>
                <a:gd name="connsiteY24" fmla="*/ 33508 h 77407"/>
                <a:gd name="connsiteX25" fmla="*/ 89652 w 152109"/>
                <a:gd name="connsiteY25" fmla="*/ 37956 h 77407"/>
                <a:gd name="connsiteX26" fmla="*/ 89973 w 152109"/>
                <a:gd name="connsiteY26" fmla="*/ 38107 h 77407"/>
                <a:gd name="connsiteX27" fmla="*/ 94798 w 152109"/>
                <a:gd name="connsiteY27" fmla="*/ 40425 h 77407"/>
                <a:gd name="connsiteX28" fmla="*/ 96929 w 152109"/>
                <a:gd name="connsiteY28" fmla="*/ 41424 h 77407"/>
                <a:gd name="connsiteX29" fmla="*/ 106089 w 152109"/>
                <a:gd name="connsiteY29" fmla="*/ 45684 h 77407"/>
                <a:gd name="connsiteX30" fmla="*/ 113140 w 152109"/>
                <a:gd name="connsiteY30" fmla="*/ 48738 h 77407"/>
                <a:gd name="connsiteX31" fmla="*/ 120943 w 152109"/>
                <a:gd name="connsiteY31" fmla="*/ 52112 h 77407"/>
                <a:gd name="connsiteX32" fmla="*/ 130254 w 152109"/>
                <a:gd name="connsiteY32" fmla="*/ 56448 h 77407"/>
                <a:gd name="connsiteX33" fmla="*/ 135250 w 152109"/>
                <a:gd name="connsiteY33" fmla="*/ 58804 h 77407"/>
                <a:gd name="connsiteX34" fmla="*/ 148162 w 152109"/>
                <a:gd name="connsiteY34" fmla="*/ 64798 h 77407"/>
                <a:gd name="connsiteX35" fmla="*/ 148615 w 152109"/>
                <a:gd name="connsiteY35" fmla="*/ 65137 h 77407"/>
                <a:gd name="connsiteX36" fmla="*/ 151046 w 152109"/>
                <a:gd name="connsiteY36" fmla="*/ 70792 h 77407"/>
                <a:gd name="connsiteX37" fmla="*/ 146918 w 152109"/>
                <a:gd name="connsiteY37" fmla="*/ 76956 h 77407"/>
                <a:gd name="connsiteX38" fmla="*/ 140810 w 152109"/>
                <a:gd name="connsiteY38" fmla="*/ 77277 h 7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07">
                  <a:moveTo>
                    <a:pt x="140810" y="77277"/>
                  </a:moveTo>
                  <a:cubicBezTo>
                    <a:pt x="139604" y="76919"/>
                    <a:pt x="138436" y="76485"/>
                    <a:pt x="137305" y="75976"/>
                  </a:cubicBezTo>
                  <a:cubicBezTo>
                    <a:pt x="132648" y="73921"/>
                    <a:pt x="127880" y="71659"/>
                    <a:pt x="123412" y="69473"/>
                  </a:cubicBezTo>
                  <a:cubicBezTo>
                    <a:pt x="119793" y="67739"/>
                    <a:pt x="116099" y="65948"/>
                    <a:pt x="112423" y="64270"/>
                  </a:cubicBezTo>
                  <a:cubicBezTo>
                    <a:pt x="108219" y="62385"/>
                    <a:pt x="103922" y="60500"/>
                    <a:pt x="99775" y="58710"/>
                  </a:cubicBezTo>
                  <a:cubicBezTo>
                    <a:pt x="95628" y="56919"/>
                    <a:pt x="91330" y="55053"/>
                    <a:pt x="87202" y="53168"/>
                  </a:cubicBezTo>
                  <a:cubicBezTo>
                    <a:pt x="82621" y="51075"/>
                    <a:pt x="77946" y="48851"/>
                    <a:pt x="73442" y="46702"/>
                  </a:cubicBezTo>
                  <a:cubicBezTo>
                    <a:pt x="69672" y="44817"/>
                    <a:pt x="65902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0"/>
                    <a:pt x="49767" y="35939"/>
                    <a:pt x="47749" y="35091"/>
                  </a:cubicBezTo>
                  <a:cubicBezTo>
                    <a:pt x="44130" y="33470"/>
                    <a:pt x="40473" y="31754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7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9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4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4996" y="77861"/>
                    <a:pt x="142809" y="77974"/>
                    <a:pt x="140810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E96F141E-C582-EF0C-9219-9928C25F1DAC}"/>
                </a:ext>
              </a:extLst>
            </p:cNvPr>
            <p:cNvSpPr/>
            <p:nvPr/>
          </p:nvSpPr>
          <p:spPr>
            <a:xfrm>
              <a:off x="5792895" y="3436730"/>
              <a:ext cx="152057" cy="77490"/>
            </a:xfrm>
            <a:custGeom>
              <a:avLst/>
              <a:gdLst>
                <a:gd name="connsiteX0" fmla="*/ 140717 w 152057"/>
                <a:gd name="connsiteY0" fmla="*/ 77395 h 77490"/>
                <a:gd name="connsiteX1" fmla="*/ 137192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6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7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3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6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6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3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89 w 152057"/>
                <a:gd name="connsiteY37" fmla="*/ 70779 h 77490"/>
                <a:gd name="connsiteX38" fmla="*/ 146861 w 152057"/>
                <a:gd name="connsiteY38" fmla="*/ 76943 h 77490"/>
                <a:gd name="connsiteX39" fmla="*/ 140717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9" y="51119"/>
                    <a:pt x="77853" y="48894"/>
                    <a:pt x="73347" y="46745"/>
                  </a:cubicBezTo>
                  <a:cubicBezTo>
                    <a:pt x="69577" y="44860"/>
                    <a:pt x="65807" y="43107"/>
                    <a:pt x="61886" y="41335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5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9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6"/>
                  </a:cubicBezTo>
                  <a:cubicBezTo>
                    <a:pt x="75572" y="31496"/>
                    <a:pt x="77946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89" y="70779"/>
                  </a:cubicBezTo>
                  <a:cubicBezTo>
                    <a:pt x="150744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E1003374-7B88-77C8-48BF-7E0F55EC732E}"/>
                </a:ext>
              </a:extLst>
            </p:cNvPr>
            <p:cNvSpPr/>
            <p:nvPr/>
          </p:nvSpPr>
          <p:spPr>
            <a:xfrm>
              <a:off x="5776305" y="3510376"/>
              <a:ext cx="79775" cy="63557"/>
            </a:xfrm>
            <a:custGeom>
              <a:avLst/>
              <a:gdLst>
                <a:gd name="connsiteX0" fmla="*/ 47564 w 79775"/>
                <a:gd name="connsiteY0" fmla="*/ 60920 h 63557"/>
                <a:gd name="connsiteX1" fmla="*/ 43587 w 79775"/>
                <a:gd name="connsiteY1" fmla="*/ 59695 h 63557"/>
                <a:gd name="connsiteX2" fmla="*/ 21702 w 79775"/>
                <a:gd name="connsiteY2" fmla="*/ 48517 h 63557"/>
                <a:gd name="connsiteX3" fmla="*/ 7621 w 79775"/>
                <a:gd name="connsiteY3" fmla="*/ 31213 h 63557"/>
                <a:gd name="connsiteX4" fmla="*/ -766 w 79775"/>
                <a:gd name="connsiteY4" fmla="*/ 10837 h 63557"/>
                <a:gd name="connsiteX5" fmla="*/ 2513 w 79775"/>
                <a:gd name="connsiteY5" fmla="*/ 1129 h 63557"/>
                <a:gd name="connsiteX6" fmla="*/ 6905 w 79775"/>
                <a:gd name="connsiteY6" fmla="*/ 601 h 63557"/>
                <a:gd name="connsiteX7" fmla="*/ 9846 w 79775"/>
                <a:gd name="connsiteY7" fmla="*/ 2109 h 63557"/>
                <a:gd name="connsiteX8" fmla="*/ 11976 w 79775"/>
                <a:gd name="connsiteY8" fmla="*/ 4729 h 63557"/>
                <a:gd name="connsiteX9" fmla="*/ 15256 w 79775"/>
                <a:gd name="connsiteY9" fmla="*/ 12118 h 63557"/>
                <a:gd name="connsiteX10" fmla="*/ 19760 w 79775"/>
                <a:gd name="connsiteY10" fmla="*/ 21958 h 63557"/>
                <a:gd name="connsiteX11" fmla="*/ 27169 w 79775"/>
                <a:gd name="connsiteY11" fmla="*/ 32495 h 63557"/>
                <a:gd name="connsiteX12" fmla="*/ 33238 w 79775"/>
                <a:gd name="connsiteY12" fmla="*/ 38150 h 63557"/>
                <a:gd name="connsiteX13" fmla="*/ 45472 w 79775"/>
                <a:gd name="connsiteY13" fmla="*/ 45219 h 63557"/>
                <a:gd name="connsiteX14" fmla="*/ 51485 w 79775"/>
                <a:gd name="connsiteY14" fmla="*/ 47217 h 63557"/>
                <a:gd name="connsiteX15" fmla="*/ 73388 w 79775"/>
                <a:gd name="connsiteY15" fmla="*/ 50007 h 63557"/>
                <a:gd name="connsiteX16" fmla="*/ 73728 w 79775"/>
                <a:gd name="connsiteY16" fmla="*/ 50007 h 63557"/>
                <a:gd name="connsiteX17" fmla="*/ 74199 w 79775"/>
                <a:gd name="connsiteY17" fmla="*/ 50120 h 63557"/>
                <a:gd name="connsiteX18" fmla="*/ 76178 w 79775"/>
                <a:gd name="connsiteY18" fmla="*/ 51194 h 63557"/>
                <a:gd name="connsiteX19" fmla="*/ 78723 w 79775"/>
                <a:gd name="connsiteY19" fmla="*/ 56736 h 63557"/>
                <a:gd name="connsiteX20" fmla="*/ 77309 w 79775"/>
                <a:gd name="connsiteY20" fmla="*/ 61410 h 63557"/>
                <a:gd name="connsiteX21" fmla="*/ 71164 w 79775"/>
                <a:gd name="connsiteY21" fmla="*/ 63842 h 63557"/>
                <a:gd name="connsiteX22" fmla="*/ 47564 w 79775"/>
                <a:gd name="connsiteY22" fmla="*/ 60920 h 63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7">
                  <a:moveTo>
                    <a:pt x="47564" y="60920"/>
                  </a:moveTo>
                  <a:cubicBezTo>
                    <a:pt x="46225" y="60543"/>
                    <a:pt x="44907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3" y="37698"/>
                    <a:pt x="7621" y="31213"/>
                  </a:cubicBezTo>
                  <a:cubicBezTo>
                    <a:pt x="3625" y="24974"/>
                    <a:pt x="779" y="18075"/>
                    <a:pt x="-766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4" y="93"/>
                    <a:pt x="6905" y="601"/>
                  </a:cubicBezTo>
                  <a:cubicBezTo>
                    <a:pt x="7979" y="903"/>
                    <a:pt x="8979" y="1431"/>
                    <a:pt x="9846" y="2109"/>
                  </a:cubicBezTo>
                  <a:cubicBezTo>
                    <a:pt x="10751" y="2807"/>
                    <a:pt x="11467" y="3712"/>
                    <a:pt x="11976" y="4729"/>
                  </a:cubicBezTo>
                  <a:cubicBezTo>
                    <a:pt x="13125" y="7123"/>
                    <a:pt x="14163" y="9555"/>
                    <a:pt x="15256" y="12118"/>
                  </a:cubicBezTo>
                  <a:cubicBezTo>
                    <a:pt x="16688" y="15436"/>
                    <a:pt x="18102" y="18754"/>
                    <a:pt x="19760" y="21958"/>
                  </a:cubicBezTo>
                  <a:cubicBezTo>
                    <a:pt x="21721" y="25803"/>
                    <a:pt x="24210" y="29347"/>
                    <a:pt x="27169" y="32495"/>
                  </a:cubicBezTo>
                  <a:cubicBezTo>
                    <a:pt x="29054" y="34512"/>
                    <a:pt x="31090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8" y="50007"/>
                  </a:lnTo>
                  <a:lnTo>
                    <a:pt x="74199" y="50120"/>
                  </a:lnTo>
                  <a:cubicBezTo>
                    <a:pt x="74915" y="50346"/>
                    <a:pt x="75593" y="50704"/>
                    <a:pt x="76178" y="51194"/>
                  </a:cubicBezTo>
                  <a:cubicBezTo>
                    <a:pt x="77931" y="52476"/>
                    <a:pt x="78892" y="54568"/>
                    <a:pt x="78723" y="56736"/>
                  </a:cubicBezTo>
                  <a:cubicBezTo>
                    <a:pt x="78421" y="58338"/>
                    <a:pt x="77950" y="59903"/>
                    <a:pt x="77309" y="61410"/>
                  </a:cubicBezTo>
                  <a:cubicBezTo>
                    <a:pt x="76442" y="63673"/>
                    <a:pt x="73878" y="63748"/>
                    <a:pt x="71164" y="63842"/>
                  </a:cubicBezTo>
                  <a:cubicBezTo>
                    <a:pt x="63190" y="64087"/>
                    <a:pt x="55236" y="63107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529E5B5F-64A7-71C0-EAE4-5D5423A7CE71}"/>
                </a:ext>
              </a:extLst>
            </p:cNvPr>
            <p:cNvSpPr/>
            <p:nvPr/>
          </p:nvSpPr>
          <p:spPr>
            <a:xfrm>
              <a:off x="6183822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1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4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1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72EC1ED0-6B75-7163-9E65-CC569F1C9BE2}"/>
                </a:ext>
              </a:extLst>
            </p:cNvPr>
            <p:cNvSpPr/>
            <p:nvPr/>
          </p:nvSpPr>
          <p:spPr>
            <a:xfrm>
              <a:off x="6075359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1" y="16438"/>
                    <a:pt x="23547" y="19152"/>
                  </a:cubicBezTo>
                  <a:cubicBezTo>
                    <a:pt x="20455" y="41526"/>
                    <a:pt x="17289" y="64617"/>
                    <a:pt x="13085" y="87388"/>
                  </a:cubicBezTo>
                  <a:cubicBezTo>
                    <a:pt x="12368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D22E6CF2-5635-1A0A-3632-D9FA1554A836}"/>
                </a:ext>
              </a:extLst>
            </p:cNvPr>
            <p:cNvSpPr/>
            <p:nvPr/>
          </p:nvSpPr>
          <p:spPr>
            <a:xfrm>
              <a:off x="6250888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3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5 w 88970"/>
                <a:gd name="connsiteY4" fmla="*/ 773 h 42770"/>
                <a:gd name="connsiteX5" fmla="*/ 78002 w 88970"/>
                <a:gd name="connsiteY5" fmla="*/ 321 h 42770"/>
                <a:gd name="connsiteX6" fmla="*/ 79266 w 88970"/>
                <a:gd name="connsiteY6" fmla="*/ 528 h 42770"/>
                <a:gd name="connsiteX7" fmla="*/ 80209 w 88970"/>
                <a:gd name="connsiteY7" fmla="*/ 736 h 42770"/>
                <a:gd name="connsiteX8" fmla="*/ 83979 w 88970"/>
                <a:gd name="connsiteY8" fmla="*/ 2225 h 42770"/>
                <a:gd name="connsiteX9" fmla="*/ 87936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1 w 88970"/>
                <a:gd name="connsiteY14" fmla="*/ 42771 h 42770"/>
                <a:gd name="connsiteX15" fmla="*/ 8391 w 88970"/>
                <a:gd name="connsiteY15" fmla="*/ 43091 h 42770"/>
                <a:gd name="connsiteX16" fmla="*/ 7486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9" y="736"/>
                  </a:cubicBezTo>
                  <a:cubicBezTo>
                    <a:pt x="81509" y="1132"/>
                    <a:pt x="82753" y="1640"/>
                    <a:pt x="83979" y="2225"/>
                  </a:cubicBezTo>
                  <a:lnTo>
                    <a:pt x="87936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1" y="42771"/>
                  </a:cubicBezTo>
                  <a:lnTo>
                    <a:pt x="8391" y="43091"/>
                  </a:lnTo>
                  <a:lnTo>
                    <a:pt x="7486" y="43091"/>
                  </a:lnTo>
                  <a:cubicBezTo>
                    <a:pt x="6675" y="43072"/>
                    <a:pt x="586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C8E3E2B9-38C1-1A71-A8B6-6629A5862DAD}"/>
                </a:ext>
              </a:extLst>
            </p:cNvPr>
            <p:cNvSpPr/>
            <p:nvPr/>
          </p:nvSpPr>
          <p:spPr>
            <a:xfrm>
              <a:off x="5929405" y="2955890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FA87522A-9B7C-6063-F2BE-9DB1D1ACD506}"/>
                </a:ext>
              </a:extLst>
            </p:cNvPr>
            <p:cNvSpPr/>
            <p:nvPr/>
          </p:nvSpPr>
          <p:spPr>
            <a:xfrm>
              <a:off x="6257862" y="3275480"/>
              <a:ext cx="100469" cy="24474"/>
            </a:xfrm>
            <a:custGeom>
              <a:avLst/>
              <a:gdLst>
                <a:gd name="connsiteX0" fmla="*/ 16893 w 100469"/>
                <a:gd name="connsiteY0" fmla="*/ 14333 h 24474"/>
                <a:gd name="connsiteX1" fmla="*/ 9353 w 100469"/>
                <a:gd name="connsiteY1" fmla="*/ 10921 h 24474"/>
                <a:gd name="connsiteX2" fmla="*/ -1034 w 100469"/>
                <a:gd name="connsiteY2" fmla="*/ 5266 h 24474"/>
                <a:gd name="connsiteX3" fmla="*/ 10276 w 100469"/>
                <a:gd name="connsiteY3" fmla="*/ 1892 h 24474"/>
                <a:gd name="connsiteX4" fmla="*/ 20172 w 100469"/>
                <a:gd name="connsiteY4" fmla="*/ 346 h 24474"/>
                <a:gd name="connsiteX5" fmla="*/ 88522 w 100469"/>
                <a:gd name="connsiteY5" fmla="*/ 10601 h 24474"/>
                <a:gd name="connsiteX6" fmla="*/ 88973 w 100469"/>
                <a:gd name="connsiteY6" fmla="*/ 10601 h 24474"/>
                <a:gd name="connsiteX7" fmla="*/ 92518 w 100469"/>
                <a:gd name="connsiteY7" fmla="*/ 12485 h 24474"/>
                <a:gd name="connsiteX8" fmla="*/ 94874 w 100469"/>
                <a:gd name="connsiteY8" fmla="*/ 14616 h 24474"/>
                <a:gd name="connsiteX9" fmla="*/ 99436 w 100469"/>
                <a:gd name="connsiteY9" fmla="*/ 19121 h 24474"/>
                <a:gd name="connsiteX10" fmla="*/ 93894 w 100469"/>
                <a:gd name="connsiteY10" fmla="*/ 22363 h 24474"/>
                <a:gd name="connsiteX11" fmla="*/ 86730 w 100469"/>
                <a:gd name="connsiteY11" fmla="*/ 24757 h 24474"/>
                <a:gd name="connsiteX12" fmla="*/ 18363 w 100469"/>
                <a:gd name="connsiteY12" fmla="*/ 14578 h 24474"/>
                <a:gd name="connsiteX13" fmla="*/ 16893 w 100469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4">
                  <a:moveTo>
                    <a:pt x="16893" y="14333"/>
                  </a:moveTo>
                  <a:cubicBezTo>
                    <a:pt x="14254" y="13485"/>
                    <a:pt x="11727" y="12335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1"/>
                  </a:cubicBezTo>
                  <a:lnTo>
                    <a:pt x="88973" y="10601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6"/>
                  </a:cubicBezTo>
                  <a:lnTo>
                    <a:pt x="99436" y="19121"/>
                  </a:lnTo>
                  <a:lnTo>
                    <a:pt x="93894" y="22363"/>
                  </a:lnTo>
                  <a:cubicBezTo>
                    <a:pt x="90972" y="24059"/>
                    <a:pt x="88861" y="25002"/>
                    <a:pt x="86730" y="24757"/>
                  </a:cubicBezTo>
                  <a:cubicBezTo>
                    <a:pt x="63282" y="22042"/>
                    <a:pt x="40021" y="18253"/>
                    <a:pt x="18363" y="14578"/>
                  </a:cubicBezTo>
                  <a:cubicBezTo>
                    <a:pt x="17911" y="14616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13AF0E9B-8605-DAFB-6D22-3F7C71A1EA78}"/>
                </a:ext>
              </a:extLst>
            </p:cNvPr>
            <p:cNvSpPr/>
            <p:nvPr/>
          </p:nvSpPr>
          <p:spPr>
            <a:xfrm>
              <a:off x="5738496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4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1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58C9B9DD-F3B0-0C57-20E3-3E7CF3F722E7}"/>
                </a:ext>
              </a:extLst>
            </p:cNvPr>
            <p:cNvSpPr/>
            <p:nvPr/>
          </p:nvSpPr>
          <p:spPr>
            <a:xfrm>
              <a:off x="6125462" y="3452165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38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5B452F58-4AE2-F98C-F612-89CE7D7C0CC8}"/>
                </a:ext>
              </a:extLst>
            </p:cNvPr>
            <p:cNvSpPr/>
            <p:nvPr/>
          </p:nvSpPr>
          <p:spPr>
            <a:xfrm>
              <a:off x="5803376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36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7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5" y="7742"/>
                    <a:pt x="-336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7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8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2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0D04A096-28CC-33F0-D8C1-21379D8A52CB}"/>
                </a:ext>
              </a:extLst>
            </p:cNvPr>
            <p:cNvSpPr/>
            <p:nvPr/>
          </p:nvSpPr>
          <p:spPr>
            <a:xfrm>
              <a:off x="6220162" y="3384161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6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7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6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3331BEC5-754E-27DD-38A5-D7424C41FA0F}"/>
                </a:ext>
              </a:extLst>
            </p:cNvPr>
            <p:cNvSpPr/>
            <p:nvPr/>
          </p:nvSpPr>
          <p:spPr>
            <a:xfrm>
              <a:off x="5727414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4 w 386729"/>
                <a:gd name="connsiteY3" fmla="*/ 150870 h 171367"/>
                <a:gd name="connsiteX4" fmla="*/ 373565 w 386729"/>
                <a:gd name="connsiteY4" fmla="*/ 109155 h 171367"/>
                <a:gd name="connsiteX5" fmla="*/ 361142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4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1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79 w 386729"/>
                <a:gd name="connsiteY15" fmla="*/ 70419 h 171367"/>
                <a:gd name="connsiteX16" fmla="*/ 28219 w 386729"/>
                <a:gd name="connsiteY16" fmla="*/ 160558 h 171367"/>
                <a:gd name="connsiteX17" fmla="*/ 161732 w 386729"/>
                <a:gd name="connsiteY17" fmla="*/ 116299 h 171367"/>
                <a:gd name="connsiteX18" fmla="*/ 222522 w 386729"/>
                <a:gd name="connsiteY18" fmla="*/ 59562 h 171367"/>
                <a:gd name="connsiteX19" fmla="*/ 292794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4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4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02"/>
                    <a:pt x="391340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7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4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40" y="94490"/>
                    <a:pt x="15722" y="67724"/>
                    <a:pt x="36061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1" y="193791"/>
                    <a:pt x="129612" y="144725"/>
                    <a:pt x="161732" y="116299"/>
                  </a:cubicBezTo>
                  <a:cubicBezTo>
                    <a:pt x="182467" y="97940"/>
                    <a:pt x="201824" y="77997"/>
                    <a:pt x="222522" y="59562"/>
                  </a:cubicBezTo>
                  <a:cubicBezTo>
                    <a:pt x="243011" y="41275"/>
                    <a:pt x="266875" y="27187"/>
                    <a:pt x="292794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1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3" y="26537"/>
                    <a:pt x="90593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87DBBE7D-79E4-A9A2-3683-4F144E4D681C}"/>
                </a:ext>
              </a:extLst>
            </p:cNvPr>
            <p:cNvSpPr/>
            <p:nvPr/>
          </p:nvSpPr>
          <p:spPr>
            <a:xfrm>
              <a:off x="3872601" y="705369"/>
              <a:ext cx="386729" cy="171368"/>
            </a:xfrm>
            <a:custGeom>
              <a:avLst/>
              <a:gdLst>
                <a:gd name="connsiteX0" fmla="*/ 97793 w 386729"/>
                <a:gd name="connsiteY0" fmla="*/ 38733 h 171368"/>
                <a:gd name="connsiteX1" fmla="*/ 161581 w 386729"/>
                <a:gd name="connsiteY1" fmla="*/ 63727 h 171368"/>
                <a:gd name="connsiteX2" fmla="*/ 203050 w 386729"/>
                <a:gd name="connsiteY2" fmla="*/ 97902 h 171368"/>
                <a:gd name="connsiteX3" fmla="*/ 289005 w 386729"/>
                <a:gd name="connsiteY3" fmla="*/ 150870 h 171368"/>
                <a:gd name="connsiteX4" fmla="*/ 373565 w 386729"/>
                <a:gd name="connsiteY4" fmla="*/ 109155 h 171368"/>
                <a:gd name="connsiteX5" fmla="*/ 361143 w 386729"/>
                <a:gd name="connsiteY5" fmla="*/ 11137 h 171368"/>
                <a:gd name="connsiteX6" fmla="*/ 275565 w 386729"/>
                <a:gd name="connsiteY6" fmla="*/ 12833 h 171368"/>
                <a:gd name="connsiteX7" fmla="*/ 210892 w 386729"/>
                <a:gd name="connsiteY7" fmla="*/ 54812 h 171368"/>
                <a:gd name="connsiteX8" fmla="*/ 148951 w 386729"/>
                <a:gd name="connsiteY8" fmla="*/ 112492 h 171368"/>
                <a:gd name="connsiteX9" fmla="*/ 78454 w 386729"/>
                <a:gd name="connsiteY9" fmla="*/ 157241 h 171368"/>
                <a:gd name="connsiteX10" fmla="*/ 42639 w 386729"/>
                <a:gd name="connsiteY10" fmla="*/ 156185 h 171368"/>
                <a:gd name="connsiteX11" fmla="*/ 12479 w 386729"/>
                <a:gd name="connsiteY11" fmla="*/ 119315 h 171368"/>
                <a:gd name="connsiteX12" fmla="*/ 36061 w 386729"/>
                <a:gd name="connsiteY12" fmla="*/ 52418 h 171368"/>
                <a:gd name="connsiteX13" fmla="*/ 97812 w 386729"/>
                <a:gd name="connsiteY13" fmla="*/ 38733 h 171368"/>
                <a:gd name="connsiteX14" fmla="*/ 97812 w 386729"/>
                <a:gd name="connsiteY14" fmla="*/ 27423 h 171368"/>
                <a:gd name="connsiteX15" fmla="*/ 6579 w 386729"/>
                <a:gd name="connsiteY15" fmla="*/ 70419 h 171368"/>
                <a:gd name="connsiteX16" fmla="*/ 28219 w 386729"/>
                <a:gd name="connsiteY16" fmla="*/ 160558 h 171368"/>
                <a:gd name="connsiteX17" fmla="*/ 161731 w 386729"/>
                <a:gd name="connsiteY17" fmla="*/ 116299 h 171368"/>
                <a:gd name="connsiteX18" fmla="*/ 222522 w 386729"/>
                <a:gd name="connsiteY18" fmla="*/ 59562 h 171368"/>
                <a:gd name="connsiteX19" fmla="*/ 292794 w 386729"/>
                <a:gd name="connsiteY19" fmla="*/ 18092 h 171368"/>
                <a:gd name="connsiteX20" fmla="*/ 338711 w 386729"/>
                <a:gd name="connsiteY20" fmla="*/ 12984 h 171368"/>
                <a:gd name="connsiteX21" fmla="*/ 373225 w 386729"/>
                <a:gd name="connsiteY21" fmla="*/ 52041 h 171368"/>
                <a:gd name="connsiteX22" fmla="*/ 310908 w 386729"/>
                <a:gd name="connsiteY22" fmla="*/ 140634 h 171368"/>
                <a:gd name="connsiteX23" fmla="*/ 210025 w 386729"/>
                <a:gd name="connsiteY23" fmla="*/ 89061 h 171368"/>
                <a:gd name="connsiteX24" fmla="*/ 165464 w 386729"/>
                <a:gd name="connsiteY24" fmla="*/ 52663 h 171368"/>
                <a:gd name="connsiteX25" fmla="*/ 97812 w 386729"/>
                <a:gd name="connsiteY25" fmla="*/ 27423 h 171368"/>
                <a:gd name="connsiteX26" fmla="*/ 97793 w 386729"/>
                <a:gd name="connsiteY26" fmla="*/ 38733 h 17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8">
                  <a:moveTo>
                    <a:pt x="97793" y="38733"/>
                  </a:moveTo>
                  <a:cubicBezTo>
                    <a:pt x="120790" y="41697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5" y="150870"/>
                  </a:cubicBezTo>
                  <a:cubicBezTo>
                    <a:pt x="323292" y="157392"/>
                    <a:pt x="356223" y="138523"/>
                    <a:pt x="373565" y="109155"/>
                  </a:cubicBezTo>
                  <a:cubicBezTo>
                    <a:pt x="391453" y="78996"/>
                    <a:pt x="391340" y="33907"/>
                    <a:pt x="361143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6"/>
                    <a:pt x="229986" y="37350"/>
                    <a:pt x="210892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1" y="130361"/>
                    <a:pt x="105107" y="149362"/>
                    <a:pt x="78454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40" y="94490"/>
                    <a:pt x="15722" y="67724"/>
                    <a:pt x="36061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1" y="193791"/>
                    <a:pt x="129611" y="144725"/>
                    <a:pt x="161731" y="116299"/>
                  </a:cubicBezTo>
                  <a:cubicBezTo>
                    <a:pt x="182466" y="97940"/>
                    <a:pt x="201825" y="77997"/>
                    <a:pt x="222522" y="59562"/>
                  </a:cubicBezTo>
                  <a:cubicBezTo>
                    <a:pt x="243012" y="41276"/>
                    <a:pt x="266875" y="27187"/>
                    <a:pt x="292794" y="18092"/>
                  </a:cubicBezTo>
                  <a:cubicBezTo>
                    <a:pt x="307232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5" y="89061"/>
                  </a:cubicBezTo>
                  <a:cubicBezTo>
                    <a:pt x="195548" y="76508"/>
                    <a:pt x="181241" y="63577"/>
                    <a:pt x="165464" y="52663"/>
                  </a:cubicBezTo>
                  <a:cubicBezTo>
                    <a:pt x="145276" y="38936"/>
                    <a:pt x="122072" y="30279"/>
                    <a:pt x="97812" y="27423"/>
                  </a:cubicBezTo>
                  <a:cubicBezTo>
                    <a:pt x="90593" y="26537"/>
                    <a:pt x="90593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7209A717-1A14-0B3F-139E-43477FD38175}"/>
                </a:ext>
              </a:extLst>
            </p:cNvPr>
            <p:cNvSpPr/>
            <p:nvPr/>
          </p:nvSpPr>
          <p:spPr>
            <a:xfrm>
              <a:off x="3401534" y="2629129"/>
              <a:ext cx="115574" cy="262188"/>
            </a:xfrm>
            <a:custGeom>
              <a:avLst/>
              <a:gdLst>
                <a:gd name="connsiteX0" fmla="*/ 96373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1 w 115574"/>
                <a:gd name="connsiteY3" fmla="*/ 261994 h 262188"/>
                <a:gd name="connsiteX4" fmla="*/ 106439 w 115574"/>
                <a:gd name="connsiteY4" fmla="*/ 148726 h 262188"/>
                <a:gd name="connsiteX5" fmla="*/ 107325 w 115574"/>
                <a:gd name="connsiteY5" fmla="*/ 4412 h 262188"/>
                <a:gd name="connsiteX6" fmla="*/ 96411 w 115574"/>
                <a:gd name="connsiteY6" fmla="*/ 7410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3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4"/>
                    <a:pt x="1937" y="252230"/>
                  </a:cubicBezTo>
                  <a:cubicBezTo>
                    <a:pt x="-4736" y="255095"/>
                    <a:pt x="1013" y="264840"/>
                    <a:pt x="7591" y="261994"/>
                  </a:cubicBezTo>
                  <a:cubicBezTo>
                    <a:pt x="57091" y="240712"/>
                    <a:pt x="92566" y="200902"/>
                    <a:pt x="106439" y="148726"/>
                  </a:cubicBezTo>
                  <a:cubicBezTo>
                    <a:pt x="118936" y="101602"/>
                    <a:pt x="115148" y="51895"/>
                    <a:pt x="107325" y="4412"/>
                  </a:cubicBezTo>
                  <a:cubicBezTo>
                    <a:pt x="106138" y="-2750"/>
                    <a:pt x="95243" y="284"/>
                    <a:pt x="96411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EFB035F4-7A7D-E54C-E643-0B6D7272E6BC}"/>
                </a:ext>
              </a:extLst>
            </p:cNvPr>
            <p:cNvSpPr/>
            <p:nvPr/>
          </p:nvSpPr>
          <p:spPr>
            <a:xfrm>
              <a:off x="3476624" y="2137504"/>
              <a:ext cx="653161" cy="458210"/>
            </a:xfrm>
            <a:custGeom>
              <a:avLst/>
              <a:gdLst>
                <a:gd name="connsiteX0" fmla="*/ 641534 w 653161"/>
                <a:gd name="connsiteY0" fmla="*/ 3004 h 458210"/>
                <a:gd name="connsiteX1" fmla="*/ 522781 w 653161"/>
                <a:gd name="connsiteY1" fmla="*/ 103661 h 458210"/>
                <a:gd name="connsiteX2" fmla="*/ 332040 w 653161"/>
                <a:gd name="connsiteY2" fmla="*/ 122643 h 458210"/>
                <a:gd name="connsiteX3" fmla="*/ 214776 w 653161"/>
                <a:gd name="connsiteY3" fmla="*/ 121663 h 458210"/>
                <a:gd name="connsiteX4" fmla="*/ 109444 w 653161"/>
                <a:gd name="connsiteY4" fmla="*/ 139664 h 458210"/>
                <a:gd name="connsiteX5" fmla="*/ 14140 w 653161"/>
                <a:gd name="connsiteY5" fmla="*/ 243206 h 458210"/>
                <a:gd name="connsiteX6" fmla="*/ -751 w 653161"/>
                <a:gd name="connsiteY6" fmla="*/ 330951 h 458210"/>
                <a:gd name="connsiteX7" fmla="*/ 13066 w 653161"/>
                <a:gd name="connsiteY7" fmla="*/ 454455 h 458210"/>
                <a:gd name="connsiteX8" fmla="*/ 23980 w 653161"/>
                <a:gd name="connsiteY8" fmla="*/ 451439 h 458210"/>
                <a:gd name="connsiteX9" fmla="*/ 10314 w 653161"/>
                <a:gd name="connsiteY9" fmla="*/ 337379 h 458210"/>
                <a:gd name="connsiteX10" fmla="*/ 21209 w 653161"/>
                <a:gd name="connsiteY10" fmla="*/ 258719 h 458210"/>
                <a:gd name="connsiteX11" fmla="*/ 117342 w 653161"/>
                <a:gd name="connsiteY11" fmla="*/ 148787 h 458210"/>
                <a:gd name="connsiteX12" fmla="*/ 225558 w 653161"/>
                <a:gd name="connsiteY12" fmla="*/ 132539 h 458210"/>
                <a:gd name="connsiteX13" fmla="*/ 339279 w 653161"/>
                <a:gd name="connsiteY13" fmla="*/ 134141 h 458210"/>
                <a:gd name="connsiteX14" fmla="*/ 523591 w 653161"/>
                <a:gd name="connsiteY14" fmla="*/ 115291 h 458210"/>
                <a:gd name="connsiteX15" fmla="*/ 651279 w 653161"/>
                <a:gd name="connsiteY15" fmla="*/ 8715 h 458210"/>
                <a:gd name="connsiteX16" fmla="*/ 641515 w 653161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1" h="458210">
                  <a:moveTo>
                    <a:pt x="641534" y="3004"/>
                  </a:moveTo>
                  <a:cubicBezTo>
                    <a:pt x="613542" y="49619"/>
                    <a:pt x="574938" y="86150"/>
                    <a:pt x="522781" y="103661"/>
                  </a:cubicBezTo>
                  <a:cubicBezTo>
                    <a:pt x="462028" y="124076"/>
                    <a:pt x="395357" y="124283"/>
                    <a:pt x="332040" y="122643"/>
                  </a:cubicBezTo>
                  <a:cubicBezTo>
                    <a:pt x="292965" y="121644"/>
                    <a:pt x="253852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5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3" y="413720"/>
                    <a:pt x="13066" y="454455"/>
                  </a:cubicBezTo>
                  <a:cubicBezTo>
                    <a:pt x="14442" y="461599"/>
                    <a:pt x="25337" y="458564"/>
                    <a:pt x="23980" y="451439"/>
                  </a:cubicBezTo>
                  <a:cubicBezTo>
                    <a:pt x="16760" y="413852"/>
                    <a:pt x="9277" y="375832"/>
                    <a:pt x="10314" y="337379"/>
                  </a:cubicBezTo>
                  <a:cubicBezTo>
                    <a:pt x="10747" y="310814"/>
                    <a:pt x="14404" y="284400"/>
                    <a:pt x="21209" y="258719"/>
                  </a:cubicBezTo>
                  <a:cubicBezTo>
                    <a:pt x="35157" y="208447"/>
                    <a:pt x="66957" y="166355"/>
                    <a:pt x="117342" y="148787"/>
                  </a:cubicBezTo>
                  <a:cubicBezTo>
                    <a:pt x="151668" y="136799"/>
                    <a:pt x="189461" y="133708"/>
                    <a:pt x="225558" y="132539"/>
                  </a:cubicBezTo>
                  <a:cubicBezTo>
                    <a:pt x="263465" y="131351"/>
                    <a:pt x="301391" y="133274"/>
                    <a:pt x="339279" y="134141"/>
                  </a:cubicBezTo>
                  <a:cubicBezTo>
                    <a:pt x="400446" y="135517"/>
                    <a:pt x="464818" y="134462"/>
                    <a:pt x="523591" y="115291"/>
                  </a:cubicBezTo>
                  <a:cubicBezTo>
                    <a:pt x="579537" y="97064"/>
                    <a:pt x="621289" y="58742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29E840F6-C3F8-5188-C433-A175B8121336}"/>
                </a:ext>
              </a:extLst>
            </p:cNvPr>
            <p:cNvSpPr/>
            <p:nvPr/>
          </p:nvSpPr>
          <p:spPr>
            <a:xfrm>
              <a:off x="3409754" y="2624789"/>
              <a:ext cx="142397" cy="285689"/>
            </a:xfrm>
            <a:custGeom>
              <a:avLst/>
              <a:gdLst>
                <a:gd name="connsiteX0" fmla="*/ 118634 w 142397"/>
                <a:gd name="connsiteY0" fmla="*/ 7414 h 285689"/>
                <a:gd name="connsiteX1" fmla="*/ 113431 w 142397"/>
                <a:gd name="connsiteY1" fmla="*/ 194610 h 285689"/>
                <a:gd name="connsiteX2" fmla="*/ 4366 w 142397"/>
                <a:gd name="connsiteY2" fmla="*/ 274665 h 285689"/>
                <a:gd name="connsiteX3" fmla="*/ 4366 w 142397"/>
                <a:gd name="connsiteY3" fmla="*/ 285975 h 285689"/>
                <a:gd name="connsiteX4" fmla="*/ 105477 w 142397"/>
                <a:gd name="connsiteY4" fmla="*/ 231707 h 285689"/>
                <a:gd name="connsiteX5" fmla="*/ 141291 w 142397"/>
                <a:gd name="connsiteY5" fmla="*/ 110465 h 285689"/>
                <a:gd name="connsiteX6" fmla="*/ 129642 w 142397"/>
                <a:gd name="connsiteY6" fmla="*/ 4398 h 285689"/>
                <a:gd name="connsiteX7" fmla="*/ 118728 w 142397"/>
                <a:gd name="connsiteY7" fmla="*/ 7414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97" h="285689">
                  <a:moveTo>
                    <a:pt x="118634" y="7414"/>
                  </a:moveTo>
                  <a:cubicBezTo>
                    <a:pt x="130339" y="68977"/>
                    <a:pt x="138332" y="135045"/>
                    <a:pt x="113431" y="194610"/>
                  </a:cubicBezTo>
                  <a:cubicBezTo>
                    <a:pt x="94016" y="241056"/>
                    <a:pt x="54281" y="269557"/>
                    <a:pt x="4366" y="274665"/>
                  </a:cubicBezTo>
                  <a:cubicBezTo>
                    <a:pt x="-2797" y="275400"/>
                    <a:pt x="-2872" y="286729"/>
                    <a:pt x="4366" y="285975"/>
                  </a:cubicBezTo>
                  <a:cubicBezTo>
                    <a:pt x="44630" y="281847"/>
                    <a:pt x="81066" y="264694"/>
                    <a:pt x="105477" y="231707"/>
                  </a:cubicBezTo>
                  <a:cubicBezTo>
                    <a:pt x="130886" y="197362"/>
                    <a:pt x="140254" y="152538"/>
                    <a:pt x="141291" y="110465"/>
                  </a:cubicBezTo>
                  <a:cubicBezTo>
                    <a:pt x="142083" y="74801"/>
                    <a:pt x="136277" y="39326"/>
                    <a:pt x="129642" y="4398"/>
                  </a:cubicBezTo>
                  <a:cubicBezTo>
                    <a:pt x="128285" y="-2746"/>
                    <a:pt x="117370" y="288"/>
                    <a:pt x="118728" y="7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203D1F0C-033B-A4CB-0D26-39599C64FFAE}"/>
                </a:ext>
              </a:extLst>
            </p:cNvPr>
            <p:cNvSpPr/>
            <p:nvPr/>
          </p:nvSpPr>
          <p:spPr>
            <a:xfrm>
              <a:off x="3508378" y="2144726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8 w 651904"/>
                <a:gd name="connsiteY7" fmla="*/ 169614 h 455079"/>
                <a:gd name="connsiteX8" fmla="*/ 354178 w 651904"/>
                <a:gd name="connsiteY8" fmla="*/ 162734 h 455079"/>
                <a:gd name="connsiteX9" fmla="*/ 535474 w 651904"/>
                <a:gd name="connsiteY9" fmla="*/ 132159 h 455079"/>
                <a:gd name="connsiteX10" fmla="*/ 650457 w 651904"/>
                <a:gd name="connsiteY10" fmla="*/ 7129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3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6"/>
                    <a:pt x="65418" y="123130"/>
                    <a:pt x="14072" y="251968"/>
                  </a:cubicBezTo>
                  <a:cubicBezTo>
                    <a:pt x="-11243" y="315454"/>
                    <a:pt x="161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8" y="169614"/>
                  </a:cubicBezTo>
                  <a:cubicBezTo>
                    <a:pt x="199760" y="150293"/>
                    <a:pt x="278496" y="161188"/>
                    <a:pt x="354178" y="162734"/>
                  </a:cubicBezTo>
                  <a:cubicBezTo>
                    <a:pt x="415722" y="163997"/>
                    <a:pt x="478981" y="158398"/>
                    <a:pt x="535474" y="132159"/>
                  </a:cubicBezTo>
                  <a:cubicBezTo>
                    <a:pt x="589724" y="106976"/>
                    <a:pt x="628761" y="62416"/>
                    <a:pt x="650457" y="7129"/>
                  </a:cubicBezTo>
                  <a:cubicBezTo>
                    <a:pt x="653115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95F51A4F-9FA0-5F4B-03D9-798BA2D8488A}"/>
                </a:ext>
              </a:extLst>
            </p:cNvPr>
            <p:cNvSpPr/>
            <p:nvPr/>
          </p:nvSpPr>
          <p:spPr>
            <a:xfrm>
              <a:off x="3875039" y="2000754"/>
              <a:ext cx="111273" cy="269457"/>
            </a:xfrm>
            <a:custGeom>
              <a:avLst/>
              <a:gdLst>
                <a:gd name="connsiteX0" fmla="*/ 17167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4 w 111273"/>
                <a:gd name="connsiteY3" fmla="*/ 1039 h 269457"/>
                <a:gd name="connsiteX4" fmla="*/ 11474 w 111273"/>
                <a:gd name="connsiteY4" fmla="*/ 103204 h 269457"/>
                <a:gd name="connsiteX5" fmla="*/ 6310 w 111273"/>
                <a:gd name="connsiteY5" fmla="*/ 265689 h 269457"/>
                <a:gd name="connsiteX6" fmla="*/ 17224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7" y="262673"/>
                  </a:moveTo>
                  <a:cubicBezTo>
                    <a:pt x="9212" y="211778"/>
                    <a:pt x="5027" y="158245"/>
                    <a:pt x="21540" y="108520"/>
                  </a:cubicBezTo>
                  <a:cubicBezTo>
                    <a:pt x="36036" y="64939"/>
                    <a:pt x="67156" y="32065"/>
                    <a:pt x="107419" y="10803"/>
                  </a:cubicBezTo>
                  <a:cubicBezTo>
                    <a:pt x="113847" y="7410"/>
                    <a:pt x="108136" y="-2392"/>
                    <a:pt x="101764" y="1039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2" y="155455"/>
                    <a:pt x="-2060" y="212080"/>
                    <a:pt x="6310" y="265689"/>
                  </a:cubicBezTo>
                  <a:cubicBezTo>
                    <a:pt x="7440" y="272852"/>
                    <a:pt x="18335" y="269817"/>
                    <a:pt x="17224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6F398CAA-AA69-C34F-3765-B585640D672F}"/>
                </a:ext>
              </a:extLst>
            </p:cNvPr>
            <p:cNvSpPr/>
            <p:nvPr/>
          </p:nvSpPr>
          <p:spPr>
            <a:xfrm>
              <a:off x="3239570" y="2297072"/>
              <a:ext cx="673163" cy="438326"/>
            </a:xfrm>
            <a:custGeom>
              <a:avLst/>
              <a:gdLst>
                <a:gd name="connsiteX0" fmla="*/ 8201 w 673163"/>
                <a:gd name="connsiteY0" fmla="*/ 436674 h 438326"/>
                <a:gd name="connsiteX1" fmla="*/ 142318 w 673163"/>
                <a:gd name="connsiteY1" fmla="*/ 346422 h 438326"/>
                <a:gd name="connsiteX2" fmla="*/ 342464 w 673163"/>
                <a:gd name="connsiteY2" fmla="*/ 343010 h 438326"/>
                <a:gd name="connsiteX3" fmla="*/ 563326 w 673163"/>
                <a:gd name="connsiteY3" fmla="*/ 328835 h 438326"/>
                <a:gd name="connsiteX4" fmla="*/ 657405 w 673163"/>
                <a:gd name="connsiteY4" fmla="*/ 225821 h 438326"/>
                <a:gd name="connsiteX5" fmla="*/ 659101 w 673163"/>
                <a:gd name="connsiteY5" fmla="*/ 4412 h 438326"/>
                <a:gd name="connsiteX6" fmla="*/ 648206 w 673163"/>
                <a:gd name="connsiteY6" fmla="*/ 7410 h 438326"/>
                <a:gd name="connsiteX7" fmla="*/ 661401 w 673163"/>
                <a:gd name="connsiteY7" fmla="*/ 128387 h 438326"/>
                <a:gd name="connsiteX8" fmla="*/ 650430 w 673163"/>
                <a:gd name="connsiteY8" fmla="*/ 209705 h 438326"/>
                <a:gd name="connsiteX9" fmla="*/ 559217 w 673163"/>
                <a:gd name="connsiteY9" fmla="*/ 318392 h 438326"/>
                <a:gd name="connsiteX10" fmla="*/ 339014 w 673163"/>
                <a:gd name="connsiteY10" fmla="*/ 331418 h 438326"/>
                <a:gd name="connsiteX11" fmla="*/ 145069 w 673163"/>
                <a:gd name="connsiteY11" fmla="*/ 334339 h 438326"/>
                <a:gd name="connsiteX12" fmla="*/ 69765 w 673163"/>
                <a:gd name="connsiteY12" fmla="*/ 363274 h 438326"/>
                <a:gd name="connsiteX13" fmla="*/ 266 w 673163"/>
                <a:gd name="connsiteY13" fmla="*/ 428682 h 438326"/>
                <a:gd name="connsiteX14" fmla="*/ 8258 w 673163"/>
                <a:gd name="connsiteY14" fmla="*/ 436674 h 438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6">
                  <a:moveTo>
                    <a:pt x="8201" y="436674"/>
                  </a:moveTo>
                  <a:cubicBezTo>
                    <a:pt x="43092" y="391944"/>
                    <a:pt x="86221" y="358712"/>
                    <a:pt x="142318" y="346422"/>
                  </a:cubicBezTo>
                  <a:cubicBezTo>
                    <a:pt x="207556" y="332134"/>
                    <a:pt x="276565" y="337563"/>
                    <a:pt x="342464" y="343010"/>
                  </a:cubicBezTo>
                  <a:cubicBezTo>
                    <a:pt x="414752" y="348985"/>
                    <a:pt x="494223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0"/>
                    <a:pt x="646943" y="284"/>
                    <a:pt x="648206" y="7410"/>
                  </a:cubicBezTo>
                  <a:cubicBezTo>
                    <a:pt x="655237" y="47333"/>
                    <a:pt x="662607" y="87672"/>
                    <a:pt x="661401" y="128387"/>
                  </a:cubicBezTo>
                  <a:cubicBezTo>
                    <a:pt x="660835" y="155821"/>
                    <a:pt x="657160" y="183102"/>
                    <a:pt x="650430" y="209705"/>
                  </a:cubicBezTo>
                  <a:cubicBezTo>
                    <a:pt x="637386" y="258921"/>
                    <a:pt x="607547" y="299429"/>
                    <a:pt x="559217" y="318392"/>
                  </a:cubicBezTo>
                  <a:cubicBezTo>
                    <a:pt x="490132" y="345517"/>
                    <a:pt x="411133" y="337374"/>
                    <a:pt x="339014" y="331418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5"/>
                    <a:pt x="92893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8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454CF73C-A301-8A5C-DB84-4F9F9B3E025C}"/>
                </a:ext>
              </a:extLst>
            </p:cNvPr>
            <p:cNvSpPr/>
            <p:nvPr/>
          </p:nvSpPr>
          <p:spPr>
            <a:xfrm>
              <a:off x="3839725" y="1982075"/>
              <a:ext cx="138192" cy="289556"/>
            </a:xfrm>
            <a:custGeom>
              <a:avLst/>
              <a:gdLst>
                <a:gd name="connsiteX0" fmla="*/ 20983 w 138192"/>
                <a:gd name="connsiteY0" fmla="*/ 282766 h 289556"/>
                <a:gd name="connsiteX1" fmla="*/ 25412 w 138192"/>
                <a:gd name="connsiteY1" fmla="*/ 92628 h 289556"/>
                <a:gd name="connsiteX2" fmla="*/ 133082 w 138192"/>
                <a:gd name="connsiteY2" fmla="*/ 11348 h 289556"/>
                <a:gd name="connsiteX3" fmla="*/ 130066 w 138192"/>
                <a:gd name="connsiteY3" fmla="*/ 434 h 289556"/>
                <a:gd name="connsiteX4" fmla="*/ 30596 w 138192"/>
                <a:gd name="connsiteY4" fmla="*/ 58869 h 289556"/>
                <a:gd name="connsiteX5" fmla="*/ -921 w 138192"/>
                <a:gd name="connsiteY5" fmla="*/ 176170 h 289556"/>
                <a:gd name="connsiteX6" fmla="*/ 10069 w 138192"/>
                <a:gd name="connsiteY6" fmla="*/ 285800 h 289556"/>
                <a:gd name="connsiteX7" fmla="*/ 20983 w 138192"/>
                <a:gd name="connsiteY7" fmla="*/ 282784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2" h="289556">
                  <a:moveTo>
                    <a:pt x="20983" y="282766"/>
                  </a:moveTo>
                  <a:cubicBezTo>
                    <a:pt x="9918" y="220807"/>
                    <a:pt x="1756" y="152891"/>
                    <a:pt x="25412" y="92628"/>
                  </a:cubicBezTo>
                  <a:cubicBezTo>
                    <a:pt x="43904" y="45504"/>
                    <a:pt x="84732" y="20434"/>
                    <a:pt x="133082" y="11348"/>
                  </a:cubicBezTo>
                  <a:cubicBezTo>
                    <a:pt x="140226" y="10010"/>
                    <a:pt x="137191" y="-904"/>
                    <a:pt x="130066" y="434"/>
                  </a:cubicBezTo>
                  <a:cubicBezTo>
                    <a:pt x="90783" y="7824"/>
                    <a:pt x="53932" y="25335"/>
                    <a:pt x="30596" y="58869"/>
                  </a:cubicBezTo>
                  <a:cubicBezTo>
                    <a:pt x="7260" y="92402"/>
                    <a:pt x="154" y="135964"/>
                    <a:pt x="-921" y="176170"/>
                  </a:cubicBezTo>
                  <a:cubicBezTo>
                    <a:pt x="-1901" y="213003"/>
                    <a:pt x="3622" y="249684"/>
                    <a:pt x="10069" y="285800"/>
                  </a:cubicBezTo>
                  <a:cubicBezTo>
                    <a:pt x="11351" y="292944"/>
                    <a:pt x="22265" y="289910"/>
                    <a:pt x="20983" y="2827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7B318072-F2F6-24B6-971E-597D9471479A}"/>
                </a:ext>
              </a:extLst>
            </p:cNvPr>
            <p:cNvSpPr/>
            <p:nvPr/>
          </p:nvSpPr>
          <p:spPr>
            <a:xfrm>
              <a:off x="3208864" y="2295836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4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4 w 673209"/>
                <a:gd name="connsiteY4" fmla="*/ 4404 h 429445"/>
                <a:gd name="connsiteX5" fmla="*/ 647508 w 673209"/>
                <a:gd name="connsiteY5" fmla="*/ 7401 h 429445"/>
                <a:gd name="connsiteX6" fmla="*/ 650015 w 673209"/>
                <a:gd name="connsiteY6" fmla="*/ 195748 h 429445"/>
                <a:gd name="connsiteX7" fmla="*/ 547077 w 673209"/>
                <a:gd name="connsiteY7" fmla="*/ 292654 h 429445"/>
                <a:gd name="connsiteX8" fmla="*/ 325612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4" y="338478"/>
                    <a:pt x="135324" y="319119"/>
                  </a:cubicBezTo>
                  <a:cubicBezTo>
                    <a:pt x="198564" y="296820"/>
                    <a:pt x="266650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50" y="144740"/>
                    <a:pt x="670806" y="71113"/>
                    <a:pt x="658404" y="4404"/>
                  </a:cubicBezTo>
                  <a:cubicBezTo>
                    <a:pt x="657084" y="-2740"/>
                    <a:pt x="646189" y="276"/>
                    <a:pt x="647508" y="7401"/>
                  </a:cubicBezTo>
                  <a:cubicBezTo>
                    <a:pt x="658912" y="68814"/>
                    <a:pt x="669393" y="134712"/>
                    <a:pt x="650015" y="195748"/>
                  </a:cubicBezTo>
                  <a:cubicBezTo>
                    <a:pt x="634333" y="245172"/>
                    <a:pt x="596727" y="278913"/>
                    <a:pt x="547077" y="292654"/>
                  </a:cubicBezTo>
                  <a:cubicBezTo>
                    <a:pt x="474977" y="312616"/>
                    <a:pt x="398636" y="300647"/>
                    <a:pt x="325612" y="293766"/>
                  </a:cubicBezTo>
                  <a:cubicBezTo>
                    <a:pt x="261956" y="287772"/>
                    <a:pt x="195944" y="286453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41850EF3-EE47-F620-7791-8D8411E1AC2E}"/>
                </a:ext>
              </a:extLst>
            </p:cNvPr>
            <p:cNvSpPr/>
            <p:nvPr/>
          </p:nvSpPr>
          <p:spPr>
            <a:xfrm>
              <a:off x="3947784" y="2014283"/>
              <a:ext cx="166984" cy="149492"/>
            </a:xfrm>
            <a:custGeom>
              <a:avLst/>
              <a:gdLst>
                <a:gd name="connsiteX0" fmla="*/ 164134 w 166984"/>
                <a:gd name="connsiteY0" fmla="*/ 140306 h 149492"/>
                <a:gd name="connsiteX1" fmla="*/ 8775 w 166984"/>
                <a:gd name="connsiteY1" fmla="*/ 1817 h 149492"/>
                <a:gd name="connsiteX2" fmla="*/ 783 w 166984"/>
                <a:gd name="connsiteY2" fmla="*/ 9809 h 149492"/>
                <a:gd name="connsiteX3" fmla="*/ 156123 w 166984"/>
                <a:gd name="connsiteY3" fmla="*/ 148317 h 149492"/>
                <a:gd name="connsiteX4" fmla="*/ 164134 w 166984"/>
                <a:gd name="connsiteY4" fmla="*/ 140325 h 149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92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317"/>
                  </a:lnTo>
                  <a:cubicBezTo>
                    <a:pt x="161552" y="153143"/>
                    <a:pt x="169582" y="145169"/>
                    <a:pt x="164134" y="1403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C9FF6290-D4E4-B002-A137-880DC28F12FE}"/>
                </a:ext>
              </a:extLst>
            </p:cNvPr>
            <p:cNvSpPr/>
            <p:nvPr/>
          </p:nvSpPr>
          <p:spPr>
            <a:xfrm>
              <a:off x="3906297" y="2071443"/>
              <a:ext cx="167860" cy="140520"/>
            </a:xfrm>
            <a:custGeom>
              <a:avLst/>
              <a:gdLst>
                <a:gd name="connsiteX0" fmla="*/ 165000 w 167860"/>
                <a:gd name="connsiteY0" fmla="*/ 131344 h 140520"/>
                <a:gd name="connsiteX1" fmla="*/ 8924 w 167860"/>
                <a:gd name="connsiteY1" fmla="*/ 1621 h 140520"/>
                <a:gd name="connsiteX2" fmla="*/ 932 w 167860"/>
                <a:gd name="connsiteY2" fmla="*/ 9613 h 140520"/>
                <a:gd name="connsiteX3" fmla="*/ 157008 w 167860"/>
                <a:gd name="connsiteY3" fmla="*/ 139356 h 140520"/>
                <a:gd name="connsiteX4" fmla="*/ 165000 w 167860"/>
                <a:gd name="connsiteY4" fmla="*/ 131344 h 14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0">
                  <a:moveTo>
                    <a:pt x="165000" y="131344"/>
                  </a:moveTo>
                  <a:cubicBezTo>
                    <a:pt x="114369" y="86458"/>
                    <a:pt x="62344" y="43216"/>
                    <a:pt x="8924" y="1621"/>
                  </a:cubicBezTo>
                  <a:cubicBezTo>
                    <a:pt x="3269" y="-2809"/>
                    <a:pt x="-4799" y="5146"/>
                    <a:pt x="932" y="9613"/>
                  </a:cubicBezTo>
                  <a:cubicBezTo>
                    <a:pt x="54314" y="51195"/>
                    <a:pt x="106339" y="94442"/>
                    <a:pt x="157008" y="139356"/>
                  </a:cubicBezTo>
                  <a:cubicBezTo>
                    <a:pt x="162436" y="144162"/>
                    <a:pt x="170466" y="136189"/>
                    <a:pt x="165000" y="13134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9EF80BEE-70C8-B5FE-0F99-751D833D9E6E}"/>
                </a:ext>
              </a:extLst>
            </p:cNvPr>
            <p:cNvSpPr/>
            <p:nvPr/>
          </p:nvSpPr>
          <p:spPr>
            <a:xfrm>
              <a:off x="3882869" y="2141918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1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50" y="60310"/>
                    <a:pt x="47828" y="29200"/>
                    <a:pt x="7188" y="1323"/>
                  </a:cubicBezTo>
                  <a:cubicBezTo>
                    <a:pt x="1175" y="-2824"/>
                    <a:pt x="-4480" y="6978"/>
                    <a:pt x="1533" y="11087"/>
                  </a:cubicBezTo>
                  <a:cubicBezTo>
                    <a:pt x="41363" y="38435"/>
                    <a:pt x="78930" y="68950"/>
                    <a:pt x="113859" y="102339"/>
                  </a:cubicBezTo>
                  <a:cubicBezTo>
                    <a:pt x="119118" y="107372"/>
                    <a:pt x="127053" y="99398"/>
                    <a:pt x="121851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29A0F14E-A0E9-9585-2DD0-2FDA7E9E73B3}"/>
                </a:ext>
              </a:extLst>
            </p:cNvPr>
            <p:cNvSpPr/>
            <p:nvPr/>
          </p:nvSpPr>
          <p:spPr>
            <a:xfrm>
              <a:off x="3765125" y="2291627"/>
              <a:ext cx="111257" cy="106536"/>
            </a:xfrm>
            <a:custGeom>
              <a:avLst/>
              <a:gdLst>
                <a:gd name="connsiteX0" fmla="*/ 108495 w 111257"/>
                <a:gd name="connsiteY0" fmla="*/ 97264 h 106536"/>
                <a:gd name="connsiteX1" fmla="*/ 8705 w 111257"/>
                <a:gd name="connsiteY1" fmla="*/ 1922 h 106536"/>
                <a:gd name="connsiteX2" fmla="*/ 694 w 111257"/>
                <a:gd name="connsiteY2" fmla="*/ 9914 h 106536"/>
                <a:gd name="connsiteX3" fmla="*/ 100484 w 111257"/>
                <a:gd name="connsiteY3" fmla="*/ 105256 h 106536"/>
                <a:gd name="connsiteX4" fmla="*/ 108495 w 111257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7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1"/>
                    <a:pt x="694" y="9914"/>
                  </a:cubicBezTo>
                  <a:lnTo>
                    <a:pt x="100484" y="105256"/>
                  </a:lnTo>
                  <a:cubicBezTo>
                    <a:pt x="105762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621D5FC4-6CA7-8870-943F-65FB33B7A494}"/>
                </a:ext>
              </a:extLst>
            </p:cNvPr>
            <p:cNvSpPr/>
            <p:nvPr/>
          </p:nvSpPr>
          <p:spPr>
            <a:xfrm>
              <a:off x="3666719" y="2293113"/>
              <a:ext cx="204172" cy="190845"/>
            </a:xfrm>
            <a:custGeom>
              <a:avLst/>
              <a:gdLst>
                <a:gd name="connsiteX0" fmla="*/ 201623 w 204172"/>
                <a:gd name="connsiteY0" fmla="*/ 181374 h 190845"/>
                <a:gd name="connsiteX1" fmla="*/ 7037 w 204172"/>
                <a:gd name="connsiteY1" fmla="*/ 1435 h 190845"/>
                <a:gd name="connsiteX2" fmla="*/ 1382 w 204172"/>
                <a:gd name="connsiteY2" fmla="*/ 11199 h 190845"/>
                <a:gd name="connsiteX3" fmla="*/ 193650 w 204172"/>
                <a:gd name="connsiteY3" fmla="*/ 189348 h 190845"/>
                <a:gd name="connsiteX4" fmla="*/ 201642 w 204172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2" h="190845">
                  <a:moveTo>
                    <a:pt x="201623" y="181374"/>
                  </a:moveTo>
                  <a:cubicBezTo>
                    <a:pt x="142661" y="115308"/>
                    <a:pt x="77498" y="55053"/>
                    <a:pt x="7037" y="1435"/>
                  </a:cubicBezTo>
                  <a:cubicBezTo>
                    <a:pt x="1250" y="-2976"/>
                    <a:pt x="-4386" y="6845"/>
                    <a:pt x="1382" y="11199"/>
                  </a:cubicBezTo>
                  <a:cubicBezTo>
                    <a:pt x="71013" y="64302"/>
                    <a:pt x="135404" y="123958"/>
                    <a:pt x="193650" y="189348"/>
                  </a:cubicBezTo>
                  <a:cubicBezTo>
                    <a:pt x="198494" y="194795"/>
                    <a:pt x="206468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D038984D-DE66-EF9E-DCE4-FD6BC7D7C4BB}"/>
                </a:ext>
              </a:extLst>
            </p:cNvPr>
            <p:cNvSpPr/>
            <p:nvPr/>
          </p:nvSpPr>
          <p:spPr>
            <a:xfrm>
              <a:off x="3582556" y="2327008"/>
              <a:ext cx="251160" cy="226147"/>
            </a:xfrm>
            <a:custGeom>
              <a:avLst/>
              <a:gdLst>
                <a:gd name="connsiteX0" fmla="*/ 248445 w 251160"/>
                <a:gd name="connsiteY0" fmla="*/ 216846 h 226147"/>
                <a:gd name="connsiteX1" fmla="*/ 8865 w 251160"/>
                <a:gd name="connsiteY1" fmla="*/ 1714 h 226147"/>
                <a:gd name="connsiteX2" fmla="*/ 872 w 251160"/>
                <a:gd name="connsiteY2" fmla="*/ 9706 h 226147"/>
                <a:gd name="connsiteX3" fmla="*/ 240434 w 251160"/>
                <a:gd name="connsiteY3" fmla="*/ 224838 h 226147"/>
                <a:gd name="connsiteX4" fmla="*/ 248445 w 251160"/>
                <a:gd name="connsiteY4" fmla="*/ 216846 h 226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60" h="226147">
                  <a:moveTo>
                    <a:pt x="248445" y="216846"/>
                  </a:moveTo>
                  <a:cubicBezTo>
                    <a:pt x="171519" y="141924"/>
                    <a:pt x="91652" y="70214"/>
                    <a:pt x="8865" y="1714"/>
                  </a:cubicBezTo>
                  <a:cubicBezTo>
                    <a:pt x="3304" y="-2904"/>
                    <a:pt x="-4745" y="5051"/>
                    <a:pt x="872" y="9706"/>
                  </a:cubicBezTo>
                  <a:cubicBezTo>
                    <a:pt x="83604" y="78144"/>
                    <a:pt x="163451" y="149854"/>
                    <a:pt x="240434" y="224838"/>
                  </a:cubicBezTo>
                  <a:cubicBezTo>
                    <a:pt x="245655" y="229928"/>
                    <a:pt x="253628" y="221936"/>
                    <a:pt x="248445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3D796BDE-851F-DA44-27CA-F3B630E3F940}"/>
                </a:ext>
              </a:extLst>
            </p:cNvPr>
            <p:cNvSpPr/>
            <p:nvPr/>
          </p:nvSpPr>
          <p:spPr>
            <a:xfrm>
              <a:off x="3527706" y="2390563"/>
              <a:ext cx="242263" cy="199386"/>
            </a:xfrm>
            <a:custGeom>
              <a:avLst/>
              <a:gdLst>
                <a:gd name="connsiteX0" fmla="*/ 239451 w 242263"/>
                <a:gd name="connsiteY0" fmla="*/ 190180 h 199386"/>
                <a:gd name="connsiteX1" fmla="*/ 7128 w 242263"/>
                <a:gd name="connsiteY1" fmla="*/ 1363 h 199386"/>
                <a:gd name="connsiteX2" fmla="*/ 1473 w 242263"/>
                <a:gd name="connsiteY2" fmla="*/ 11127 h 199386"/>
                <a:gd name="connsiteX3" fmla="*/ 231440 w 242263"/>
                <a:gd name="connsiteY3" fmla="*/ 198173 h 199386"/>
                <a:gd name="connsiteX4" fmla="*/ 239451 w 242263"/>
                <a:gd name="connsiteY4" fmla="*/ 190180 h 19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6">
                  <a:moveTo>
                    <a:pt x="239451" y="190180"/>
                  </a:moveTo>
                  <a:cubicBezTo>
                    <a:pt x="165786" y="122717"/>
                    <a:pt x="88220" y="59676"/>
                    <a:pt x="7128" y="1363"/>
                  </a:cubicBezTo>
                  <a:cubicBezTo>
                    <a:pt x="1210" y="-2897"/>
                    <a:pt x="-4445" y="7018"/>
                    <a:pt x="1473" y="11127"/>
                  </a:cubicBezTo>
                  <a:cubicBezTo>
                    <a:pt x="81736" y="68901"/>
                    <a:pt x="158529" y="131351"/>
                    <a:pt x="231440" y="198173"/>
                  </a:cubicBezTo>
                  <a:cubicBezTo>
                    <a:pt x="236812" y="203074"/>
                    <a:pt x="244823" y="195100"/>
                    <a:pt x="239451" y="1901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7CC1F497-6E51-6436-62FF-F4543E12F3C9}"/>
                </a:ext>
              </a:extLst>
            </p:cNvPr>
            <p:cNvSpPr/>
            <p:nvPr/>
          </p:nvSpPr>
          <p:spPr>
            <a:xfrm>
              <a:off x="3506911" y="2467092"/>
              <a:ext cx="173848" cy="143770"/>
            </a:xfrm>
            <a:custGeom>
              <a:avLst/>
              <a:gdLst>
                <a:gd name="connsiteX0" fmla="*/ 170899 w 173848"/>
                <a:gd name="connsiteY0" fmla="*/ 134706 h 143770"/>
                <a:gd name="connsiteX1" fmla="*/ 8885 w 173848"/>
                <a:gd name="connsiteY1" fmla="*/ 1703 h 143770"/>
                <a:gd name="connsiteX2" fmla="*/ 893 w 173848"/>
                <a:gd name="connsiteY2" fmla="*/ 9695 h 143770"/>
                <a:gd name="connsiteX3" fmla="*/ 162887 w 173848"/>
                <a:gd name="connsiteY3" fmla="*/ 142718 h 143770"/>
                <a:gd name="connsiteX4" fmla="*/ 170899 w 173848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8" h="143770">
                  <a:moveTo>
                    <a:pt x="170899" y="134706"/>
                  </a:moveTo>
                  <a:lnTo>
                    <a:pt x="8885" y="1703"/>
                  </a:lnTo>
                  <a:cubicBezTo>
                    <a:pt x="3230" y="-2897"/>
                    <a:pt x="-4744" y="5077"/>
                    <a:pt x="893" y="9695"/>
                  </a:cubicBezTo>
                  <a:cubicBezTo>
                    <a:pt x="54935" y="54030"/>
                    <a:pt x="108920" y="98364"/>
                    <a:pt x="162887" y="142718"/>
                  </a:cubicBezTo>
                  <a:cubicBezTo>
                    <a:pt x="168542" y="147298"/>
                    <a:pt x="176516" y="139343"/>
                    <a:pt x="170899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AFFDE6C1-13D7-7359-84F2-F61E0E4C579E}"/>
                </a:ext>
              </a:extLst>
            </p:cNvPr>
            <p:cNvSpPr/>
            <p:nvPr/>
          </p:nvSpPr>
          <p:spPr>
            <a:xfrm>
              <a:off x="3383590" y="2631929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4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D5FF094A-9FC6-1C19-9E70-64CAFE646059}"/>
                </a:ext>
              </a:extLst>
            </p:cNvPr>
            <p:cNvSpPr/>
            <p:nvPr/>
          </p:nvSpPr>
          <p:spPr>
            <a:xfrm>
              <a:off x="3296000" y="2670067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D923F6CA-8C88-DE80-2369-541300EB3F55}"/>
                </a:ext>
              </a:extLst>
            </p:cNvPr>
            <p:cNvSpPr/>
            <p:nvPr/>
          </p:nvSpPr>
          <p:spPr>
            <a:xfrm>
              <a:off x="3248382" y="2720779"/>
              <a:ext cx="186874" cy="150662"/>
            </a:xfrm>
            <a:custGeom>
              <a:avLst/>
              <a:gdLst>
                <a:gd name="connsiteX0" fmla="*/ 183891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1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1" y="141579"/>
                  </a:moveTo>
                  <a:lnTo>
                    <a:pt x="8908" y="1658"/>
                  </a:lnTo>
                  <a:cubicBezTo>
                    <a:pt x="3253" y="-2847"/>
                    <a:pt x="-4777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8"/>
                    <a:pt x="183891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EA117E69-CA70-3FC4-5222-B5F3A6C475AF}"/>
                </a:ext>
              </a:extLst>
            </p:cNvPr>
            <p:cNvSpPr/>
            <p:nvPr/>
          </p:nvSpPr>
          <p:spPr>
            <a:xfrm>
              <a:off x="5654919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6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1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6 w 882390"/>
                <a:gd name="connsiteY12" fmla="*/ 532677 h 610297"/>
                <a:gd name="connsiteX13" fmla="*/ 241785 w 882390"/>
                <a:gd name="connsiteY13" fmla="*/ 605493 h 610297"/>
                <a:gd name="connsiteX14" fmla="*/ 242219 w 882390"/>
                <a:gd name="connsiteY14" fmla="*/ 606530 h 610297"/>
                <a:gd name="connsiteX15" fmla="*/ 249419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8 w 882390"/>
                <a:gd name="connsiteY20" fmla="*/ 354754 h 610297"/>
                <a:gd name="connsiteX21" fmla="*/ 852101 w 882390"/>
                <a:gd name="connsiteY21" fmla="*/ 330608 h 610297"/>
                <a:gd name="connsiteX22" fmla="*/ 876606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4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1 w 882390"/>
                <a:gd name="connsiteY34" fmla="*/ 401011 h 610297"/>
                <a:gd name="connsiteX35" fmla="*/ 100921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6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6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0 w 882390"/>
                <a:gd name="connsiteY46" fmla="*/ 304821 h 610297"/>
                <a:gd name="connsiteX47" fmla="*/ 872931 w 882390"/>
                <a:gd name="connsiteY47" fmla="*/ 316772 h 610297"/>
                <a:gd name="connsiteX48" fmla="*/ 874476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81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19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4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0" y="594504"/>
                    <a:pt x="245857" y="599593"/>
                  </a:cubicBezTo>
                  <a:cubicBezTo>
                    <a:pt x="245499" y="599804"/>
                    <a:pt x="245140" y="599976"/>
                    <a:pt x="244744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70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6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24B2F135-32B4-599C-140D-86DBBF7CF528}"/>
                </a:ext>
              </a:extLst>
            </p:cNvPr>
            <p:cNvSpPr/>
            <p:nvPr/>
          </p:nvSpPr>
          <p:spPr>
            <a:xfrm>
              <a:off x="5913149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8 w 263831"/>
                <a:gd name="connsiteY11" fmla="*/ 563 h 178378"/>
                <a:gd name="connsiteX12" fmla="*/ -705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6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621"/>
                  </a:lnTo>
                  <a:cubicBezTo>
                    <a:pt x="70170" y="177675"/>
                    <a:pt x="73411" y="179384"/>
                    <a:pt x="76465" y="178440"/>
                  </a:cubicBezTo>
                  <a:cubicBezTo>
                    <a:pt x="76823" y="178327"/>
                    <a:pt x="77181" y="178178"/>
                    <a:pt x="77521" y="177995"/>
                  </a:cubicBezTo>
                  <a:lnTo>
                    <a:pt x="236952" y="109382"/>
                  </a:lnTo>
                  <a:lnTo>
                    <a:pt x="259816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AB2D590D-06CC-4A5B-1FC1-DE193B22F069}"/>
                </a:ext>
              </a:extLst>
            </p:cNvPr>
            <p:cNvSpPr/>
            <p:nvPr/>
          </p:nvSpPr>
          <p:spPr>
            <a:xfrm>
              <a:off x="5695463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4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E4931E57-2FAB-3BC4-C1EF-1D000883BA75}"/>
                </a:ext>
              </a:extLst>
            </p:cNvPr>
            <p:cNvSpPr/>
            <p:nvPr/>
          </p:nvSpPr>
          <p:spPr>
            <a:xfrm>
              <a:off x="5738704" y="1519129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0" y="8872"/>
                    <a:pt x="-866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1"/>
                    <a:pt x="22074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50C36D90-2341-0032-1D18-05786D1C5145}"/>
                </a:ext>
              </a:extLst>
            </p:cNvPr>
            <p:cNvSpPr/>
            <p:nvPr/>
          </p:nvSpPr>
          <p:spPr>
            <a:xfrm>
              <a:off x="5778685" y="161893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D9D861D8-A2B1-23D1-C55D-AC8B9CC0521F}"/>
                </a:ext>
              </a:extLst>
            </p:cNvPr>
            <p:cNvSpPr/>
            <p:nvPr/>
          </p:nvSpPr>
          <p:spPr>
            <a:xfrm>
              <a:off x="5818627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B6FD960C-9BAB-5F1A-11B1-A27A300442BA}"/>
                </a:ext>
              </a:extLst>
            </p:cNvPr>
            <p:cNvSpPr/>
            <p:nvPr/>
          </p:nvSpPr>
          <p:spPr>
            <a:xfrm>
              <a:off x="5861906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8FB00ABE-6D3F-A4DD-0BFD-2C933D3B3923}"/>
                </a:ext>
              </a:extLst>
            </p:cNvPr>
            <p:cNvSpPr/>
            <p:nvPr/>
          </p:nvSpPr>
          <p:spPr>
            <a:xfrm>
              <a:off x="5999679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2" y="20832"/>
                    <a:pt x="14854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3" y="1492"/>
                    <a:pt x="6109" y="-246"/>
                    <a:pt x="3111" y="489"/>
                  </a:cubicBezTo>
                  <a:cubicBezTo>
                    <a:pt x="96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F01D38B6-2CF4-EFBF-5C95-0A1B69F180D5}"/>
                </a:ext>
              </a:extLst>
            </p:cNvPr>
            <p:cNvSpPr/>
            <p:nvPr/>
          </p:nvSpPr>
          <p:spPr>
            <a:xfrm>
              <a:off x="6097829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2" y="15769"/>
                  </a:cubicBezTo>
                  <a:cubicBezTo>
                    <a:pt x="14422" y="15767"/>
                    <a:pt x="14422" y="15763"/>
                    <a:pt x="14422" y="15761"/>
                  </a:cubicBezTo>
                  <a:lnTo>
                    <a:pt x="10067" y="4451"/>
                  </a:lnTo>
                  <a:cubicBezTo>
                    <a:pt x="9181" y="1490"/>
                    <a:pt x="6109" y="-252"/>
                    <a:pt x="3112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43989183-96EA-4278-F5EF-BF6E7E30E89E}"/>
                </a:ext>
              </a:extLst>
            </p:cNvPr>
            <p:cNvSpPr/>
            <p:nvPr/>
          </p:nvSpPr>
          <p:spPr>
            <a:xfrm>
              <a:off x="6195000" y="1767788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8"/>
                    <a:pt x="16551" y="21968"/>
                    <a:pt x="15721" y="18956"/>
                  </a:cubicBezTo>
                  <a:cubicBezTo>
                    <a:pt x="15721" y="18954"/>
                    <a:pt x="15721" y="18950"/>
                    <a:pt x="15721" y="18948"/>
                  </a:cubicBezTo>
                  <a:lnTo>
                    <a:pt x="10066" y="4434"/>
                  </a:lnTo>
                  <a:cubicBezTo>
                    <a:pt x="9162" y="1480"/>
                    <a:pt x="6109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6D36160F-566E-EF55-9960-AAC8FF49A15B}"/>
                </a:ext>
              </a:extLst>
            </p:cNvPr>
            <p:cNvSpPr/>
            <p:nvPr/>
          </p:nvSpPr>
          <p:spPr>
            <a:xfrm>
              <a:off x="6292905" y="1722758"/>
              <a:ext cx="16471" cy="24675"/>
            </a:xfrm>
            <a:custGeom>
              <a:avLst/>
              <a:gdLst>
                <a:gd name="connsiteX0" fmla="*/ -828 w 16471"/>
                <a:gd name="connsiteY0" fmla="*/ 7448 h 24675"/>
                <a:gd name="connsiteX1" fmla="*/ 4337 w 16471"/>
                <a:gd name="connsiteY1" fmla="*/ 20869 h 24675"/>
                <a:gd name="connsiteX2" fmla="*/ 11292 w 16471"/>
                <a:gd name="connsiteY2" fmla="*/ 24828 h 24675"/>
                <a:gd name="connsiteX3" fmla="*/ 15232 w 16471"/>
                <a:gd name="connsiteY3" fmla="*/ 17872 h 24675"/>
                <a:gd name="connsiteX4" fmla="*/ 10066 w 16471"/>
                <a:gd name="connsiteY4" fmla="*/ 4451 h 24675"/>
                <a:gd name="connsiteX5" fmla="*/ 3111 w 16471"/>
                <a:gd name="connsiteY5" fmla="*/ 493 h 24675"/>
                <a:gd name="connsiteX6" fmla="*/ -828 w 16471"/>
                <a:gd name="connsiteY6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71" h="24675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3"/>
                    <a:pt x="11292" y="24828"/>
                  </a:cubicBezTo>
                  <a:cubicBezTo>
                    <a:pt x="14308" y="23995"/>
                    <a:pt x="16061" y="20881"/>
                    <a:pt x="15232" y="17872"/>
                  </a:cubicBezTo>
                  <a:cubicBezTo>
                    <a:pt x="13516" y="13386"/>
                    <a:pt x="11782" y="8913"/>
                    <a:pt x="10066" y="4451"/>
                  </a:cubicBezTo>
                  <a:cubicBezTo>
                    <a:pt x="9181" y="1490"/>
                    <a:pt x="6109" y="-252"/>
                    <a:pt x="3111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D2362985-36CA-F31C-6986-8B5261113FC3}"/>
                </a:ext>
              </a:extLst>
            </p:cNvPr>
            <p:cNvSpPr/>
            <p:nvPr/>
          </p:nvSpPr>
          <p:spPr>
            <a:xfrm>
              <a:off x="6390661" y="1676480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3874C68F-F9B3-AD5E-7CBC-896AF45BDD06}"/>
                </a:ext>
              </a:extLst>
            </p:cNvPr>
            <p:cNvSpPr/>
            <p:nvPr/>
          </p:nvSpPr>
          <p:spPr>
            <a:xfrm>
              <a:off x="5835752" y="245271"/>
              <a:ext cx="386816" cy="384893"/>
            </a:xfrm>
            <a:custGeom>
              <a:avLst/>
              <a:gdLst>
                <a:gd name="connsiteX0" fmla="*/ 141252 w 386816"/>
                <a:gd name="connsiteY0" fmla="*/ 384846 h 384893"/>
                <a:gd name="connsiteX1" fmla="*/ 114466 w 386816"/>
                <a:gd name="connsiteY1" fmla="*/ 373536 h 384893"/>
                <a:gd name="connsiteX2" fmla="*/ 101272 w 386816"/>
                <a:gd name="connsiteY2" fmla="*/ 367391 h 384893"/>
                <a:gd name="connsiteX3" fmla="*/ 90169 w 386816"/>
                <a:gd name="connsiteY3" fmla="*/ 362132 h 384893"/>
                <a:gd name="connsiteX4" fmla="*/ 82516 w 386816"/>
                <a:gd name="connsiteY4" fmla="*/ 358928 h 384893"/>
                <a:gd name="connsiteX5" fmla="*/ 76465 w 386816"/>
                <a:gd name="connsiteY5" fmla="*/ 356421 h 384893"/>
                <a:gd name="connsiteX6" fmla="*/ 65382 w 386816"/>
                <a:gd name="connsiteY6" fmla="*/ 351369 h 384893"/>
                <a:gd name="connsiteX7" fmla="*/ 62121 w 386816"/>
                <a:gd name="connsiteY7" fmla="*/ 349842 h 384893"/>
                <a:gd name="connsiteX8" fmla="*/ 58351 w 386816"/>
                <a:gd name="connsiteY8" fmla="*/ 347957 h 384893"/>
                <a:gd name="connsiteX9" fmla="*/ 58124 w 386816"/>
                <a:gd name="connsiteY9" fmla="*/ 347844 h 384893"/>
                <a:gd name="connsiteX10" fmla="*/ 50849 w 386816"/>
                <a:gd name="connsiteY10" fmla="*/ 344470 h 384893"/>
                <a:gd name="connsiteX11" fmla="*/ 43704 w 386816"/>
                <a:gd name="connsiteY11" fmla="*/ 341492 h 384893"/>
                <a:gd name="connsiteX12" fmla="*/ 35938 w 386816"/>
                <a:gd name="connsiteY12" fmla="*/ 338250 h 384893"/>
                <a:gd name="connsiteX13" fmla="*/ 28662 w 386816"/>
                <a:gd name="connsiteY13" fmla="*/ 334857 h 384893"/>
                <a:gd name="connsiteX14" fmla="*/ 21932 w 386816"/>
                <a:gd name="connsiteY14" fmla="*/ 331709 h 384893"/>
                <a:gd name="connsiteX15" fmla="*/ 21330 w 386816"/>
                <a:gd name="connsiteY15" fmla="*/ 331426 h 384893"/>
                <a:gd name="connsiteX16" fmla="*/ 5929 w 386816"/>
                <a:gd name="connsiteY16" fmla="*/ 324885 h 384893"/>
                <a:gd name="connsiteX17" fmla="*/ 3592 w 386816"/>
                <a:gd name="connsiteY17" fmla="*/ 323509 h 384893"/>
                <a:gd name="connsiteX18" fmla="*/ -1008 w 386816"/>
                <a:gd name="connsiteY18" fmla="*/ 315008 h 384893"/>
                <a:gd name="connsiteX19" fmla="*/ 5307 w 386816"/>
                <a:gd name="connsiteY19" fmla="*/ 309108 h 384893"/>
                <a:gd name="connsiteX20" fmla="*/ 9756 w 386816"/>
                <a:gd name="connsiteY20" fmla="*/ 309673 h 384893"/>
                <a:gd name="connsiteX21" fmla="*/ 11641 w 386816"/>
                <a:gd name="connsiteY21" fmla="*/ 310277 h 384893"/>
                <a:gd name="connsiteX22" fmla="*/ 26720 w 386816"/>
                <a:gd name="connsiteY22" fmla="*/ 316667 h 384893"/>
                <a:gd name="connsiteX23" fmla="*/ 36145 w 386816"/>
                <a:gd name="connsiteY23" fmla="*/ 321191 h 384893"/>
                <a:gd name="connsiteX24" fmla="*/ 41800 w 386816"/>
                <a:gd name="connsiteY24" fmla="*/ 323980 h 384893"/>
                <a:gd name="connsiteX25" fmla="*/ 42611 w 386816"/>
                <a:gd name="connsiteY25" fmla="*/ 324357 h 384893"/>
                <a:gd name="connsiteX26" fmla="*/ 53430 w 386816"/>
                <a:gd name="connsiteY26" fmla="*/ 329409 h 384893"/>
                <a:gd name="connsiteX27" fmla="*/ 60160 w 386816"/>
                <a:gd name="connsiteY27" fmla="*/ 332274 h 384893"/>
                <a:gd name="connsiteX28" fmla="*/ 68567 w 386816"/>
                <a:gd name="connsiteY28" fmla="*/ 335893 h 384893"/>
                <a:gd name="connsiteX29" fmla="*/ 77238 w 386816"/>
                <a:gd name="connsiteY29" fmla="*/ 340097 h 384893"/>
                <a:gd name="connsiteX30" fmla="*/ 83044 w 386816"/>
                <a:gd name="connsiteY30" fmla="*/ 342962 h 384893"/>
                <a:gd name="connsiteX31" fmla="*/ 93732 w 386816"/>
                <a:gd name="connsiteY31" fmla="*/ 347901 h 384893"/>
                <a:gd name="connsiteX32" fmla="*/ 100536 w 386816"/>
                <a:gd name="connsiteY32" fmla="*/ 350898 h 384893"/>
                <a:gd name="connsiteX33" fmla="*/ 100763 w 386816"/>
                <a:gd name="connsiteY33" fmla="*/ 350898 h 384893"/>
                <a:gd name="connsiteX34" fmla="*/ 109150 w 386816"/>
                <a:gd name="connsiteY34" fmla="*/ 354668 h 384893"/>
                <a:gd name="connsiteX35" fmla="*/ 119688 w 386816"/>
                <a:gd name="connsiteY35" fmla="*/ 359587 h 384893"/>
                <a:gd name="connsiteX36" fmla="*/ 123759 w 386816"/>
                <a:gd name="connsiteY36" fmla="*/ 361472 h 384893"/>
                <a:gd name="connsiteX37" fmla="*/ 127529 w 386816"/>
                <a:gd name="connsiteY37" fmla="*/ 363357 h 384893"/>
                <a:gd name="connsiteX38" fmla="*/ 137727 w 386816"/>
                <a:gd name="connsiteY38" fmla="*/ 367938 h 384893"/>
                <a:gd name="connsiteX39" fmla="*/ 138104 w 386816"/>
                <a:gd name="connsiteY39" fmla="*/ 368051 h 384893"/>
                <a:gd name="connsiteX40" fmla="*/ 145775 w 386816"/>
                <a:gd name="connsiteY40" fmla="*/ 365864 h 384893"/>
                <a:gd name="connsiteX41" fmla="*/ 155049 w 386816"/>
                <a:gd name="connsiteY41" fmla="*/ 358174 h 384893"/>
                <a:gd name="connsiteX42" fmla="*/ 164003 w 386816"/>
                <a:gd name="connsiteY42" fmla="*/ 350728 h 384893"/>
                <a:gd name="connsiteX43" fmla="*/ 189168 w 386816"/>
                <a:gd name="connsiteY43" fmla="*/ 337533 h 384893"/>
                <a:gd name="connsiteX44" fmla="*/ 212786 w 386816"/>
                <a:gd name="connsiteY44" fmla="*/ 330559 h 384893"/>
                <a:gd name="connsiteX45" fmla="*/ 226980 w 386816"/>
                <a:gd name="connsiteY45" fmla="*/ 328674 h 384893"/>
                <a:gd name="connsiteX46" fmla="*/ 237555 w 386816"/>
                <a:gd name="connsiteY46" fmla="*/ 327392 h 384893"/>
                <a:gd name="connsiteX47" fmla="*/ 277139 w 386816"/>
                <a:gd name="connsiteY47" fmla="*/ 316440 h 384893"/>
                <a:gd name="connsiteX48" fmla="*/ 298307 w 386816"/>
                <a:gd name="connsiteY48" fmla="*/ 304867 h 384893"/>
                <a:gd name="connsiteX49" fmla="*/ 320927 w 386816"/>
                <a:gd name="connsiteY49" fmla="*/ 287732 h 384893"/>
                <a:gd name="connsiteX50" fmla="*/ 340738 w 386816"/>
                <a:gd name="connsiteY50" fmla="*/ 264453 h 384893"/>
                <a:gd name="connsiteX51" fmla="*/ 355818 w 386816"/>
                <a:gd name="connsiteY51" fmla="*/ 240325 h 384893"/>
                <a:gd name="connsiteX52" fmla="*/ 361473 w 386816"/>
                <a:gd name="connsiteY52" fmla="*/ 225528 h 384893"/>
                <a:gd name="connsiteX53" fmla="*/ 363999 w 386816"/>
                <a:gd name="connsiteY53" fmla="*/ 218158 h 384893"/>
                <a:gd name="connsiteX54" fmla="*/ 370143 w 386816"/>
                <a:gd name="connsiteY54" fmla="*/ 186509 h 384893"/>
                <a:gd name="connsiteX55" fmla="*/ 368258 w 386816"/>
                <a:gd name="connsiteY55" fmla="*/ 144550 h 384893"/>
                <a:gd name="connsiteX56" fmla="*/ 358513 w 386816"/>
                <a:gd name="connsiteY56" fmla="*/ 109414 h 384893"/>
                <a:gd name="connsiteX57" fmla="*/ 349861 w 386816"/>
                <a:gd name="connsiteY57" fmla="*/ 93260 h 384893"/>
                <a:gd name="connsiteX58" fmla="*/ 347015 w 386816"/>
                <a:gd name="connsiteY58" fmla="*/ 88453 h 384893"/>
                <a:gd name="connsiteX59" fmla="*/ 313085 w 386816"/>
                <a:gd name="connsiteY59" fmla="*/ 50848 h 384893"/>
                <a:gd name="connsiteX60" fmla="*/ 300249 w 386816"/>
                <a:gd name="connsiteY60" fmla="*/ 41272 h 384893"/>
                <a:gd name="connsiteX61" fmla="*/ 279269 w 386816"/>
                <a:gd name="connsiteY61" fmla="*/ 29962 h 384893"/>
                <a:gd name="connsiteX62" fmla="*/ 277384 w 386816"/>
                <a:gd name="connsiteY62" fmla="*/ 29058 h 384893"/>
                <a:gd name="connsiteX63" fmla="*/ 257158 w 386816"/>
                <a:gd name="connsiteY63" fmla="*/ 21197 h 384893"/>
                <a:gd name="connsiteX64" fmla="*/ 253388 w 386816"/>
                <a:gd name="connsiteY64" fmla="*/ 20104 h 384893"/>
                <a:gd name="connsiteX65" fmla="*/ 237799 w 386816"/>
                <a:gd name="connsiteY65" fmla="*/ 17163 h 384893"/>
                <a:gd name="connsiteX66" fmla="*/ 202740 w 386816"/>
                <a:gd name="connsiteY66" fmla="*/ 16466 h 384893"/>
                <a:gd name="connsiteX67" fmla="*/ 174126 w 386816"/>
                <a:gd name="connsiteY67" fmla="*/ 22121 h 384893"/>
                <a:gd name="connsiteX68" fmla="*/ 150714 w 386816"/>
                <a:gd name="connsiteY68" fmla="*/ 30226 h 384893"/>
                <a:gd name="connsiteX69" fmla="*/ 135219 w 386816"/>
                <a:gd name="connsiteY69" fmla="*/ 38709 h 384893"/>
                <a:gd name="connsiteX70" fmla="*/ 131600 w 386816"/>
                <a:gd name="connsiteY70" fmla="*/ 41027 h 384893"/>
                <a:gd name="connsiteX71" fmla="*/ 114636 w 386816"/>
                <a:gd name="connsiteY71" fmla="*/ 53223 h 384893"/>
                <a:gd name="connsiteX72" fmla="*/ 82082 w 386816"/>
                <a:gd name="connsiteY72" fmla="*/ 91111 h 384893"/>
                <a:gd name="connsiteX73" fmla="*/ 77954 w 386816"/>
                <a:gd name="connsiteY73" fmla="*/ 98481 h 384893"/>
                <a:gd name="connsiteX74" fmla="*/ 70565 w 386816"/>
                <a:gd name="connsiteY74" fmla="*/ 112053 h 384893"/>
                <a:gd name="connsiteX75" fmla="*/ 66098 w 386816"/>
                <a:gd name="connsiteY75" fmla="*/ 123966 h 384893"/>
                <a:gd name="connsiteX76" fmla="*/ 64910 w 386816"/>
                <a:gd name="connsiteY76" fmla="*/ 127736 h 384893"/>
                <a:gd name="connsiteX77" fmla="*/ 61441 w 386816"/>
                <a:gd name="connsiteY77" fmla="*/ 140667 h 384893"/>
                <a:gd name="connsiteX78" fmla="*/ 57822 w 386816"/>
                <a:gd name="connsiteY78" fmla="*/ 169808 h 384893"/>
                <a:gd name="connsiteX79" fmla="*/ 59142 w 386816"/>
                <a:gd name="connsiteY79" fmla="*/ 194181 h 384893"/>
                <a:gd name="connsiteX80" fmla="*/ 60198 w 386816"/>
                <a:gd name="connsiteY80" fmla="*/ 203304 h 384893"/>
                <a:gd name="connsiteX81" fmla="*/ 59255 w 386816"/>
                <a:gd name="connsiteY81" fmla="*/ 226395 h 384893"/>
                <a:gd name="connsiteX82" fmla="*/ 55033 w 386816"/>
                <a:gd name="connsiteY82" fmla="*/ 252106 h 384893"/>
                <a:gd name="connsiteX83" fmla="*/ 50754 w 386816"/>
                <a:gd name="connsiteY83" fmla="*/ 265678 h 384893"/>
                <a:gd name="connsiteX84" fmla="*/ 49453 w 386816"/>
                <a:gd name="connsiteY84" fmla="*/ 269316 h 384893"/>
                <a:gd name="connsiteX85" fmla="*/ 45476 w 386816"/>
                <a:gd name="connsiteY85" fmla="*/ 278741 h 384893"/>
                <a:gd name="connsiteX86" fmla="*/ 43591 w 386816"/>
                <a:gd name="connsiteY86" fmla="*/ 282511 h 384893"/>
                <a:gd name="connsiteX87" fmla="*/ 34826 w 386816"/>
                <a:gd name="connsiteY87" fmla="*/ 298910 h 384893"/>
                <a:gd name="connsiteX88" fmla="*/ 28776 w 386816"/>
                <a:gd name="connsiteY88" fmla="*/ 303528 h 384893"/>
                <a:gd name="connsiteX89" fmla="*/ 25552 w 386816"/>
                <a:gd name="connsiteY89" fmla="*/ 303359 h 384893"/>
                <a:gd name="connsiteX90" fmla="*/ 22441 w 386816"/>
                <a:gd name="connsiteY90" fmla="*/ 301738 h 384893"/>
                <a:gd name="connsiteX91" fmla="*/ 20161 w 386816"/>
                <a:gd name="connsiteY91" fmla="*/ 299268 h 384893"/>
                <a:gd name="connsiteX92" fmla="*/ 21216 w 386816"/>
                <a:gd name="connsiteY92" fmla="*/ 292633 h 384893"/>
                <a:gd name="connsiteX93" fmla="*/ 29209 w 386816"/>
                <a:gd name="connsiteY93" fmla="*/ 276931 h 384893"/>
                <a:gd name="connsiteX94" fmla="*/ 32979 w 386816"/>
                <a:gd name="connsiteY94" fmla="*/ 269731 h 384893"/>
                <a:gd name="connsiteX95" fmla="*/ 42404 w 386816"/>
                <a:gd name="connsiteY95" fmla="*/ 238082 h 384893"/>
                <a:gd name="connsiteX96" fmla="*/ 44383 w 386816"/>
                <a:gd name="connsiteY96" fmla="*/ 195840 h 384893"/>
                <a:gd name="connsiteX97" fmla="*/ 44383 w 386816"/>
                <a:gd name="connsiteY97" fmla="*/ 152768 h 384893"/>
                <a:gd name="connsiteX98" fmla="*/ 51207 w 386816"/>
                <a:gd name="connsiteY98" fmla="*/ 120611 h 384893"/>
                <a:gd name="connsiteX99" fmla="*/ 93694 w 386816"/>
                <a:gd name="connsiteY99" fmla="*/ 52752 h 384893"/>
                <a:gd name="connsiteX100" fmla="*/ 95579 w 386816"/>
                <a:gd name="connsiteY100" fmla="*/ 50867 h 384893"/>
                <a:gd name="connsiteX101" fmla="*/ 109792 w 386816"/>
                <a:gd name="connsiteY101" fmla="*/ 37578 h 384893"/>
                <a:gd name="connsiteX102" fmla="*/ 118349 w 386816"/>
                <a:gd name="connsiteY102" fmla="*/ 31546 h 384893"/>
                <a:gd name="connsiteX103" fmla="*/ 121327 w 386816"/>
                <a:gd name="connsiteY103" fmla="*/ 29661 h 384893"/>
                <a:gd name="connsiteX104" fmla="*/ 121911 w 386816"/>
                <a:gd name="connsiteY104" fmla="*/ 29284 h 384893"/>
                <a:gd name="connsiteX105" fmla="*/ 129791 w 386816"/>
                <a:gd name="connsiteY105" fmla="*/ 24477 h 384893"/>
                <a:gd name="connsiteX106" fmla="*/ 130281 w 386816"/>
                <a:gd name="connsiteY106" fmla="*/ 24232 h 384893"/>
                <a:gd name="connsiteX107" fmla="*/ 151393 w 386816"/>
                <a:gd name="connsiteY107" fmla="*/ 13902 h 384893"/>
                <a:gd name="connsiteX108" fmla="*/ 203531 w 386816"/>
                <a:gd name="connsiteY108" fmla="*/ 1217 h 384893"/>
                <a:gd name="connsiteX109" fmla="*/ 237612 w 386816"/>
                <a:gd name="connsiteY109" fmla="*/ 1952 h 384893"/>
                <a:gd name="connsiteX110" fmla="*/ 243963 w 386816"/>
                <a:gd name="connsiteY110" fmla="*/ 3045 h 384893"/>
                <a:gd name="connsiteX111" fmla="*/ 244265 w 386816"/>
                <a:gd name="connsiteY111" fmla="*/ 3045 h 384893"/>
                <a:gd name="connsiteX112" fmla="*/ 261664 w 386816"/>
                <a:gd name="connsiteY112" fmla="*/ 6608 h 384893"/>
                <a:gd name="connsiteX113" fmla="*/ 264302 w 386816"/>
                <a:gd name="connsiteY113" fmla="*/ 7399 h 384893"/>
                <a:gd name="connsiteX114" fmla="*/ 316912 w 386816"/>
                <a:gd name="connsiteY114" fmla="*/ 34750 h 384893"/>
                <a:gd name="connsiteX115" fmla="*/ 319362 w 386816"/>
                <a:gd name="connsiteY115" fmla="*/ 36635 h 384893"/>
                <a:gd name="connsiteX116" fmla="*/ 323961 w 386816"/>
                <a:gd name="connsiteY116" fmla="*/ 40235 h 384893"/>
                <a:gd name="connsiteX117" fmla="*/ 342924 w 386816"/>
                <a:gd name="connsiteY117" fmla="*/ 58369 h 384893"/>
                <a:gd name="connsiteX118" fmla="*/ 352840 w 386816"/>
                <a:gd name="connsiteY118" fmla="*/ 70772 h 384893"/>
                <a:gd name="connsiteX119" fmla="*/ 357779 w 386816"/>
                <a:gd name="connsiteY119" fmla="*/ 76898 h 384893"/>
                <a:gd name="connsiteX120" fmla="*/ 374951 w 386816"/>
                <a:gd name="connsiteY120" fmla="*/ 108754 h 384893"/>
                <a:gd name="connsiteX121" fmla="*/ 385149 w 386816"/>
                <a:gd name="connsiteY121" fmla="*/ 155049 h 384893"/>
                <a:gd name="connsiteX122" fmla="*/ 385242 w 386816"/>
                <a:gd name="connsiteY122" fmla="*/ 188715 h 384893"/>
                <a:gd name="connsiteX123" fmla="*/ 379795 w 386816"/>
                <a:gd name="connsiteY123" fmla="*/ 217687 h 384893"/>
                <a:gd name="connsiteX124" fmla="*/ 379361 w 386816"/>
                <a:gd name="connsiteY124" fmla="*/ 219572 h 384893"/>
                <a:gd name="connsiteX125" fmla="*/ 372877 w 386816"/>
                <a:gd name="connsiteY125" fmla="*/ 239138 h 384893"/>
                <a:gd name="connsiteX126" fmla="*/ 347957 w 386816"/>
                <a:gd name="connsiteY126" fmla="*/ 279702 h 384893"/>
                <a:gd name="connsiteX127" fmla="*/ 345847 w 386816"/>
                <a:gd name="connsiteY127" fmla="*/ 281945 h 384893"/>
                <a:gd name="connsiteX128" fmla="*/ 346581 w 386816"/>
                <a:gd name="connsiteY128" fmla="*/ 282624 h 384893"/>
                <a:gd name="connsiteX129" fmla="*/ 341643 w 386816"/>
                <a:gd name="connsiteY129" fmla="*/ 287732 h 384893"/>
                <a:gd name="connsiteX130" fmla="*/ 324094 w 386816"/>
                <a:gd name="connsiteY130" fmla="*/ 305281 h 384893"/>
                <a:gd name="connsiteX131" fmla="*/ 313312 w 386816"/>
                <a:gd name="connsiteY131" fmla="*/ 313311 h 384893"/>
                <a:gd name="connsiteX132" fmla="*/ 310899 w 386816"/>
                <a:gd name="connsiteY132" fmla="*/ 314914 h 384893"/>
                <a:gd name="connsiteX133" fmla="*/ 296309 w 386816"/>
                <a:gd name="connsiteY133" fmla="*/ 323943 h 384893"/>
                <a:gd name="connsiteX134" fmla="*/ 294952 w 386816"/>
                <a:gd name="connsiteY134" fmla="*/ 324678 h 384893"/>
                <a:gd name="connsiteX135" fmla="*/ 278176 w 386816"/>
                <a:gd name="connsiteY135" fmla="*/ 332387 h 384893"/>
                <a:gd name="connsiteX136" fmla="*/ 244529 w 386816"/>
                <a:gd name="connsiteY136" fmla="*/ 341360 h 384893"/>
                <a:gd name="connsiteX137" fmla="*/ 232466 w 386816"/>
                <a:gd name="connsiteY137" fmla="*/ 343245 h 384893"/>
                <a:gd name="connsiteX138" fmla="*/ 219685 w 386816"/>
                <a:gd name="connsiteY138" fmla="*/ 345318 h 384893"/>
                <a:gd name="connsiteX139" fmla="*/ 193296 w 386816"/>
                <a:gd name="connsiteY139" fmla="*/ 353122 h 384893"/>
                <a:gd name="connsiteX140" fmla="*/ 171958 w 386816"/>
                <a:gd name="connsiteY140" fmla="*/ 363848 h 384893"/>
                <a:gd name="connsiteX141" fmla="*/ 158989 w 386816"/>
                <a:gd name="connsiteY141" fmla="*/ 374290 h 384893"/>
                <a:gd name="connsiteX142" fmla="*/ 154145 w 386816"/>
                <a:gd name="connsiteY142" fmla="*/ 378531 h 384893"/>
                <a:gd name="connsiteX143" fmla="*/ 151487 w 386816"/>
                <a:gd name="connsiteY143" fmla="*/ 381057 h 384893"/>
                <a:gd name="connsiteX144" fmla="*/ 147245 w 386816"/>
                <a:gd name="connsiteY144" fmla="*/ 384563 h 384893"/>
                <a:gd name="connsiteX145" fmla="*/ 141704 w 386816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6" h="384893">
                  <a:moveTo>
                    <a:pt x="141252" y="384846"/>
                  </a:moveTo>
                  <a:cubicBezTo>
                    <a:pt x="131827" y="381340"/>
                    <a:pt x="122515" y="377193"/>
                    <a:pt x="114466" y="373536"/>
                  </a:cubicBezTo>
                  <a:cubicBezTo>
                    <a:pt x="110055" y="371651"/>
                    <a:pt x="105626" y="369446"/>
                    <a:pt x="101272" y="367391"/>
                  </a:cubicBezTo>
                  <a:cubicBezTo>
                    <a:pt x="97502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6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9019" y="353065"/>
                    <a:pt x="65382" y="351369"/>
                  </a:cubicBezTo>
                  <a:lnTo>
                    <a:pt x="62121" y="349842"/>
                  </a:lnTo>
                  <a:lnTo>
                    <a:pt x="58351" y="347957"/>
                  </a:lnTo>
                  <a:lnTo>
                    <a:pt x="58124" y="347844"/>
                  </a:lnTo>
                  <a:cubicBezTo>
                    <a:pt x="55750" y="346713"/>
                    <a:pt x="53318" y="345544"/>
                    <a:pt x="50849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6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2" y="331709"/>
                  </a:cubicBezTo>
                  <a:lnTo>
                    <a:pt x="21330" y="331426"/>
                  </a:lnTo>
                  <a:cubicBezTo>
                    <a:pt x="16335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6" y="321228"/>
                    <a:pt x="-1290" y="317496"/>
                    <a:pt x="-1008" y="315008"/>
                  </a:cubicBezTo>
                  <a:cubicBezTo>
                    <a:pt x="-725" y="311717"/>
                    <a:pt x="2009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4" y="310050"/>
                    <a:pt x="11641" y="310277"/>
                  </a:cubicBezTo>
                  <a:cubicBezTo>
                    <a:pt x="16806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0" y="329409"/>
                  </a:cubicBezTo>
                  <a:cubicBezTo>
                    <a:pt x="55674" y="330389"/>
                    <a:pt x="57955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4" y="342962"/>
                  </a:lnTo>
                  <a:cubicBezTo>
                    <a:pt x="86229" y="344489"/>
                    <a:pt x="89622" y="346053"/>
                    <a:pt x="93732" y="347901"/>
                  </a:cubicBezTo>
                  <a:lnTo>
                    <a:pt x="100536" y="350898"/>
                  </a:lnTo>
                  <a:lnTo>
                    <a:pt x="100763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7" y="356270"/>
                    <a:pt x="116219" y="357948"/>
                    <a:pt x="119688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1" y="366618"/>
                    <a:pt x="137727" y="367938"/>
                  </a:cubicBezTo>
                  <a:lnTo>
                    <a:pt x="138104" y="368051"/>
                  </a:lnTo>
                  <a:cubicBezTo>
                    <a:pt x="140988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6" y="355610"/>
                    <a:pt x="160987" y="353141"/>
                    <a:pt x="164003" y="350728"/>
                  </a:cubicBezTo>
                  <a:cubicBezTo>
                    <a:pt x="171638" y="344640"/>
                    <a:pt x="180610" y="340775"/>
                    <a:pt x="189168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8" y="328297"/>
                    <a:pt x="234030" y="327939"/>
                    <a:pt x="237555" y="327392"/>
                  </a:cubicBezTo>
                  <a:cubicBezTo>
                    <a:pt x="251165" y="325476"/>
                    <a:pt x="264473" y="321794"/>
                    <a:pt x="277139" y="316440"/>
                  </a:cubicBezTo>
                  <a:cubicBezTo>
                    <a:pt x="284510" y="313193"/>
                    <a:pt x="291597" y="309321"/>
                    <a:pt x="298307" y="304867"/>
                  </a:cubicBezTo>
                  <a:cubicBezTo>
                    <a:pt x="306356" y="299852"/>
                    <a:pt x="313915" y="294117"/>
                    <a:pt x="320927" y="287732"/>
                  </a:cubicBezTo>
                  <a:cubicBezTo>
                    <a:pt x="328165" y="280538"/>
                    <a:pt x="334800" y="272751"/>
                    <a:pt x="340738" y="264453"/>
                  </a:cubicBezTo>
                  <a:cubicBezTo>
                    <a:pt x="346412" y="256837"/>
                    <a:pt x="351464" y="248768"/>
                    <a:pt x="355818" y="240325"/>
                  </a:cubicBezTo>
                  <a:cubicBezTo>
                    <a:pt x="358080" y="235542"/>
                    <a:pt x="359965" y="230596"/>
                    <a:pt x="361473" y="225528"/>
                  </a:cubicBezTo>
                  <a:cubicBezTo>
                    <a:pt x="362302" y="222965"/>
                    <a:pt x="363112" y="220552"/>
                    <a:pt x="363999" y="218158"/>
                  </a:cubicBezTo>
                  <a:cubicBezTo>
                    <a:pt x="367900" y="207715"/>
                    <a:pt x="369258" y="196782"/>
                    <a:pt x="370143" y="186509"/>
                  </a:cubicBezTo>
                  <a:cubicBezTo>
                    <a:pt x="371388" y="172334"/>
                    <a:pt x="369936" y="157971"/>
                    <a:pt x="368258" y="144550"/>
                  </a:cubicBezTo>
                  <a:cubicBezTo>
                    <a:pt x="366619" y="132450"/>
                    <a:pt x="363339" y="120631"/>
                    <a:pt x="358513" y="109414"/>
                  </a:cubicBezTo>
                  <a:cubicBezTo>
                    <a:pt x="355988" y="103842"/>
                    <a:pt x="353104" y="98445"/>
                    <a:pt x="349861" y="93260"/>
                  </a:cubicBezTo>
                  <a:lnTo>
                    <a:pt x="347015" y="88453"/>
                  </a:lnTo>
                  <a:cubicBezTo>
                    <a:pt x="339287" y="75051"/>
                    <a:pt x="328486" y="63100"/>
                    <a:pt x="313085" y="50848"/>
                  </a:cubicBezTo>
                  <a:cubicBezTo>
                    <a:pt x="309315" y="47813"/>
                    <a:pt x="305074" y="44684"/>
                    <a:pt x="300249" y="41272"/>
                  </a:cubicBezTo>
                  <a:cubicBezTo>
                    <a:pt x="293595" y="36893"/>
                    <a:pt x="286583" y="33108"/>
                    <a:pt x="279269" y="29962"/>
                  </a:cubicBezTo>
                  <a:lnTo>
                    <a:pt x="277384" y="29058"/>
                  </a:lnTo>
                  <a:cubicBezTo>
                    <a:pt x="270824" y="25972"/>
                    <a:pt x="264076" y="23344"/>
                    <a:pt x="257158" y="21197"/>
                  </a:cubicBezTo>
                  <a:cubicBezTo>
                    <a:pt x="255990" y="20839"/>
                    <a:pt x="254726" y="20462"/>
                    <a:pt x="253388" y="20104"/>
                  </a:cubicBezTo>
                  <a:cubicBezTo>
                    <a:pt x="248299" y="18596"/>
                    <a:pt x="243078" y="17610"/>
                    <a:pt x="237799" y="17163"/>
                  </a:cubicBezTo>
                  <a:cubicBezTo>
                    <a:pt x="226151" y="16117"/>
                    <a:pt x="214426" y="15884"/>
                    <a:pt x="202740" y="16466"/>
                  </a:cubicBezTo>
                  <a:cubicBezTo>
                    <a:pt x="193051" y="17450"/>
                    <a:pt x="183457" y="19342"/>
                    <a:pt x="174126" y="22121"/>
                  </a:cubicBezTo>
                  <a:cubicBezTo>
                    <a:pt x="166152" y="24289"/>
                    <a:pt x="158330" y="26995"/>
                    <a:pt x="150714" y="30226"/>
                  </a:cubicBezTo>
                  <a:cubicBezTo>
                    <a:pt x="145304" y="32596"/>
                    <a:pt x="140121" y="35434"/>
                    <a:pt x="135219" y="38709"/>
                  </a:cubicBezTo>
                  <a:lnTo>
                    <a:pt x="131600" y="41027"/>
                  </a:lnTo>
                  <a:cubicBezTo>
                    <a:pt x="125606" y="44601"/>
                    <a:pt x="119933" y="48682"/>
                    <a:pt x="114636" y="53223"/>
                  </a:cubicBezTo>
                  <a:cubicBezTo>
                    <a:pt x="102685" y="64099"/>
                    <a:pt x="90338" y="75975"/>
                    <a:pt x="82082" y="91111"/>
                  </a:cubicBezTo>
                  <a:cubicBezTo>
                    <a:pt x="80744" y="93561"/>
                    <a:pt x="79330" y="96068"/>
                    <a:pt x="77954" y="98481"/>
                  </a:cubicBezTo>
                  <a:cubicBezTo>
                    <a:pt x="75409" y="102967"/>
                    <a:pt x="72864" y="107472"/>
                    <a:pt x="70565" y="112053"/>
                  </a:cubicBezTo>
                  <a:cubicBezTo>
                    <a:pt x="68774" y="115900"/>
                    <a:pt x="67267" y="119883"/>
                    <a:pt x="66098" y="123966"/>
                  </a:cubicBezTo>
                  <a:lnTo>
                    <a:pt x="64910" y="127736"/>
                  </a:lnTo>
                  <a:cubicBezTo>
                    <a:pt x="63421" y="131951"/>
                    <a:pt x="62272" y="136273"/>
                    <a:pt x="61441" y="140667"/>
                  </a:cubicBezTo>
                  <a:cubicBezTo>
                    <a:pt x="59878" y="150393"/>
                    <a:pt x="58671" y="160195"/>
                    <a:pt x="57822" y="169808"/>
                  </a:cubicBezTo>
                  <a:cubicBezTo>
                    <a:pt x="57389" y="177957"/>
                    <a:pt x="57842" y="186127"/>
                    <a:pt x="59142" y="194181"/>
                  </a:cubicBezTo>
                  <a:cubicBezTo>
                    <a:pt x="59520" y="197197"/>
                    <a:pt x="59915" y="200307"/>
                    <a:pt x="60198" y="203304"/>
                  </a:cubicBezTo>
                  <a:cubicBezTo>
                    <a:pt x="60669" y="211013"/>
                    <a:pt x="60349" y="218750"/>
                    <a:pt x="59255" y="226395"/>
                  </a:cubicBezTo>
                  <a:cubicBezTo>
                    <a:pt x="58313" y="235035"/>
                    <a:pt x="56899" y="243618"/>
                    <a:pt x="55033" y="252106"/>
                  </a:cubicBezTo>
                  <a:cubicBezTo>
                    <a:pt x="53921" y="256721"/>
                    <a:pt x="52488" y="261255"/>
                    <a:pt x="50754" y="265678"/>
                  </a:cubicBezTo>
                  <a:lnTo>
                    <a:pt x="49453" y="269316"/>
                  </a:lnTo>
                  <a:cubicBezTo>
                    <a:pt x="48322" y="272538"/>
                    <a:pt x="47003" y="275686"/>
                    <a:pt x="45476" y="278741"/>
                  </a:cubicBezTo>
                  <a:lnTo>
                    <a:pt x="43591" y="282511"/>
                  </a:lnTo>
                  <a:cubicBezTo>
                    <a:pt x="40877" y="287996"/>
                    <a:pt x="38049" y="293670"/>
                    <a:pt x="34826" y="298910"/>
                  </a:cubicBezTo>
                  <a:cubicBezTo>
                    <a:pt x="33582" y="301254"/>
                    <a:pt x="31357" y="302940"/>
                    <a:pt x="28776" y="303528"/>
                  </a:cubicBezTo>
                  <a:cubicBezTo>
                    <a:pt x="27701" y="303716"/>
                    <a:pt x="26607" y="303658"/>
                    <a:pt x="25552" y="303359"/>
                  </a:cubicBezTo>
                  <a:cubicBezTo>
                    <a:pt x="24421" y="303032"/>
                    <a:pt x="23365" y="302481"/>
                    <a:pt x="22441" y="301738"/>
                  </a:cubicBezTo>
                  <a:cubicBezTo>
                    <a:pt x="21574" y="301026"/>
                    <a:pt x="20802" y="300195"/>
                    <a:pt x="20161" y="299268"/>
                  </a:cubicBezTo>
                  <a:cubicBezTo>
                    <a:pt x="18993" y="297591"/>
                    <a:pt x="19916" y="295366"/>
                    <a:pt x="21216" y="292633"/>
                  </a:cubicBezTo>
                  <a:cubicBezTo>
                    <a:pt x="23761" y="287336"/>
                    <a:pt x="26533" y="282040"/>
                    <a:pt x="29209" y="276931"/>
                  </a:cubicBezTo>
                  <a:cubicBezTo>
                    <a:pt x="30472" y="274538"/>
                    <a:pt x="31735" y="272144"/>
                    <a:pt x="32979" y="269731"/>
                  </a:cubicBezTo>
                  <a:cubicBezTo>
                    <a:pt x="38238" y="259514"/>
                    <a:pt x="40651" y="248487"/>
                    <a:pt x="42404" y="238082"/>
                  </a:cubicBezTo>
                  <a:cubicBezTo>
                    <a:pt x="44836" y="224141"/>
                    <a:pt x="45514" y="209948"/>
                    <a:pt x="44383" y="195840"/>
                  </a:cubicBezTo>
                  <a:cubicBezTo>
                    <a:pt x="42931" y="181520"/>
                    <a:pt x="42931" y="167088"/>
                    <a:pt x="44383" y="152768"/>
                  </a:cubicBezTo>
                  <a:cubicBezTo>
                    <a:pt x="45514" y="141837"/>
                    <a:pt x="47795" y="131057"/>
                    <a:pt x="51207" y="120611"/>
                  </a:cubicBezTo>
                  <a:cubicBezTo>
                    <a:pt x="59878" y="94986"/>
                    <a:pt x="74429" y="71748"/>
                    <a:pt x="93694" y="52752"/>
                  </a:cubicBezTo>
                  <a:lnTo>
                    <a:pt x="95579" y="50867"/>
                  </a:lnTo>
                  <a:cubicBezTo>
                    <a:pt x="100178" y="46381"/>
                    <a:pt x="104909" y="41762"/>
                    <a:pt x="109792" y="37578"/>
                  </a:cubicBezTo>
                  <a:cubicBezTo>
                    <a:pt x="112506" y="35367"/>
                    <a:pt x="115352" y="33350"/>
                    <a:pt x="118349" y="31546"/>
                  </a:cubicBezTo>
                  <a:cubicBezTo>
                    <a:pt x="119442" y="30848"/>
                    <a:pt x="120404" y="30245"/>
                    <a:pt x="121327" y="29661"/>
                  </a:cubicBezTo>
                  <a:lnTo>
                    <a:pt x="121911" y="29284"/>
                  </a:lnTo>
                  <a:cubicBezTo>
                    <a:pt x="124456" y="27546"/>
                    <a:pt x="127077" y="25942"/>
                    <a:pt x="129791" y="24477"/>
                  </a:cubicBezTo>
                  <a:lnTo>
                    <a:pt x="130281" y="24232"/>
                  </a:lnTo>
                  <a:cubicBezTo>
                    <a:pt x="137142" y="20726"/>
                    <a:pt x="144249" y="17088"/>
                    <a:pt x="151393" y="13902"/>
                  </a:cubicBezTo>
                  <a:cubicBezTo>
                    <a:pt x="165832" y="7475"/>
                    <a:pt x="182401" y="3441"/>
                    <a:pt x="203531" y="1217"/>
                  </a:cubicBezTo>
                  <a:cubicBezTo>
                    <a:pt x="214860" y="-188"/>
                    <a:pt x="226340" y="61"/>
                    <a:pt x="237612" y="1952"/>
                  </a:cubicBezTo>
                  <a:cubicBezTo>
                    <a:pt x="239722" y="2329"/>
                    <a:pt x="241871" y="2706"/>
                    <a:pt x="243963" y="3045"/>
                  </a:cubicBezTo>
                  <a:lnTo>
                    <a:pt x="244265" y="3045"/>
                  </a:lnTo>
                  <a:cubicBezTo>
                    <a:pt x="250127" y="3914"/>
                    <a:pt x="255933" y="5103"/>
                    <a:pt x="261664" y="6608"/>
                  </a:cubicBezTo>
                  <a:cubicBezTo>
                    <a:pt x="262550" y="6853"/>
                    <a:pt x="263417" y="7117"/>
                    <a:pt x="264302" y="7399"/>
                  </a:cubicBezTo>
                  <a:cubicBezTo>
                    <a:pt x="283322" y="13326"/>
                    <a:pt x="301135" y="22586"/>
                    <a:pt x="316912" y="34750"/>
                  </a:cubicBezTo>
                  <a:lnTo>
                    <a:pt x="319362" y="36635"/>
                  </a:lnTo>
                  <a:cubicBezTo>
                    <a:pt x="320909" y="37823"/>
                    <a:pt x="322435" y="39029"/>
                    <a:pt x="323961" y="40235"/>
                  </a:cubicBezTo>
                  <a:cubicBezTo>
                    <a:pt x="330974" y="45508"/>
                    <a:pt x="337345" y="51594"/>
                    <a:pt x="342924" y="58369"/>
                  </a:cubicBezTo>
                  <a:cubicBezTo>
                    <a:pt x="346185" y="62554"/>
                    <a:pt x="349579" y="66738"/>
                    <a:pt x="352840" y="70772"/>
                  </a:cubicBezTo>
                  <a:cubicBezTo>
                    <a:pt x="354574" y="72902"/>
                    <a:pt x="356176" y="74900"/>
                    <a:pt x="357779" y="76898"/>
                  </a:cubicBezTo>
                  <a:cubicBezTo>
                    <a:pt x="366015" y="87171"/>
                    <a:pt x="371294" y="99311"/>
                    <a:pt x="374951" y="108754"/>
                  </a:cubicBezTo>
                  <a:cubicBezTo>
                    <a:pt x="380775" y="123547"/>
                    <a:pt x="384224" y="139174"/>
                    <a:pt x="385149" y="155049"/>
                  </a:cubicBezTo>
                  <a:cubicBezTo>
                    <a:pt x="385958" y="166255"/>
                    <a:pt x="385996" y="177505"/>
                    <a:pt x="385242" y="188715"/>
                  </a:cubicBezTo>
                  <a:cubicBezTo>
                    <a:pt x="384131" y="198491"/>
                    <a:pt x="382302" y="208174"/>
                    <a:pt x="379795" y="217687"/>
                  </a:cubicBezTo>
                  <a:lnTo>
                    <a:pt x="379361" y="219572"/>
                  </a:lnTo>
                  <a:cubicBezTo>
                    <a:pt x="377891" y="226301"/>
                    <a:pt x="375704" y="232858"/>
                    <a:pt x="372877" y="239138"/>
                  </a:cubicBezTo>
                  <a:cubicBezTo>
                    <a:pt x="366355" y="253124"/>
                    <a:pt x="359060" y="267770"/>
                    <a:pt x="347957" y="279702"/>
                  </a:cubicBezTo>
                  <a:lnTo>
                    <a:pt x="345847" y="281945"/>
                  </a:lnTo>
                  <a:lnTo>
                    <a:pt x="346581" y="282624"/>
                  </a:lnTo>
                  <a:lnTo>
                    <a:pt x="341643" y="287732"/>
                  </a:lnTo>
                  <a:cubicBezTo>
                    <a:pt x="335988" y="293595"/>
                    <a:pt x="330088" y="299627"/>
                    <a:pt x="324094" y="305281"/>
                  </a:cubicBezTo>
                  <a:cubicBezTo>
                    <a:pt x="320738" y="308272"/>
                    <a:pt x="317139" y="310959"/>
                    <a:pt x="313312" y="313311"/>
                  </a:cubicBezTo>
                  <a:lnTo>
                    <a:pt x="310899" y="314914"/>
                  </a:lnTo>
                  <a:cubicBezTo>
                    <a:pt x="306187" y="318166"/>
                    <a:pt x="301323" y="321179"/>
                    <a:pt x="296309" y="323943"/>
                  </a:cubicBezTo>
                  <a:lnTo>
                    <a:pt x="294952" y="324678"/>
                  </a:lnTo>
                  <a:cubicBezTo>
                    <a:pt x="289598" y="327736"/>
                    <a:pt x="283981" y="330316"/>
                    <a:pt x="278176" y="332387"/>
                  </a:cubicBezTo>
                  <a:cubicBezTo>
                    <a:pt x="268110" y="335611"/>
                    <a:pt x="257102" y="338532"/>
                    <a:pt x="244529" y="341360"/>
                  </a:cubicBezTo>
                  <a:cubicBezTo>
                    <a:pt x="240609" y="342227"/>
                    <a:pt x="236650" y="342755"/>
                    <a:pt x="232466" y="343245"/>
                  </a:cubicBezTo>
                  <a:cubicBezTo>
                    <a:pt x="228281" y="343735"/>
                    <a:pt x="223926" y="344357"/>
                    <a:pt x="219685" y="345318"/>
                  </a:cubicBezTo>
                  <a:cubicBezTo>
                    <a:pt x="210713" y="347293"/>
                    <a:pt x="201891" y="349901"/>
                    <a:pt x="193296" y="353122"/>
                  </a:cubicBezTo>
                  <a:cubicBezTo>
                    <a:pt x="185813" y="355921"/>
                    <a:pt x="178669" y="359517"/>
                    <a:pt x="171958" y="363848"/>
                  </a:cubicBezTo>
                  <a:cubicBezTo>
                    <a:pt x="167377" y="367005"/>
                    <a:pt x="163042" y="370495"/>
                    <a:pt x="158989" y="374290"/>
                  </a:cubicBezTo>
                  <a:cubicBezTo>
                    <a:pt x="157368" y="375723"/>
                    <a:pt x="155747" y="377174"/>
                    <a:pt x="154145" y="378531"/>
                  </a:cubicBezTo>
                  <a:cubicBezTo>
                    <a:pt x="153164" y="379361"/>
                    <a:pt x="152260" y="380228"/>
                    <a:pt x="151487" y="381057"/>
                  </a:cubicBezTo>
                  <a:cubicBezTo>
                    <a:pt x="150281" y="382449"/>
                    <a:pt x="148848" y="383633"/>
                    <a:pt x="147245" y="384563"/>
                  </a:cubicBezTo>
                  <a:cubicBezTo>
                    <a:pt x="145493" y="385276"/>
                    <a:pt x="143551" y="385408"/>
                    <a:pt x="141704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1AB29418-1EB9-AAE2-2C48-1F28145423CE}"/>
                </a:ext>
              </a:extLst>
            </p:cNvPr>
            <p:cNvSpPr/>
            <p:nvPr/>
          </p:nvSpPr>
          <p:spPr>
            <a:xfrm>
              <a:off x="5770050" y="637798"/>
              <a:ext cx="152098" cy="77117"/>
            </a:xfrm>
            <a:custGeom>
              <a:avLst/>
              <a:gdLst>
                <a:gd name="connsiteX0" fmla="*/ 139680 w 152098"/>
                <a:gd name="connsiteY0" fmla="*/ 76899 h 77117"/>
                <a:gd name="connsiteX1" fmla="*/ 133158 w 152098"/>
                <a:gd name="connsiteY1" fmla="*/ 74279 h 77117"/>
                <a:gd name="connsiteX2" fmla="*/ 131367 w 152098"/>
                <a:gd name="connsiteY2" fmla="*/ 73449 h 77117"/>
                <a:gd name="connsiteX3" fmla="*/ 122715 w 152098"/>
                <a:gd name="connsiteY3" fmla="*/ 69359 h 77117"/>
                <a:gd name="connsiteX4" fmla="*/ 116796 w 152098"/>
                <a:gd name="connsiteY4" fmla="*/ 66550 h 77117"/>
                <a:gd name="connsiteX5" fmla="*/ 116418 w 152098"/>
                <a:gd name="connsiteY5" fmla="*/ 66362 h 77117"/>
                <a:gd name="connsiteX6" fmla="*/ 98964 w 152098"/>
                <a:gd name="connsiteY6" fmla="*/ 58332 h 77117"/>
                <a:gd name="connsiteX7" fmla="*/ 90199 w 152098"/>
                <a:gd name="connsiteY7" fmla="*/ 54562 h 77117"/>
                <a:gd name="connsiteX8" fmla="*/ 89973 w 152098"/>
                <a:gd name="connsiteY8" fmla="*/ 54468 h 77117"/>
                <a:gd name="connsiteX9" fmla="*/ 83733 w 152098"/>
                <a:gd name="connsiteY9" fmla="*/ 51810 h 77117"/>
                <a:gd name="connsiteX10" fmla="*/ 71387 w 152098"/>
                <a:gd name="connsiteY10" fmla="*/ 46306 h 77117"/>
                <a:gd name="connsiteX11" fmla="*/ 67504 w 152098"/>
                <a:gd name="connsiteY11" fmla="*/ 44534 h 77117"/>
                <a:gd name="connsiteX12" fmla="*/ 52424 w 152098"/>
                <a:gd name="connsiteY12" fmla="*/ 37672 h 77117"/>
                <a:gd name="connsiteX13" fmla="*/ 41114 w 152098"/>
                <a:gd name="connsiteY13" fmla="*/ 32300 h 77117"/>
                <a:gd name="connsiteX14" fmla="*/ 40888 w 152098"/>
                <a:gd name="connsiteY14" fmla="*/ 32187 h 77117"/>
                <a:gd name="connsiteX15" fmla="*/ 27486 w 152098"/>
                <a:gd name="connsiteY15" fmla="*/ 25854 h 77117"/>
                <a:gd name="connsiteX16" fmla="*/ 12802 w 152098"/>
                <a:gd name="connsiteY16" fmla="*/ 19501 h 77117"/>
                <a:gd name="connsiteX17" fmla="*/ 3471 w 152098"/>
                <a:gd name="connsiteY17" fmla="*/ 14261 h 77117"/>
                <a:gd name="connsiteX18" fmla="*/ -487 w 152098"/>
                <a:gd name="connsiteY18" fmla="*/ 10491 h 77117"/>
                <a:gd name="connsiteX19" fmla="*/ -1034 w 152098"/>
                <a:gd name="connsiteY19" fmla="*/ 9831 h 77117"/>
                <a:gd name="connsiteX20" fmla="*/ -1034 w 152098"/>
                <a:gd name="connsiteY20" fmla="*/ 8964 h 77117"/>
                <a:gd name="connsiteX21" fmla="*/ 1397 w 152098"/>
                <a:gd name="connsiteY21" fmla="*/ 2951 h 77117"/>
                <a:gd name="connsiteX22" fmla="*/ 6694 w 152098"/>
                <a:gd name="connsiteY22" fmla="*/ 501 h 77117"/>
                <a:gd name="connsiteX23" fmla="*/ 9221 w 152098"/>
                <a:gd name="connsiteY23" fmla="*/ 1651 h 77117"/>
                <a:gd name="connsiteX24" fmla="*/ 19757 w 152098"/>
                <a:gd name="connsiteY24" fmla="*/ 6608 h 77117"/>
                <a:gd name="connsiteX25" fmla="*/ 20700 w 152098"/>
                <a:gd name="connsiteY25" fmla="*/ 7023 h 77117"/>
                <a:gd name="connsiteX26" fmla="*/ 27335 w 152098"/>
                <a:gd name="connsiteY26" fmla="*/ 9775 h 77117"/>
                <a:gd name="connsiteX27" fmla="*/ 34988 w 152098"/>
                <a:gd name="connsiteY27" fmla="*/ 12960 h 77117"/>
                <a:gd name="connsiteX28" fmla="*/ 44187 w 152098"/>
                <a:gd name="connsiteY28" fmla="*/ 17239 h 77117"/>
                <a:gd name="connsiteX29" fmla="*/ 48937 w 152098"/>
                <a:gd name="connsiteY29" fmla="*/ 19501 h 77117"/>
                <a:gd name="connsiteX30" fmla="*/ 51689 w 152098"/>
                <a:gd name="connsiteY30" fmla="*/ 20783 h 77117"/>
                <a:gd name="connsiteX31" fmla="*/ 60284 w 152098"/>
                <a:gd name="connsiteY31" fmla="*/ 24723 h 77117"/>
                <a:gd name="connsiteX32" fmla="*/ 66995 w 152098"/>
                <a:gd name="connsiteY32" fmla="*/ 27512 h 77117"/>
                <a:gd name="connsiteX33" fmla="*/ 74855 w 152098"/>
                <a:gd name="connsiteY33" fmla="*/ 30811 h 77117"/>
                <a:gd name="connsiteX34" fmla="*/ 83827 w 152098"/>
                <a:gd name="connsiteY34" fmla="*/ 34977 h 77117"/>
                <a:gd name="connsiteX35" fmla="*/ 89124 w 152098"/>
                <a:gd name="connsiteY35" fmla="*/ 37503 h 77117"/>
                <a:gd name="connsiteX36" fmla="*/ 99831 w 152098"/>
                <a:gd name="connsiteY36" fmla="*/ 42385 h 77117"/>
                <a:gd name="connsiteX37" fmla="*/ 106126 w 152098"/>
                <a:gd name="connsiteY37" fmla="*/ 45043 h 77117"/>
                <a:gd name="connsiteX38" fmla="*/ 114100 w 152098"/>
                <a:gd name="connsiteY38" fmla="*/ 48417 h 77117"/>
                <a:gd name="connsiteX39" fmla="*/ 121640 w 152098"/>
                <a:gd name="connsiteY39" fmla="*/ 51923 h 77117"/>
                <a:gd name="connsiteX40" fmla="*/ 128708 w 152098"/>
                <a:gd name="connsiteY40" fmla="*/ 55184 h 77117"/>
                <a:gd name="connsiteX41" fmla="*/ 130782 w 152098"/>
                <a:gd name="connsiteY41" fmla="*/ 56107 h 77117"/>
                <a:gd name="connsiteX42" fmla="*/ 143977 w 152098"/>
                <a:gd name="connsiteY42" fmla="*/ 61762 h 77117"/>
                <a:gd name="connsiteX43" fmla="*/ 146559 w 152098"/>
                <a:gd name="connsiteY43" fmla="*/ 63252 h 77117"/>
                <a:gd name="connsiteX44" fmla="*/ 151065 w 152098"/>
                <a:gd name="connsiteY44" fmla="*/ 71489 h 77117"/>
                <a:gd name="connsiteX45" fmla="*/ 144335 w 152098"/>
                <a:gd name="connsiteY45" fmla="*/ 77427 h 77117"/>
                <a:gd name="connsiteX46" fmla="*/ 139680 w 152098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098" h="77117">
                  <a:moveTo>
                    <a:pt x="139680" y="76899"/>
                  </a:moveTo>
                  <a:cubicBezTo>
                    <a:pt x="137437" y="76197"/>
                    <a:pt x="135268" y="75321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2" y="70735"/>
                    <a:pt x="122715" y="69359"/>
                  </a:cubicBezTo>
                  <a:lnTo>
                    <a:pt x="116796" y="66550"/>
                  </a:lnTo>
                  <a:lnTo>
                    <a:pt x="116418" y="66362"/>
                  </a:lnTo>
                  <a:cubicBezTo>
                    <a:pt x="110632" y="63666"/>
                    <a:pt x="104788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8"/>
                  </a:lnTo>
                  <a:cubicBezTo>
                    <a:pt x="87899" y="53582"/>
                    <a:pt x="85807" y="52715"/>
                    <a:pt x="83733" y="51810"/>
                  </a:cubicBezTo>
                  <a:cubicBezTo>
                    <a:pt x="79605" y="49925"/>
                    <a:pt x="75420" y="48040"/>
                    <a:pt x="71387" y="46306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2"/>
                  </a:cubicBezTo>
                  <a:lnTo>
                    <a:pt x="41114" y="32300"/>
                  </a:ln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9"/>
                    <a:pt x="17552" y="21386"/>
                    <a:pt x="12802" y="19501"/>
                  </a:cubicBezTo>
                  <a:cubicBezTo>
                    <a:pt x="9446" y="18232"/>
                    <a:pt x="6298" y="16465"/>
                    <a:pt x="3471" y="14261"/>
                  </a:cubicBezTo>
                  <a:cubicBezTo>
                    <a:pt x="2019" y="13141"/>
                    <a:pt x="700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0"/>
                    <a:pt x="-35" y="4640"/>
                    <a:pt x="1397" y="2951"/>
                  </a:cubicBezTo>
                  <a:cubicBezTo>
                    <a:pt x="2548" y="1519"/>
                    <a:pt x="3962" y="-253"/>
                    <a:pt x="6694" y="501"/>
                  </a:cubicBezTo>
                  <a:cubicBezTo>
                    <a:pt x="7581" y="788"/>
                    <a:pt x="8428" y="1174"/>
                    <a:pt x="9221" y="1651"/>
                  </a:cubicBezTo>
                  <a:cubicBezTo>
                    <a:pt x="12669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2"/>
                    <a:pt x="126334" y="54128"/>
                    <a:pt x="128708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1" y="62127"/>
                    <a:pt x="145786" y="62629"/>
                    <a:pt x="146559" y="63252"/>
                  </a:cubicBezTo>
                  <a:cubicBezTo>
                    <a:pt x="149255" y="65148"/>
                    <a:pt x="150932" y="68192"/>
                    <a:pt x="151065" y="71489"/>
                  </a:cubicBezTo>
                  <a:cubicBezTo>
                    <a:pt x="150235" y="74651"/>
                    <a:pt x="147577" y="76997"/>
                    <a:pt x="144335" y="77427"/>
                  </a:cubicBezTo>
                  <a:cubicBezTo>
                    <a:pt x="142770" y="77490"/>
                    <a:pt x="141187" y="7731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71209AEF-346F-60DE-3DF9-A2E5D8ED936D}"/>
                </a:ext>
              </a:extLst>
            </p:cNvPr>
            <p:cNvSpPr/>
            <p:nvPr/>
          </p:nvSpPr>
          <p:spPr>
            <a:xfrm>
              <a:off x="5816062" y="580155"/>
              <a:ext cx="152113" cy="77408"/>
            </a:xfrm>
            <a:custGeom>
              <a:avLst/>
              <a:gdLst>
                <a:gd name="connsiteX0" fmla="*/ 140810 w 152113"/>
                <a:gd name="connsiteY0" fmla="*/ 77276 h 77408"/>
                <a:gd name="connsiteX1" fmla="*/ 137305 w 152113"/>
                <a:gd name="connsiteY1" fmla="*/ 75975 h 77408"/>
                <a:gd name="connsiteX2" fmla="*/ 123412 w 152113"/>
                <a:gd name="connsiteY2" fmla="*/ 69472 h 77408"/>
                <a:gd name="connsiteX3" fmla="*/ 112423 w 152113"/>
                <a:gd name="connsiteY3" fmla="*/ 64270 h 77408"/>
                <a:gd name="connsiteX4" fmla="*/ 99775 w 152113"/>
                <a:gd name="connsiteY4" fmla="*/ 58709 h 77408"/>
                <a:gd name="connsiteX5" fmla="*/ 87202 w 152113"/>
                <a:gd name="connsiteY5" fmla="*/ 53167 h 77408"/>
                <a:gd name="connsiteX6" fmla="*/ 73460 w 152113"/>
                <a:gd name="connsiteY6" fmla="*/ 46702 h 77408"/>
                <a:gd name="connsiteX7" fmla="*/ 61981 w 152113"/>
                <a:gd name="connsiteY7" fmla="*/ 41292 h 77408"/>
                <a:gd name="connsiteX8" fmla="*/ 54064 w 152113"/>
                <a:gd name="connsiteY8" fmla="*/ 37823 h 77408"/>
                <a:gd name="connsiteX9" fmla="*/ 47749 w 152113"/>
                <a:gd name="connsiteY9" fmla="*/ 35090 h 77408"/>
                <a:gd name="connsiteX10" fmla="*/ 36930 w 152113"/>
                <a:gd name="connsiteY10" fmla="*/ 30095 h 77408"/>
                <a:gd name="connsiteX11" fmla="*/ 27995 w 152113"/>
                <a:gd name="connsiteY11" fmla="*/ 25910 h 77408"/>
                <a:gd name="connsiteX12" fmla="*/ 18400 w 152113"/>
                <a:gd name="connsiteY12" fmla="*/ 21462 h 77408"/>
                <a:gd name="connsiteX13" fmla="*/ 13141 w 152113"/>
                <a:gd name="connsiteY13" fmla="*/ 19275 h 77408"/>
                <a:gd name="connsiteX14" fmla="*/ 4678 w 152113"/>
                <a:gd name="connsiteY14" fmla="*/ 15505 h 77408"/>
                <a:gd name="connsiteX15" fmla="*/ 2699 w 152113"/>
                <a:gd name="connsiteY15" fmla="*/ 14224 h 77408"/>
                <a:gd name="connsiteX16" fmla="*/ -958 w 152113"/>
                <a:gd name="connsiteY16" fmla="*/ 8116 h 77408"/>
                <a:gd name="connsiteX17" fmla="*/ 2981 w 152113"/>
                <a:gd name="connsiteY17" fmla="*/ 1180 h 77408"/>
                <a:gd name="connsiteX18" fmla="*/ 8316 w 152113"/>
                <a:gd name="connsiteY18" fmla="*/ 746 h 77408"/>
                <a:gd name="connsiteX19" fmla="*/ 10483 w 152113"/>
                <a:gd name="connsiteY19" fmla="*/ 1538 h 77408"/>
                <a:gd name="connsiteX20" fmla="*/ 40493 w 152113"/>
                <a:gd name="connsiteY20" fmla="*/ 15241 h 77408"/>
                <a:gd name="connsiteX21" fmla="*/ 52236 w 152113"/>
                <a:gd name="connsiteY21" fmla="*/ 20896 h 77408"/>
                <a:gd name="connsiteX22" fmla="*/ 65016 w 152113"/>
                <a:gd name="connsiteY22" fmla="*/ 26985 h 77408"/>
                <a:gd name="connsiteX23" fmla="*/ 73291 w 152113"/>
                <a:gd name="connsiteY23" fmla="*/ 30547 h 77408"/>
                <a:gd name="connsiteX24" fmla="*/ 80227 w 152113"/>
                <a:gd name="connsiteY24" fmla="*/ 33507 h 77408"/>
                <a:gd name="connsiteX25" fmla="*/ 89652 w 152113"/>
                <a:gd name="connsiteY25" fmla="*/ 37955 h 77408"/>
                <a:gd name="connsiteX26" fmla="*/ 89973 w 152113"/>
                <a:gd name="connsiteY26" fmla="*/ 38106 h 77408"/>
                <a:gd name="connsiteX27" fmla="*/ 94798 w 152113"/>
                <a:gd name="connsiteY27" fmla="*/ 40425 h 77408"/>
                <a:gd name="connsiteX28" fmla="*/ 96929 w 152113"/>
                <a:gd name="connsiteY28" fmla="*/ 41424 h 77408"/>
                <a:gd name="connsiteX29" fmla="*/ 106089 w 152113"/>
                <a:gd name="connsiteY29" fmla="*/ 45684 h 77408"/>
                <a:gd name="connsiteX30" fmla="*/ 113140 w 152113"/>
                <a:gd name="connsiteY30" fmla="*/ 48737 h 77408"/>
                <a:gd name="connsiteX31" fmla="*/ 120943 w 152113"/>
                <a:gd name="connsiteY31" fmla="*/ 52112 h 77408"/>
                <a:gd name="connsiteX32" fmla="*/ 130254 w 152113"/>
                <a:gd name="connsiteY32" fmla="*/ 56447 h 77408"/>
                <a:gd name="connsiteX33" fmla="*/ 135250 w 152113"/>
                <a:gd name="connsiteY33" fmla="*/ 58803 h 77408"/>
                <a:gd name="connsiteX34" fmla="*/ 148162 w 152113"/>
                <a:gd name="connsiteY34" fmla="*/ 64797 h 77408"/>
                <a:gd name="connsiteX35" fmla="*/ 148615 w 152113"/>
                <a:gd name="connsiteY35" fmla="*/ 65137 h 77408"/>
                <a:gd name="connsiteX36" fmla="*/ 151046 w 152113"/>
                <a:gd name="connsiteY36" fmla="*/ 70792 h 77408"/>
                <a:gd name="connsiteX37" fmla="*/ 146918 w 152113"/>
                <a:gd name="connsiteY37" fmla="*/ 76955 h 77408"/>
                <a:gd name="connsiteX38" fmla="*/ 140810 w 152113"/>
                <a:gd name="connsiteY38" fmla="*/ 77276 h 7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08">
                  <a:moveTo>
                    <a:pt x="140810" y="77276"/>
                  </a:moveTo>
                  <a:cubicBezTo>
                    <a:pt x="139604" y="76924"/>
                    <a:pt x="138436" y="76489"/>
                    <a:pt x="137305" y="75975"/>
                  </a:cubicBezTo>
                  <a:cubicBezTo>
                    <a:pt x="132648" y="73921"/>
                    <a:pt x="127880" y="71659"/>
                    <a:pt x="123412" y="69472"/>
                  </a:cubicBezTo>
                  <a:cubicBezTo>
                    <a:pt x="119793" y="67738"/>
                    <a:pt x="116099" y="65947"/>
                    <a:pt x="112423" y="64270"/>
                  </a:cubicBezTo>
                  <a:cubicBezTo>
                    <a:pt x="108219" y="62385"/>
                    <a:pt x="103922" y="60500"/>
                    <a:pt x="99775" y="58709"/>
                  </a:cubicBezTo>
                  <a:cubicBezTo>
                    <a:pt x="95628" y="56918"/>
                    <a:pt x="91330" y="55052"/>
                    <a:pt x="87202" y="53167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911"/>
                    <a:pt x="65921" y="43064"/>
                    <a:pt x="61981" y="41292"/>
                  </a:cubicBezTo>
                  <a:cubicBezTo>
                    <a:pt x="59342" y="40067"/>
                    <a:pt x="56665" y="38936"/>
                    <a:pt x="54064" y="37823"/>
                  </a:cubicBezTo>
                  <a:cubicBezTo>
                    <a:pt x="51878" y="36900"/>
                    <a:pt x="49767" y="35938"/>
                    <a:pt x="47749" y="35090"/>
                  </a:cubicBezTo>
                  <a:cubicBezTo>
                    <a:pt x="44150" y="33469"/>
                    <a:pt x="40473" y="31754"/>
                    <a:pt x="36930" y="30095"/>
                  </a:cubicBezTo>
                  <a:lnTo>
                    <a:pt x="27995" y="25910"/>
                  </a:lnTo>
                  <a:cubicBezTo>
                    <a:pt x="24809" y="24402"/>
                    <a:pt x="21605" y="22894"/>
                    <a:pt x="18400" y="21462"/>
                  </a:cubicBezTo>
                  <a:cubicBezTo>
                    <a:pt x="16629" y="20689"/>
                    <a:pt x="14857" y="19954"/>
                    <a:pt x="13141" y="19275"/>
                  </a:cubicBezTo>
                  <a:cubicBezTo>
                    <a:pt x="10125" y="18050"/>
                    <a:pt x="7355" y="16919"/>
                    <a:pt x="4678" y="15505"/>
                  </a:cubicBezTo>
                  <a:cubicBezTo>
                    <a:pt x="3981" y="15138"/>
                    <a:pt x="3321" y="14709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2" y="5666"/>
                    <a:pt x="-91" y="3385"/>
                    <a:pt x="2981" y="1180"/>
                  </a:cubicBezTo>
                  <a:cubicBezTo>
                    <a:pt x="4603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3" y="1538"/>
                  </a:cubicBezTo>
                  <a:cubicBezTo>
                    <a:pt x="19550" y="5628"/>
                    <a:pt x="30088" y="10397"/>
                    <a:pt x="40493" y="15241"/>
                  </a:cubicBezTo>
                  <a:cubicBezTo>
                    <a:pt x="44413" y="17126"/>
                    <a:pt x="48391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577" y="29416"/>
                    <a:pt x="73291" y="30547"/>
                  </a:cubicBezTo>
                  <a:cubicBezTo>
                    <a:pt x="75666" y="31546"/>
                    <a:pt x="78004" y="32432"/>
                    <a:pt x="80227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6"/>
                    <a:pt x="102998" y="44308"/>
                    <a:pt x="106089" y="45684"/>
                  </a:cubicBezTo>
                  <a:cubicBezTo>
                    <a:pt x="108446" y="46739"/>
                    <a:pt x="110820" y="47757"/>
                    <a:pt x="113140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4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5" y="65137"/>
                  </a:lnTo>
                  <a:cubicBezTo>
                    <a:pt x="150349" y="66477"/>
                    <a:pt x="151273" y="68613"/>
                    <a:pt x="151046" y="70792"/>
                  </a:cubicBezTo>
                  <a:cubicBezTo>
                    <a:pt x="150801" y="73409"/>
                    <a:pt x="149237" y="75725"/>
                    <a:pt x="146918" y="76955"/>
                  </a:cubicBezTo>
                  <a:cubicBezTo>
                    <a:pt x="144996" y="77862"/>
                    <a:pt x="142809" y="77977"/>
                    <a:pt x="140810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E2801971-B7BC-D923-8B19-FFED6DB9E872}"/>
                </a:ext>
              </a:extLst>
            </p:cNvPr>
            <p:cNvSpPr/>
            <p:nvPr/>
          </p:nvSpPr>
          <p:spPr>
            <a:xfrm>
              <a:off x="5792895" y="609273"/>
              <a:ext cx="151925" cy="77527"/>
            </a:xfrm>
            <a:custGeom>
              <a:avLst/>
              <a:gdLst>
                <a:gd name="connsiteX0" fmla="*/ 140717 w 151925"/>
                <a:gd name="connsiteY0" fmla="*/ 77394 h 77527"/>
                <a:gd name="connsiteX1" fmla="*/ 137192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6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7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80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69 w 151925"/>
                <a:gd name="connsiteY30" fmla="*/ 48874 h 77527"/>
                <a:gd name="connsiteX31" fmla="*/ 120755 w 151925"/>
                <a:gd name="connsiteY31" fmla="*/ 52248 h 77527"/>
                <a:gd name="connsiteX32" fmla="*/ 130067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7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7" y="77394"/>
                  </a:moveTo>
                  <a:cubicBezTo>
                    <a:pt x="139510" y="77047"/>
                    <a:pt x="138341" y="76612"/>
                    <a:pt x="137192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5" y="66084"/>
                    <a:pt x="112310" y="64387"/>
                  </a:cubicBezTo>
                  <a:cubicBezTo>
                    <a:pt x="108088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9" y="51117"/>
                    <a:pt x="77853" y="48893"/>
                    <a:pt x="73347" y="46744"/>
                  </a:cubicBezTo>
                  <a:cubicBezTo>
                    <a:pt x="69577" y="44953"/>
                    <a:pt x="65807" y="43106"/>
                    <a:pt x="61886" y="41334"/>
                  </a:cubicBezTo>
                  <a:cubicBezTo>
                    <a:pt x="59285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7" y="21504"/>
                  </a:cubicBezTo>
                  <a:cubicBezTo>
                    <a:pt x="16497" y="20712"/>
                    <a:pt x="14706" y="19977"/>
                    <a:pt x="12953" y="19280"/>
                  </a:cubicBezTo>
                  <a:cubicBezTo>
                    <a:pt x="10013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2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3" y="941"/>
                    <a:pt x="9767" y="1212"/>
                    <a:pt x="10465" y="1542"/>
                  </a:cubicBezTo>
                  <a:cubicBezTo>
                    <a:pt x="19456" y="5765"/>
                    <a:pt x="30068" y="10628"/>
                    <a:pt x="40380" y="15434"/>
                  </a:cubicBezTo>
                  <a:cubicBezTo>
                    <a:pt x="44300" y="17319"/>
                    <a:pt x="48278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8" y="31702"/>
                    <a:pt x="77853" y="32607"/>
                    <a:pt x="80115" y="33700"/>
                  </a:cubicBezTo>
                  <a:cubicBezTo>
                    <a:pt x="83263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69" y="48874"/>
                  </a:lnTo>
                  <a:cubicBezTo>
                    <a:pt x="115534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7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3" y="73551"/>
                    <a:pt x="149066" y="75873"/>
                    <a:pt x="146730" y="77092"/>
                  </a:cubicBezTo>
                  <a:cubicBezTo>
                    <a:pt x="144845" y="77982"/>
                    <a:pt x="142677" y="78091"/>
                    <a:pt x="140717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F3002A6F-AF55-B2C0-10A2-5E8E7D857F39}"/>
                </a:ext>
              </a:extLst>
            </p:cNvPr>
            <p:cNvSpPr/>
            <p:nvPr/>
          </p:nvSpPr>
          <p:spPr>
            <a:xfrm>
              <a:off x="5776305" y="682920"/>
              <a:ext cx="79780" cy="63554"/>
            </a:xfrm>
            <a:custGeom>
              <a:avLst/>
              <a:gdLst>
                <a:gd name="connsiteX0" fmla="*/ 47564 w 79780"/>
                <a:gd name="connsiteY0" fmla="*/ 60917 h 63554"/>
                <a:gd name="connsiteX1" fmla="*/ 43587 w 79780"/>
                <a:gd name="connsiteY1" fmla="*/ 59692 h 63554"/>
                <a:gd name="connsiteX2" fmla="*/ 21702 w 79780"/>
                <a:gd name="connsiteY2" fmla="*/ 48514 h 63554"/>
                <a:gd name="connsiteX3" fmla="*/ 7621 w 79780"/>
                <a:gd name="connsiteY3" fmla="*/ 31210 h 63554"/>
                <a:gd name="connsiteX4" fmla="*/ -766 w 79780"/>
                <a:gd name="connsiteY4" fmla="*/ 10834 h 63554"/>
                <a:gd name="connsiteX5" fmla="*/ 2513 w 79780"/>
                <a:gd name="connsiteY5" fmla="*/ 1107 h 63554"/>
                <a:gd name="connsiteX6" fmla="*/ 6905 w 79780"/>
                <a:gd name="connsiteY6" fmla="*/ 598 h 63554"/>
                <a:gd name="connsiteX7" fmla="*/ 9846 w 79780"/>
                <a:gd name="connsiteY7" fmla="*/ 2106 h 63554"/>
                <a:gd name="connsiteX8" fmla="*/ 11976 w 79780"/>
                <a:gd name="connsiteY8" fmla="*/ 4726 h 63554"/>
                <a:gd name="connsiteX9" fmla="*/ 15256 w 79780"/>
                <a:gd name="connsiteY9" fmla="*/ 12116 h 63554"/>
                <a:gd name="connsiteX10" fmla="*/ 19760 w 79780"/>
                <a:gd name="connsiteY10" fmla="*/ 21955 h 63554"/>
                <a:gd name="connsiteX11" fmla="*/ 27169 w 79780"/>
                <a:gd name="connsiteY11" fmla="*/ 32492 h 63554"/>
                <a:gd name="connsiteX12" fmla="*/ 33238 w 79780"/>
                <a:gd name="connsiteY12" fmla="*/ 38147 h 63554"/>
                <a:gd name="connsiteX13" fmla="*/ 45472 w 79780"/>
                <a:gd name="connsiteY13" fmla="*/ 45216 h 63554"/>
                <a:gd name="connsiteX14" fmla="*/ 51485 w 79780"/>
                <a:gd name="connsiteY14" fmla="*/ 47214 h 63554"/>
                <a:gd name="connsiteX15" fmla="*/ 73388 w 79780"/>
                <a:gd name="connsiteY15" fmla="*/ 50004 h 63554"/>
                <a:gd name="connsiteX16" fmla="*/ 73728 w 79780"/>
                <a:gd name="connsiteY16" fmla="*/ 50004 h 63554"/>
                <a:gd name="connsiteX17" fmla="*/ 74199 w 79780"/>
                <a:gd name="connsiteY17" fmla="*/ 50117 h 63554"/>
                <a:gd name="connsiteX18" fmla="*/ 76178 w 79780"/>
                <a:gd name="connsiteY18" fmla="*/ 51191 h 63554"/>
                <a:gd name="connsiteX19" fmla="*/ 78723 w 79780"/>
                <a:gd name="connsiteY19" fmla="*/ 56733 h 63554"/>
                <a:gd name="connsiteX20" fmla="*/ 77309 w 79780"/>
                <a:gd name="connsiteY20" fmla="*/ 61408 h 63554"/>
                <a:gd name="connsiteX21" fmla="*/ 71164 w 79780"/>
                <a:gd name="connsiteY21" fmla="*/ 63839 h 63554"/>
                <a:gd name="connsiteX22" fmla="*/ 47564 w 79780"/>
                <a:gd name="connsiteY22" fmla="*/ 60917 h 6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80" h="63554">
                  <a:moveTo>
                    <a:pt x="47564" y="60917"/>
                  </a:moveTo>
                  <a:cubicBezTo>
                    <a:pt x="46225" y="60540"/>
                    <a:pt x="44907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3" y="37697"/>
                    <a:pt x="7621" y="31210"/>
                  </a:cubicBezTo>
                  <a:cubicBezTo>
                    <a:pt x="3625" y="24979"/>
                    <a:pt x="779" y="18076"/>
                    <a:pt x="-766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4" y="96"/>
                    <a:pt x="6905" y="598"/>
                  </a:cubicBezTo>
                  <a:cubicBezTo>
                    <a:pt x="7979" y="909"/>
                    <a:pt x="8979" y="1421"/>
                    <a:pt x="9846" y="2106"/>
                  </a:cubicBezTo>
                  <a:cubicBezTo>
                    <a:pt x="10751" y="2807"/>
                    <a:pt x="11467" y="3703"/>
                    <a:pt x="11976" y="4726"/>
                  </a:cubicBezTo>
                  <a:cubicBezTo>
                    <a:pt x="13125" y="7120"/>
                    <a:pt x="14163" y="9552"/>
                    <a:pt x="15256" y="12116"/>
                  </a:cubicBezTo>
                  <a:cubicBezTo>
                    <a:pt x="16688" y="15433"/>
                    <a:pt x="18102" y="18751"/>
                    <a:pt x="19760" y="21955"/>
                  </a:cubicBezTo>
                  <a:cubicBezTo>
                    <a:pt x="21721" y="25803"/>
                    <a:pt x="24210" y="29351"/>
                    <a:pt x="27169" y="32492"/>
                  </a:cubicBezTo>
                  <a:cubicBezTo>
                    <a:pt x="29054" y="34513"/>
                    <a:pt x="31090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8" y="50004"/>
                  </a:lnTo>
                  <a:lnTo>
                    <a:pt x="74199" y="50117"/>
                  </a:lnTo>
                  <a:cubicBezTo>
                    <a:pt x="74915" y="50338"/>
                    <a:pt x="75593" y="50704"/>
                    <a:pt x="76178" y="51191"/>
                  </a:cubicBezTo>
                  <a:cubicBezTo>
                    <a:pt x="77950" y="52462"/>
                    <a:pt x="78912" y="54567"/>
                    <a:pt x="78723" y="56733"/>
                  </a:cubicBezTo>
                  <a:cubicBezTo>
                    <a:pt x="78421" y="58337"/>
                    <a:pt x="77950" y="59904"/>
                    <a:pt x="77309" y="61408"/>
                  </a:cubicBezTo>
                  <a:cubicBezTo>
                    <a:pt x="76442" y="63670"/>
                    <a:pt x="73878" y="63745"/>
                    <a:pt x="71164" y="63839"/>
                  </a:cubicBezTo>
                  <a:cubicBezTo>
                    <a:pt x="63190" y="64083"/>
                    <a:pt x="55236" y="6309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4CC0A1D2-A6F6-DF6B-2277-80192106632B}"/>
                </a:ext>
              </a:extLst>
            </p:cNvPr>
            <p:cNvSpPr/>
            <p:nvPr/>
          </p:nvSpPr>
          <p:spPr>
            <a:xfrm>
              <a:off x="6183822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2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18"/>
                    <a:pt x="59322" y="9457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84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4CC48171-233A-8990-3369-1B09243159D4}"/>
                </a:ext>
              </a:extLst>
            </p:cNvPr>
            <p:cNvSpPr/>
            <p:nvPr/>
          </p:nvSpPr>
          <p:spPr>
            <a:xfrm>
              <a:off x="6075359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8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8" y="90359"/>
                    <a:pt x="-1052" y="87882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0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8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5B6288F5-FC00-9478-034A-AAFE60C6D50B}"/>
                </a:ext>
              </a:extLst>
            </p:cNvPr>
            <p:cNvSpPr/>
            <p:nvPr/>
          </p:nvSpPr>
          <p:spPr>
            <a:xfrm>
              <a:off x="6250888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8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9" y="736"/>
                  </a:cubicBezTo>
                  <a:cubicBezTo>
                    <a:pt x="81509" y="1139"/>
                    <a:pt x="82753" y="1637"/>
                    <a:pt x="83979" y="2225"/>
                  </a:cubicBezTo>
                  <a:lnTo>
                    <a:pt x="87936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1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5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80E6D9C0-8A5D-9722-D2DD-D4CF23F4BB77}"/>
                </a:ext>
              </a:extLst>
            </p:cNvPr>
            <p:cNvSpPr/>
            <p:nvPr/>
          </p:nvSpPr>
          <p:spPr>
            <a:xfrm>
              <a:off x="5929405" y="128432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4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1" y="83561"/>
                  </a:cubicBezTo>
                  <a:cubicBezTo>
                    <a:pt x="28052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6"/>
                    <a:pt x="173" y="5105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4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0"/>
                    <a:pt x="40077" y="80679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E0234616-36F2-DBD5-52D7-36732FA7E922}"/>
                </a:ext>
              </a:extLst>
            </p:cNvPr>
            <p:cNvSpPr/>
            <p:nvPr/>
          </p:nvSpPr>
          <p:spPr>
            <a:xfrm>
              <a:off x="6257862" y="448020"/>
              <a:ext cx="100469" cy="24476"/>
            </a:xfrm>
            <a:custGeom>
              <a:avLst/>
              <a:gdLst>
                <a:gd name="connsiteX0" fmla="*/ 16893 w 100469"/>
                <a:gd name="connsiteY0" fmla="*/ 14335 h 24476"/>
                <a:gd name="connsiteX1" fmla="*/ 9353 w 100469"/>
                <a:gd name="connsiteY1" fmla="*/ 10923 h 24476"/>
                <a:gd name="connsiteX2" fmla="*/ -1034 w 100469"/>
                <a:gd name="connsiteY2" fmla="*/ 5268 h 24476"/>
                <a:gd name="connsiteX3" fmla="*/ 10276 w 100469"/>
                <a:gd name="connsiteY3" fmla="*/ 1894 h 24476"/>
                <a:gd name="connsiteX4" fmla="*/ 20172 w 100469"/>
                <a:gd name="connsiteY4" fmla="*/ 348 h 24476"/>
                <a:gd name="connsiteX5" fmla="*/ 88522 w 100469"/>
                <a:gd name="connsiteY5" fmla="*/ 10603 h 24476"/>
                <a:gd name="connsiteX6" fmla="*/ 88973 w 100469"/>
                <a:gd name="connsiteY6" fmla="*/ 10603 h 24476"/>
                <a:gd name="connsiteX7" fmla="*/ 92518 w 100469"/>
                <a:gd name="connsiteY7" fmla="*/ 12488 h 24476"/>
                <a:gd name="connsiteX8" fmla="*/ 94874 w 100469"/>
                <a:gd name="connsiteY8" fmla="*/ 14618 h 24476"/>
                <a:gd name="connsiteX9" fmla="*/ 99436 w 100469"/>
                <a:gd name="connsiteY9" fmla="*/ 19123 h 24476"/>
                <a:gd name="connsiteX10" fmla="*/ 93894 w 100469"/>
                <a:gd name="connsiteY10" fmla="*/ 22365 h 24476"/>
                <a:gd name="connsiteX11" fmla="*/ 86730 w 100469"/>
                <a:gd name="connsiteY11" fmla="*/ 24759 h 24476"/>
                <a:gd name="connsiteX12" fmla="*/ 18363 w 100469"/>
                <a:gd name="connsiteY12" fmla="*/ 14580 h 24476"/>
                <a:gd name="connsiteX13" fmla="*/ 16893 w 100469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6">
                  <a:moveTo>
                    <a:pt x="16893" y="14335"/>
                  </a:moveTo>
                  <a:cubicBezTo>
                    <a:pt x="14254" y="13485"/>
                    <a:pt x="11727" y="12341"/>
                    <a:pt x="9353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5" y="6870"/>
                    <a:pt x="88522" y="10603"/>
                  </a:cubicBezTo>
                  <a:lnTo>
                    <a:pt x="88973" y="10603"/>
                  </a:lnTo>
                  <a:cubicBezTo>
                    <a:pt x="90275" y="10987"/>
                    <a:pt x="91481" y="11628"/>
                    <a:pt x="92518" y="12488"/>
                  </a:cubicBezTo>
                  <a:cubicBezTo>
                    <a:pt x="93347" y="13150"/>
                    <a:pt x="94139" y="13861"/>
                    <a:pt x="94874" y="14618"/>
                  </a:cubicBezTo>
                  <a:lnTo>
                    <a:pt x="99436" y="19123"/>
                  </a:lnTo>
                  <a:lnTo>
                    <a:pt x="93894" y="22365"/>
                  </a:lnTo>
                  <a:cubicBezTo>
                    <a:pt x="90972" y="24061"/>
                    <a:pt x="88861" y="25004"/>
                    <a:pt x="86730" y="24759"/>
                  </a:cubicBezTo>
                  <a:cubicBezTo>
                    <a:pt x="63282" y="22044"/>
                    <a:pt x="40021" y="18256"/>
                    <a:pt x="18363" y="14580"/>
                  </a:cubicBezTo>
                  <a:cubicBezTo>
                    <a:pt x="17911" y="14618"/>
                    <a:pt x="17402" y="14504"/>
                    <a:pt x="16893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DE2E5FB0-6EAB-D468-4547-438878C18F6E}"/>
                </a:ext>
              </a:extLst>
            </p:cNvPr>
            <p:cNvSpPr/>
            <p:nvPr/>
          </p:nvSpPr>
          <p:spPr>
            <a:xfrm>
              <a:off x="5738496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4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1 w 94116"/>
                <a:gd name="connsiteY5" fmla="*/ 361 h 27051"/>
                <a:gd name="connsiteX6" fmla="*/ 81414 w 94116"/>
                <a:gd name="connsiteY6" fmla="*/ 10785 h 27051"/>
                <a:gd name="connsiteX7" fmla="*/ 81923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3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4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1" y="361"/>
                  </a:cubicBezTo>
                  <a:cubicBezTo>
                    <a:pt x="34743" y="3037"/>
                    <a:pt x="58229" y="6543"/>
                    <a:pt x="81414" y="10785"/>
                  </a:cubicBezTo>
                  <a:lnTo>
                    <a:pt x="81923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3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18C5FBF6-5A52-D180-CC10-2F41637A4D20}"/>
                </a:ext>
              </a:extLst>
            </p:cNvPr>
            <p:cNvSpPr/>
            <p:nvPr/>
          </p:nvSpPr>
          <p:spPr>
            <a:xfrm>
              <a:off x="6125462" y="624707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7"/>
                    <a:pt x="29502" y="84361"/>
                    <a:pt x="28259" y="83448"/>
                  </a:cubicBezTo>
                  <a:cubicBezTo>
                    <a:pt x="28032" y="83274"/>
                    <a:pt x="27825" y="83086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1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2B163303-71C2-3EA3-D853-F6788EE2F582}"/>
                </a:ext>
              </a:extLst>
            </p:cNvPr>
            <p:cNvSpPr/>
            <p:nvPr/>
          </p:nvSpPr>
          <p:spPr>
            <a:xfrm>
              <a:off x="5803376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7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5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7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8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2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ABB495B7-D7D0-9119-A38A-5074F416A20E}"/>
                </a:ext>
              </a:extLst>
            </p:cNvPr>
            <p:cNvSpPr/>
            <p:nvPr/>
          </p:nvSpPr>
          <p:spPr>
            <a:xfrm>
              <a:off x="6220162" y="556797"/>
              <a:ext cx="73306" cy="59923"/>
            </a:xfrm>
            <a:custGeom>
              <a:avLst/>
              <a:gdLst>
                <a:gd name="connsiteX0" fmla="*/ 61755 w 73306"/>
                <a:gd name="connsiteY0" fmla="*/ 59636 h 59923"/>
                <a:gd name="connsiteX1" fmla="*/ 61132 w 73306"/>
                <a:gd name="connsiteY1" fmla="*/ 59183 h 59923"/>
                <a:gd name="connsiteX2" fmla="*/ 46694 w 73306"/>
                <a:gd name="connsiteY2" fmla="*/ 48345 h 59923"/>
                <a:gd name="connsiteX3" fmla="*/ 38815 w 73306"/>
                <a:gd name="connsiteY3" fmla="*/ 41992 h 59923"/>
                <a:gd name="connsiteX4" fmla="*/ 30898 w 73306"/>
                <a:gd name="connsiteY4" fmla="*/ 35640 h 59923"/>
                <a:gd name="connsiteX5" fmla="*/ 30125 w 73306"/>
                <a:gd name="connsiteY5" fmla="*/ 35018 h 59923"/>
                <a:gd name="connsiteX6" fmla="*/ 22434 w 73306"/>
                <a:gd name="connsiteY6" fmla="*/ 29061 h 59923"/>
                <a:gd name="connsiteX7" fmla="*/ 14235 w 73306"/>
                <a:gd name="connsiteY7" fmla="*/ 22690 h 59923"/>
                <a:gd name="connsiteX8" fmla="*/ 2586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9 w 73306"/>
                <a:gd name="connsiteY12" fmla="*/ 598 h 59923"/>
                <a:gd name="connsiteX13" fmla="*/ 9240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3 w 73306"/>
                <a:gd name="connsiteY17" fmla="*/ 49871 h 59923"/>
                <a:gd name="connsiteX18" fmla="*/ 71237 w 73306"/>
                <a:gd name="connsiteY18" fmla="*/ 51266 h 59923"/>
                <a:gd name="connsiteX19" fmla="*/ 71802 w 73306"/>
                <a:gd name="connsiteY19" fmla="*/ 54716 h 59923"/>
                <a:gd name="connsiteX20" fmla="*/ 72273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5" y="59636"/>
                  </a:moveTo>
                  <a:lnTo>
                    <a:pt x="61132" y="59183"/>
                  </a:lnTo>
                  <a:cubicBezTo>
                    <a:pt x="56817" y="56186"/>
                    <a:pt x="52367" y="52850"/>
                    <a:pt x="46694" y="48345"/>
                  </a:cubicBezTo>
                  <a:cubicBezTo>
                    <a:pt x="44074" y="46252"/>
                    <a:pt x="41397" y="44085"/>
                    <a:pt x="38815" y="41992"/>
                  </a:cubicBezTo>
                  <a:cubicBezTo>
                    <a:pt x="36232" y="39900"/>
                    <a:pt x="33518" y="37713"/>
                    <a:pt x="30898" y="35640"/>
                  </a:cubicBezTo>
                  <a:lnTo>
                    <a:pt x="30125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3" y="24801"/>
                    <a:pt x="14235" y="22690"/>
                  </a:cubicBezTo>
                  <a:cubicBezTo>
                    <a:pt x="9541" y="18920"/>
                    <a:pt x="5828" y="15791"/>
                    <a:pt x="2586" y="12700"/>
                  </a:cubicBezTo>
                  <a:cubicBezTo>
                    <a:pt x="1059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8"/>
                    <a:pt x="7072" y="335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4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4"/>
                    <a:pt x="71726" y="53550"/>
                    <a:pt x="71802" y="54716"/>
                  </a:cubicBezTo>
                  <a:lnTo>
                    <a:pt x="72273" y="59711"/>
                  </a:lnTo>
                  <a:lnTo>
                    <a:pt x="67202" y="60126"/>
                  </a:lnTo>
                  <a:cubicBezTo>
                    <a:pt x="65657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A80C49B6-626E-616E-2B1A-232B9543EE01}"/>
                </a:ext>
              </a:extLst>
            </p:cNvPr>
            <p:cNvSpPr/>
            <p:nvPr/>
          </p:nvSpPr>
          <p:spPr>
            <a:xfrm>
              <a:off x="2906026" y="1320017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1EBC8B75-B954-DD8A-4A9B-73CF822B9AF1}"/>
                </a:ext>
              </a:extLst>
            </p:cNvPr>
            <p:cNvSpPr/>
            <p:nvPr/>
          </p:nvSpPr>
          <p:spPr>
            <a:xfrm>
              <a:off x="2742720" y="1199663"/>
              <a:ext cx="177511" cy="279752"/>
            </a:xfrm>
            <a:custGeom>
              <a:avLst/>
              <a:gdLst>
                <a:gd name="connsiteX0" fmla="*/ 8267 w 177511"/>
                <a:gd name="connsiteY0" fmla="*/ 278032 h 279752"/>
                <a:gd name="connsiteX1" fmla="*/ 115164 w 177511"/>
                <a:gd name="connsiteY1" fmla="*/ 151833 h 279752"/>
                <a:gd name="connsiteX2" fmla="*/ 108322 w 177511"/>
                <a:gd name="connsiteY2" fmla="*/ 152701 h 279752"/>
                <a:gd name="connsiteX3" fmla="*/ 127944 w 177511"/>
                <a:gd name="connsiteY3" fmla="*/ 167780 h 279752"/>
                <a:gd name="connsiteX4" fmla="*/ 135955 w 177511"/>
                <a:gd name="connsiteY4" fmla="*/ 167780 h 279752"/>
                <a:gd name="connsiteX5" fmla="*/ 174823 w 177511"/>
                <a:gd name="connsiteY5" fmla="*/ 129270 h 279752"/>
                <a:gd name="connsiteX6" fmla="*/ 174823 w 177511"/>
                <a:gd name="connsiteY6" fmla="*/ 121272 h 279752"/>
                <a:gd name="connsiteX7" fmla="*/ 173673 w 177511"/>
                <a:gd name="connsiteY7" fmla="*/ 120392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7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7" y="278032"/>
                  </a:moveTo>
                  <a:cubicBezTo>
                    <a:pt x="42291" y="234627"/>
                    <a:pt x="77936" y="192562"/>
                    <a:pt x="115164" y="151833"/>
                  </a:cubicBezTo>
                  <a:lnTo>
                    <a:pt x="108322" y="152701"/>
                  </a:lnTo>
                  <a:cubicBezTo>
                    <a:pt x="114994" y="157526"/>
                    <a:pt x="121762" y="162333"/>
                    <a:pt x="127944" y="167780"/>
                  </a:cubicBezTo>
                  <a:cubicBezTo>
                    <a:pt x="130187" y="169918"/>
                    <a:pt x="133712" y="169918"/>
                    <a:pt x="135955" y="167780"/>
                  </a:cubicBezTo>
                  <a:lnTo>
                    <a:pt x="174823" y="129270"/>
                  </a:lnTo>
                  <a:cubicBezTo>
                    <a:pt x="177029" y="127059"/>
                    <a:pt x="177029" y="123480"/>
                    <a:pt x="174823" y="121272"/>
                  </a:cubicBezTo>
                  <a:cubicBezTo>
                    <a:pt x="174465" y="120931"/>
                    <a:pt x="174088" y="120635"/>
                    <a:pt x="173673" y="120392"/>
                  </a:cubicBezTo>
                  <a:cubicBezTo>
                    <a:pt x="118821" y="83782"/>
                    <a:pt x="66042" y="44169"/>
                    <a:pt x="15562" y="1733"/>
                  </a:cubicBezTo>
                  <a:cubicBezTo>
                    <a:pt x="10021" y="-2923"/>
                    <a:pt x="1972" y="5032"/>
                    <a:pt x="7551" y="9725"/>
                  </a:cubicBezTo>
                  <a:cubicBezTo>
                    <a:pt x="58766" y="52795"/>
                    <a:pt x="112318" y="93000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2" y="142000"/>
                    <a:pt x="107172" y="143822"/>
                  </a:cubicBezTo>
                  <a:cubicBezTo>
                    <a:pt x="69943" y="184538"/>
                    <a:pt x="34318" y="226635"/>
                    <a:pt x="275" y="270115"/>
                  </a:cubicBezTo>
                  <a:cubicBezTo>
                    <a:pt x="-4173" y="275770"/>
                    <a:pt x="3781" y="283838"/>
                    <a:pt x="8267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8FEBA560-6692-243E-E981-DA4A24457914}"/>
                </a:ext>
              </a:extLst>
            </p:cNvPr>
            <p:cNvSpPr/>
            <p:nvPr/>
          </p:nvSpPr>
          <p:spPr>
            <a:xfrm>
              <a:off x="2199238" y="1197299"/>
              <a:ext cx="559540" cy="712428"/>
            </a:xfrm>
            <a:custGeom>
              <a:avLst/>
              <a:gdLst>
                <a:gd name="connsiteX0" fmla="*/ 543512 w 559540"/>
                <a:gd name="connsiteY0" fmla="*/ 273234 h 712428"/>
                <a:gd name="connsiteX1" fmla="*/ 424872 w 559540"/>
                <a:gd name="connsiteY1" fmla="*/ 668154 h 712428"/>
                <a:gd name="connsiteX2" fmla="*/ 413430 w 559540"/>
                <a:gd name="connsiteY2" fmla="*/ 705495 h 712428"/>
                <a:gd name="connsiteX3" fmla="*/ 421743 w 559540"/>
                <a:gd name="connsiteY3" fmla="*/ 702121 h 712428"/>
                <a:gd name="connsiteX4" fmla="*/ 89724 w 559540"/>
                <a:gd name="connsiteY4" fmla="*/ 431176 h 712428"/>
                <a:gd name="connsiteX5" fmla="*/ 8670 w 559540"/>
                <a:gd name="connsiteY5" fmla="*/ 342092 h 712428"/>
                <a:gd name="connsiteX6" fmla="*/ 6182 w 559540"/>
                <a:gd name="connsiteY6" fmla="*/ 351517 h 712428"/>
                <a:gd name="connsiteX7" fmla="*/ 184991 w 559540"/>
                <a:gd name="connsiteY7" fmla="*/ 285109 h 712428"/>
                <a:gd name="connsiteX8" fmla="*/ 428152 w 559540"/>
                <a:gd name="connsiteY8" fmla="*/ 194800 h 712428"/>
                <a:gd name="connsiteX9" fmla="*/ 447869 w 559540"/>
                <a:gd name="connsiteY9" fmla="*/ 187467 h 712428"/>
                <a:gd name="connsiteX10" fmla="*/ 467774 w 559540"/>
                <a:gd name="connsiteY10" fmla="*/ 166884 h 712428"/>
                <a:gd name="connsiteX11" fmla="*/ 496294 w 559540"/>
                <a:gd name="connsiteY11" fmla="*/ 135499 h 712428"/>
                <a:gd name="connsiteX12" fmla="*/ 554596 w 559540"/>
                <a:gd name="connsiteY12" fmla="*/ 71410 h 712428"/>
                <a:gd name="connsiteX13" fmla="*/ 554596 w 559540"/>
                <a:gd name="connsiteY13" fmla="*/ 63399 h 712428"/>
                <a:gd name="connsiteX14" fmla="*/ 530751 w 559540"/>
                <a:gd name="connsiteY14" fmla="*/ 34804 h 712428"/>
                <a:gd name="connsiteX15" fmla="*/ 531637 w 559540"/>
                <a:gd name="connsiteY15" fmla="*/ 41646 h 712428"/>
                <a:gd name="connsiteX16" fmla="*/ 556669 w 559540"/>
                <a:gd name="connsiteY16" fmla="*/ 9809 h 712428"/>
                <a:gd name="connsiteX17" fmla="*/ 548677 w 559540"/>
                <a:gd name="connsiteY17" fmla="*/ 1798 h 712428"/>
                <a:gd name="connsiteX18" fmla="*/ 521760 w 559540"/>
                <a:gd name="connsiteY18" fmla="*/ 36010 h 712428"/>
                <a:gd name="connsiteX19" fmla="*/ 522645 w 559540"/>
                <a:gd name="connsiteY19" fmla="*/ 42852 h 712428"/>
                <a:gd name="connsiteX20" fmla="*/ 546491 w 559540"/>
                <a:gd name="connsiteY20" fmla="*/ 71466 h 712428"/>
                <a:gd name="connsiteX21" fmla="*/ 546491 w 559540"/>
                <a:gd name="connsiteY21" fmla="*/ 63455 h 712428"/>
                <a:gd name="connsiteX22" fmla="*/ 494390 w 559540"/>
                <a:gd name="connsiteY22" fmla="*/ 120796 h 712428"/>
                <a:gd name="connsiteX23" fmla="*/ 472071 w 559540"/>
                <a:gd name="connsiteY23" fmla="*/ 145301 h 712428"/>
                <a:gd name="connsiteX24" fmla="*/ 459669 w 559540"/>
                <a:gd name="connsiteY24" fmla="*/ 158948 h 712428"/>
                <a:gd name="connsiteX25" fmla="*/ 444777 w 559540"/>
                <a:gd name="connsiteY25" fmla="*/ 175328 h 712428"/>
                <a:gd name="connsiteX26" fmla="*/ 443872 w 559540"/>
                <a:gd name="connsiteY26" fmla="*/ 176949 h 712428"/>
                <a:gd name="connsiteX27" fmla="*/ 441177 w 559540"/>
                <a:gd name="connsiteY27" fmla="*/ 177948 h 712428"/>
                <a:gd name="connsiteX28" fmla="*/ 430187 w 559540"/>
                <a:gd name="connsiteY28" fmla="*/ 182039 h 712428"/>
                <a:gd name="connsiteX29" fmla="*/ 335449 w 559540"/>
                <a:gd name="connsiteY29" fmla="*/ 217212 h 712428"/>
                <a:gd name="connsiteX30" fmla="*/ 68763 w 559540"/>
                <a:gd name="connsiteY30" fmla="*/ 316249 h 712428"/>
                <a:gd name="connsiteX31" fmla="*/ 3015 w 559540"/>
                <a:gd name="connsiteY31" fmla="*/ 340753 h 712428"/>
                <a:gd name="connsiteX32" fmla="*/ -774 w 559540"/>
                <a:gd name="connsiteY32" fmla="*/ 347948 h 712428"/>
                <a:gd name="connsiteX33" fmla="*/ 527 w 559540"/>
                <a:gd name="connsiteY33" fmla="*/ 350178 h 712428"/>
                <a:gd name="connsiteX34" fmla="*/ 315317 w 559540"/>
                <a:gd name="connsiteY34" fmla="*/ 642839 h 712428"/>
                <a:gd name="connsiteX35" fmla="*/ 416031 w 559540"/>
                <a:gd name="connsiteY35" fmla="*/ 711980 h 712428"/>
                <a:gd name="connsiteX36" fmla="*/ 423760 w 559540"/>
                <a:gd name="connsiteY36" fmla="*/ 709938 h 712428"/>
                <a:gd name="connsiteX37" fmla="*/ 424325 w 559540"/>
                <a:gd name="connsiteY37" fmla="*/ 708606 h 712428"/>
                <a:gd name="connsiteX38" fmla="*/ 521778 w 559540"/>
                <a:gd name="connsiteY38" fmla="*/ 387218 h 712428"/>
                <a:gd name="connsiteX39" fmla="*/ 554407 w 559540"/>
                <a:gd name="connsiteY39" fmla="*/ 276344 h 712428"/>
                <a:gd name="connsiteX40" fmla="*/ 543512 w 559540"/>
                <a:gd name="connsiteY40" fmla="*/ 273328 h 71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428">
                  <a:moveTo>
                    <a:pt x="543512" y="273234"/>
                  </a:moveTo>
                  <a:cubicBezTo>
                    <a:pt x="505417" y="405295"/>
                    <a:pt x="465078" y="536715"/>
                    <a:pt x="424872" y="668154"/>
                  </a:cubicBezTo>
                  <a:cubicBezTo>
                    <a:pt x="421102" y="680595"/>
                    <a:pt x="417295" y="693041"/>
                    <a:pt x="413430" y="705495"/>
                  </a:cubicBezTo>
                  <a:lnTo>
                    <a:pt x="421743" y="702121"/>
                  </a:lnTo>
                  <a:cubicBezTo>
                    <a:pt x="301048" y="624836"/>
                    <a:pt x="189646" y="533923"/>
                    <a:pt x="89724" y="431176"/>
                  </a:cubicBezTo>
                  <a:cubicBezTo>
                    <a:pt x="61732" y="402373"/>
                    <a:pt x="34702" y="372679"/>
                    <a:pt x="8670" y="342092"/>
                  </a:cubicBezTo>
                  <a:lnTo>
                    <a:pt x="6182" y="351517"/>
                  </a:lnTo>
                  <a:lnTo>
                    <a:pt x="184991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9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59"/>
                    <a:pt x="556707" y="65649"/>
                    <a:pt x="554596" y="63399"/>
                  </a:cubicBezTo>
                  <a:lnTo>
                    <a:pt x="530751" y="34804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4" y="29563"/>
                    <a:pt x="546415" y="18764"/>
                    <a:pt x="556669" y="9809"/>
                  </a:cubicBezTo>
                  <a:cubicBezTo>
                    <a:pt x="562154" y="4983"/>
                    <a:pt x="554124" y="-2990"/>
                    <a:pt x="548677" y="1798"/>
                  </a:cubicBezTo>
                  <a:cubicBezTo>
                    <a:pt x="537650" y="11420"/>
                    <a:pt x="528508" y="23024"/>
                    <a:pt x="521760" y="36010"/>
                  </a:cubicBezTo>
                  <a:cubicBezTo>
                    <a:pt x="520553" y="38242"/>
                    <a:pt x="520911" y="41003"/>
                    <a:pt x="522645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1" y="145301"/>
                  </a:lnTo>
                  <a:cubicBezTo>
                    <a:pt x="467925" y="149849"/>
                    <a:pt x="463797" y="154399"/>
                    <a:pt x="459669" y="158948"/>
                  </a:cubicBezTo>
                  <a:cubicBezTo>
                    <a:pt x="455032" y="164037"/>
                    <a:pt x="450244" y="171125"/>
                    <a:pt x="444777" y="175328"/>
                  </a:cubicBezTo>
                  <a:cubicBezTo>
                    <a:pt x="443891" y="176007"/>
                    <a:pt x="444947" y="176252"/>
                    <a:pt x="443872" y="176949"/>
                  </a:cubicBezTo>
                  <a:cubicBezTo>
                    <a:pt x="443005" y="177372"/>
                    <a:pt x="442101" y="177705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753"/>
                  </a:lnTo>
                  <a:cubicBezTo>
                    <a:pt x="-20" y="341694"/>
                    <a:pt x="-1716" y="344915"/>
                    <a:pt x="-774" y="347948"/>
                  </a:cubicBezTo>
                  <a:cubicBezTo>
                    <a:pt x="-510" y="348780"/>
                    <a:pt x="-76" y="349543"/>
                    <a:pt x="527" y="350178"/>
                  </a:cubicBezTo>
                  <a:cubicBezTo>
                    <a:pt x="93927" y="459444"/>
                    <a:pt x="199543" y="557638"/>
                    <a:pt x="315317" y="642839"/>
                  </a:cubicBezTo>
                  <a:cubicBezTo>
                    <a:pt x="348116" y="666991"/>
                    <a:pt x="381687" y="690039"/>
                    <a:pt x="416031" y="711980"/>
                  </a:cubicBezTo>
                  <a:cubicBezTo>
                    <a:pt x="418727" y="713552"/>
                    <a:pt x="422195" y="712638"/>
                    <a:pt x="423760" y="709938"/>
                  </a:cubicBezTo>
                  <a:cubicBezTo>
                    <a:pt x="424005" y="709520"/>
                    <a:pt x="424193" y="709071"/>
                    <a:pt x="424325" y="708606"/>
                  </a:cubicBezTo>
                  <a:cubicBezTo>
                    <a:pt x="457199" y="601601"/>
                    <a:pt x="489677" y="494473"/>
                    <a:pt x="521778" y="387218"/>
                  </a:cubicBezTo>
                  <a:cubicBezTo>
                    <a:pt x="532787" y="350297"/>
                    <a:pt x="543663" y="313340"/>
                    <a:pt x="554407" y="276344"/>
                  </a:cubicBezTo>
                  <a:cubicBezTo>
                    <a:pt x="556443" y="269332"/>
                    <a:pt x="545529" y="266335"/>
                    <a:pt x="543512" y="2733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383552C6-43B7-2ABD-FD12-DF3FD401F307}"/>
                </a:ext>
              </a:extLst>
            </p:cNvPr>
            <p:cNvSpPr/>
            <p:nvPr/>
          </p:nvSpPr>
          <p:spPr>
            <a:xfrm>
              <a:off x="2308126" y="1493824"/>
              <a:ext cx="424637" cy="76425"/>
            </a:xfrm>
            <a:custGeom>
              <a:avLst/>
              <a:gdLst>
                <a:gd name="connsiteX0" fmla="*/ 413833 w 424637"/>
                <a:gd name="connsiteY0" fmla="*/ 44548 h 76425"/>
                <a:gd name="connsiteX1" fmla="*/ 378772 w 424637"/>
                <a:gd name="connsiteY1" fmla="*/ 60872 h 76425"/>
                <a:gd name="connsiteX2" fmla="*/ 336267 w 424637"/>
                <a:gd name="connsiteY2" fmla="*/ 65208 h 76425"/>
                <a:gd name="connsiteX3" fmla="*/ 261188 w 424637"/>
                <a:gd name="connsiteY3" fmla="*/ 31599 h 76425"/>
                <a:gd name="connsiteX4" fmla="*/ 195534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8 w 424637"/>
                <a:gd name="connsiteY8" fmla="*/ 16123 h 76425"/>
                <a:gd name="connsiteX9" fmla="*/ 94519 w 424637"/>
                <a:gd name="connsiteY9" fmla="*/ 24700 h 76425"/>
                <a:gd name="connsiteX10" fmla="*/ 188240 w 424637"/>
                <a:gd name="connsiteY10" fmla="*/ 11769 h 76425"/>
                <a:gd name="connsiteX11" fmla="*/ 262715 w 424637"/>
                <a:gd name="connsiteY11" fmla="*/ 46848 h 76425"/>
                <a:gd name="connsiteX12" fmla="*/ 339339 w 424637"/>
                <a:gd name="connsiteY12" fmla="*/ 76706 h 76425"/>
                <a:gd name="connsiteX13" fmla="*/ 384578 w 424637"/>
                <a:gd name="connsiteY13" fmla="*/ 71277 h 76425"/>
                <a:gd name="connsiteX14" fmla="*/ 421825 w 424637"/>
                <a:gd name="connsiteY14" fmla="*/ 52616 h 76425"/>
                <a:gd name="connsiteX15" fmla="*/ 413833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3" y="44548"/>
                  </a:moveTo>
                  <a:cubicBezTo>
                    <a:pt x="403862" y="53672"/>
                    <a:pt x="391873" y="58290"/>
                    <a:pt x="378772" y="60872"/>
                  </a:cubicBezTo>
                  <a:cubicBezTo>
                    <a:pt x="364635" y="63643"/>
                    <a:pt x="350705" y="65943"/>
                    <a:pt x="336267" y="65208"/>
                  </a:cubicBezTo>
                  <a:cubicBezTo>
                    <a:pt x="306333" y="63719"/>
                    <a:pt x="284411" y="48884"/>
                    <a:pt x="261188" y="31599"/>
                  </a:cubicBezTo>
                  <a:cubicBezTo>
                    <a:pt x="241622" y="17047"/>
                    <a:pt x="220586" y="2532"/>
                    <a:pt x="195534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6" y="6528"/>
                    <a:pt x="124999" y="9167"/>
                    <a:pt x="110126" y="11335"/>
                  </a:cubicBezTo>
                  <a:cubicBezTo>
                    <a:pt x="75047" y="16443"/>
                    <a:pt x="39402" y="18347"/>
                    <a:pt x="5774" y="5209"/>
                  </a:cubicBezTo>
                  <a:cubicBezTo>
                    <a:pt x="-1012" y="2551"/>
                    <a:pt x="-3952" y="13484"/>
                    <a:pt x="2758" y="16123"/>
                  </a:cubicBezTo>
                  <a:cubicBezTo>
                    <a:pt x="32145" y="27584"/>
                    <a:pt x="63530" y="28206"/>
                    <a:pt x="94519" y="24700"/>
                  </a:cubicBezTo>
                  <a:cubicBezTo>
                    <a:pt x="125508" y="21194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5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70" y="77102"/>
                    <a:pt x="369762" y="74519"/>
                    <a:pt x="384578" y="71277"/>
                  </a:cubicBezTo>
                  <a:cubicBezTo>
                    <a:pt x="398452" y="68525"/>
                    <a:pt x="411326" y="62077"/>
                    <a:pt x="421825" y="52616"/>
                  </a:cubicBezTo>
                  <a:cubicBezTo>
                    <a:pt x="427198" y="47677"/>
                    <a:pt x="419187" y="39704"/>
                    <a:pt x="413833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759198DB-AE4A-4D49-1F71-3D923922D6F0}"/>
                </a:ext>
              </a:extLst>
            </p:cNvPr>
            <p:cNvSpPr/>
            <p:nvPr/>
          </p:nvSpPr>
          <p:spPr>
            <a:xfrm>
              <a:off x="2569104" y="1630299"/>
              <a:ext cx="61618" cy="61669"/>
            </a:xfrm>
            <a:custGeom>
              <a:avLst/>
              <a:gdLst>
                <a:gd name="connsiteX0" fmla="*/ 54232 w 61618"/>
                <a:gd name="connsiteY0" fmla="*/ 11784 h 61669"/>
                <a:gd name="connsiteX1" fmla="*/ 10482 w 61618"/>
                <a:gd name="connsiteY1" fmla="*/ 6676 h 61669"/>
                <a:gd name="connsiteX2" fmla="*/ 4827 w 61618"/>
                <a:gd name="connsiteY2" fmla="*/ 49823 h 61669"/>
                <a:gd name="connsiteX3" fmla="*/ 47843 w 61618"/>
                <a:gd name="connsiteY3" fmla="*/ 56628 h 61669"/>
                <a:gd name="connsiteX4" fmla="*/ 55382 w 61618"/>
                <a:gd name="connsiteY4" fmla="*/ 13274 h 61669"/>
                <a:gd name="connsiteX5" fmla="*/ 45618 w 61618"/>
                <a:gd name="connsiteY5" fmla="*/ 18929 h 61669"/>
                <a:gd name="connsiteX6" fmla="*/ 42678 w 61618"/>
                <a:gd name="connsiteY6" fmla="*/ 46449 h 61669"/>
                <a:gd name="connsiteX7" fmla="*/ 13856 w 61618"/>
                <a:gd name="connsiteY7" fmla="*/ 42943 h 61669"/>
                <a:gd name="connsiteX8" fmla="*/ 18041 w 61618"/>
                <a:gd name="connsiteY8" fmla="*/ 15215 h 61669"/>
                <a:gd name="connsiteX9" fmla="*/ 46316 w 61618"/>
                <a:gd name="connsiteY9" fmla="*/ 19796 h 61669"/>
                <a:gd name="connsiteX10" fmla="*/ 54327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2" y="11784"/>
                  </a:moveTo>
                  <a:cubicBezTo>
                    <a:pt x="43733" y="-864"/>
                    <a:pt x="23564" y="-3748"/>
                    <a:pt x="10482" y="6676"/>
                  </a:cubicBezTo>
                  <a:cubicBezTo>
                    <a:pt x="-2185" y="16780"/>
                    <a:pt x="-4899" y="36836"/>
                    <a:pt x="4827" y="49823"/>
                  </a:cubicBezTo>
                  <a:cubicBezTo>
                    <a:pt x="14554" y="62811"/>
                    <a:pt x="34591" y="65921"/>
                    <a:pt x="47843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6" y="7223"/>
                    <a:pt x="41584" y="12897"/>
                    <a:pt x="45618" y="18929"/>
                  </a:cubicBezTo>
                  <a:cubicBezTo>
                    <a:pt x="51273" y="27373"/>
                    <a:pt x="50727" y="39531"/>
                    <a:pt x="42678" y="46449"/>
                  </a:cubicBezTo>
                  <a:cubicBezTo>
                    <a:pt x="34629" y="53367"/>
                    <a:pt x="20227" y="51614"/>
                    <a:pt x="13856" y="42943"/>
                  </a:cubicBezTo>
                  <a:cubicBezTo>
                    <a:pt x="7843" y="34016"/>
                    <a:pt x="9653" y="21971"/>
                    <a:pt x="18041" y="15215"/>
                  </a:cubicBezTo>
                  <a:cubicBezTo>
                    <a:pt x="27051" y="8523"/>
                    <a:pt x="39529" y="11634"/>
                    <a:pt x="46316" y="19796"/>
                  </a:cubicBezTo>
                  <a:cubicBezTo>
                    <a:pt x="50971" y="25450"/>
                    <a:pt x="58926" y="17364"/>
                    <a:pt x="54327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DEE849EF-90A5-C15B-3348-B1A39F794B0E}"/>
                </a:ext>
              </a:extLst>
            </p:cNvPr>
            <p:cNvSpPr/>
            <p:nvPr/>
          </p:nvSpPr>
          <p:spPr>
            <a:xfrm>
              <a:off x="2411976" y="1576089"/>
              <a:ext cx="70555" cy="67364"/>
            </a:xfrm>
            <a:custGeom>
              <a:avLst/>
              <a:gdLst>
                <a:gd name="connsiteX0" fmla="*/ 67217 w 70555"/>
                <a:gd name="connsiteY0" fmla="*/ 21283 h 67364"/>
                <a:gd name="connsiteX1" fmla="*/ 16323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0 w 70555"/>
                <a:gd name="connsiteY6" fmla="*/ 18512 h 67364"/>
                <a:gd name="connsiteX7" fmla="*/ 39490 w 70555"/>
                <a:gd name="connsiteY7" fmla="*/ 12028 h 67364"/>
                <a:gd name="connsiteX8" fmla="*/ 56247 w 70555"/>
                <a:gd name="connsiteY8" fmla="*/ 24280 h 67364"/>
                <a:gd name="connsiteX9" fmla="*/ 67217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7" y="21283"/>
                  </a:moveTo>
                  <a:cubicBezTo>
                    <a:pt x="60092" y="2132"/>
                    <a:pt x="33062" y="-5314"/>
                    <a:pt x="16323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0" y="18512"/>
                  </a:cubicBezTo>
                  <a:cubicBezTo>
                    <a:pt x="22996" y="12744"/>
                    <a:pt x="31460" y="9596"/>
                    <a:pt x="39490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1" y="31047"/>
                    <a:pt x="69762" y="28126"/>
                    <a:pt x="67217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57DB9ABF-8279-A0A5-E6EC-F8895D6C2E29}"/>
                </a:ext>
              </a:extLst>
            </p:cNvPr>
            <p:cNvSpPr/>
            <p:nvPr/>
          </p:nvSpPr>
          <p:spPr>
            <a:xfrm>
              <a:off x="2467192" y="1692589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7 w 63118"/>
                <a:gd name="connsiteY5" fmla="*/ 20163 h 60745"/>
                <a:gd name="connsiteX6" fmla="*/ 42877 w 63118"/>
                <a:gd name="connsiteY6" fmla="*/ 46552 h 60745"/>
                <a:gd name="connsiteX7" fmla="*/ 14339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9" y="-3645"/>
                    <a:pt x="7854" y="7967"/>
                  </a:cubicBezTo>
                  <a:cubicBezTo>
                    <a:pt x="-4040" y="19578"/>
                    <a:pt x="-4097" y="40822"/>
                    <a:pt x="8288" y="52301"/>
                  </a:cubicBezTo>
                  <a:cubicBezTo>
                    <a:pt x="20672" y="63781"/>
                    <a:pt x="41464" y="64252"/>
                    <a:pt x="53772" y="52132"/>
                  </a:cubicBezTo>
                  <a:cubicBezTo>
                    <a:pt x="67174" y="38937"/>
                    <a:pt x="63404" y="20804"/>
                    <a:pt x="49361" y="10398"/>
                  </a:cubicBezTo>
                  <a:cubicBezTo>
                    <a:pt x="43518" y="6063"/>
                    <a:pt x="37863" y="15865"/>
                    <a:pt x="43707" y="20163"/>
                  </a:cubicBezTo>
                  <a:cubicBezTo>
                    <a:pt x="53301" y="27269"/>
                    <a:pt x="53131" y="39861"/>
                    <a:pt x="42877" y="46552"/>
                  </a:cubicBezTo>
                  <a:cubicBezTo>
                    <a:pt x="33603" y="52360"/>
                    <a:pt x="21464" y="50509"/>
                    <a:pt x="14339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8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74BE518D-3ED8-0ECC-5347-1EF824D31CA8}"/>
                </a:ext>
              </a:extLst>
            </p:cNvPr>
            <p:cNvSpPr/>
            <p:nvPr/>
          </p:nvSpPr>
          <p:spPr>
            <a:xfrm>
              <a:off x="4490835" y="2266273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FFAEB132-880E-8507-20E2-B7A2DAEB5237}"/>
                </a:ext>
              </a:extLst>
            </p:cNvPr>
            <p:cNvSpPr/>
            <p:nvPr/>
          </p:nvSpPr>
          <p:spPr>
            <a:xfrm>
              <a:off x="4487565" y="2145844"/>
              <a:ext cx="177523" cy="279683"/>
            </a:xfrm>
            <a:custGeom>
              <a:avLst/>
              <a:gdLst>
                <a:gd name="connsiteX0" fmla="*/ 175181 w 177523"/>
                <a:gd name="connsiteY0" fmla="*/ 270115 h 279683"/>
                <a:gd name="connsiteX1" fmla="*/ 68283 w 177523"/>
                <a:gd name="connsiteY1" fmla="*/ 143822 h 279683"/>
                <a:gd name="connsiteX2" fmla="*/ 61422 w 177523"/>
                <a:gd name="connsiteY2" fmla="*/ 142936 h 279683"/>
                <a:gd name="connsiteX3" fmla="*/ 39500 w 177523"/>
                <a:gd name="connsiteY3" fmla="*/ 159769 h 279683"/>
                <a:gd name="connsiteX4" fmla="*/ 47492 w 177523"/>
                <a:gd name="connsiteY4" fmla="*/ 159769 h 279683"/>
                <a:gd name="connsiteX5" fmla="*/ 8624 w 177523"/>
                <a:gd name="connsiteY5" fmla="*/ 121278 h 279683"/>
                <a:gd name="connsiteX6" fmla="*/ 7474 w 177523"/>
                <a:gd name="connsiteY6" fmla="*/ 130156 h 279683"/>
                <a:gd name="connsiteX7" fmla="*/ 167885 w 177523"/>
                <a:gd name="connsiteY7" fmla="*/ 9725 h 279683"/>
                <a:gd name="connsiteX8" fmla="*/ 159893 w 177523"/>
                <a:gd name="connsiteY8" fmla="*/ 1733 h 279683"/>
                <a:gd name="connsiteX9" fmla="*/ 1763 w 177523"/>
                <a:gd name="connsiteY9" fmla="*/ 120430 h 279683"/>
                <a:gd name="connsiteX10" fmla="*/ -254 w 177523"/>
                <a:gd name="connsiteY10" fmla="*/ 128169 h 279683"/>
                <a:gd name="connsiteX11" fmla="*/ 632 w 177523"/>
                <a:gd name="connsiteY11" fmla="*/ 129308 h 279683"/>
                <a:gd name="connsiteX12" fmla="*/ 39500 w 177523"/>
                <a:gd name="connsiteY12" fmla="*/ 167818 h 279683"/>
                <a:gd name="connsiteX13" fmla="*/ 47492 w 177523"/>
                <a:gd name="connsiteY13" fmla="*/ 167818 h 279683"/>
                <a:gd name="connsiteX14" fmla="*/ 67134 w 177523"/>
                <a:gd name="connsiteY14" fmla="*/ 152738 h 279683"/>
                <a:gd name="connsiteX15" fmla="*/ 60272 w 177523"/>
                <a:gd name="connsiteY15" fmla="*/ 151871 h 279683"/>
                <a:gd name="connsiteX16" fmla="*/ 167188 w 177523"/>
                <a:gd name="connsiteY16" fmla="*/ 278070 h 279683"/>
                <a:gd name="connsiteX17" fmla="*/ 175181 w 177523"/>
                <a:gd name="connsiteY17" fmla="*/ 270078 h 27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683">
                  <a:moveTo>
                    <a:pt x="175181" y="270115"/>
                  </a:moveTo>
                  <a:cubicBezTo>
                    <a:pt x="141157" y="226710"/>
                    <a:pt x="105530" y="184613"/>
                    <a:pt x="68283" y="143822"/>
                  </a:cubicBezTo>
                  <a:cubicBezTo>
                    <a:pt x="66474" y="141999"/>
                    <a:pt x="63646" y="141636"/>
                    <a:pt x="61422" y="142936"/>
                  </a:cubicBezTo>
                  <a:cubicBezTo>
                    <a:pt x="53977" y="148327"/>
                    <a:pt x="46342" y="153700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7" y="93009"/>
                    <a:pt x="116690" y="52803"/>
                    <a:pt x="167885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86"/>
                    <a:pt x="56615" y="83812"/>
                    <a:pt x="1763" y="120430"/>
                  </a:cubicBezTo>
                  <a:cubicBezTo>
                    <a:pt x="-933" y="122011"/>
                    <a:pt x="-1838" y="125478"/>
                    <a:pt x="-254" y="128169"/>
                  </a:cubicBezTo>
                  <a:cubicBezTo>
                    <a:pt x="-9" y="128586"/>
                    <a:pt x="293" y="128967"/>
                    <a:pt x="632" y="129308"/>
                  </a:cubicBezTo>
                  <a:lnTo>
                    <a:pt x="39500" y="167818"/>
                  </a:lnTo>
                  <a:cubicBezTo>
                    <a:pt x="41743" y="169944"/>
                    <a:pt x="45249" y="169944"/>
                    <a:pt x="47492" y="167818"/>
                  </a:cubicBezTo>
                  <a:cubicBezTo>
                    <a:pt x="53694" y="162370"/>
                    <a:pt x="60461" y="157564"/>
                    <a:pt x="67134" y="152738"/>
                  </a:cubicBezTo>
                  <a:lnTo>
                    <a:pt x="60272" y="151871"/>
                  </a:lnTo>
                  <a:cubicBezTo>
                    <a:pt x="97500" y="192562"/>
                    <a:pt x="133146" y="234627"/>
                    <a:pt x="167188" y="278070"/>
                  </a:cubicBezTo>
                  <a:cubicBezTo>
                    <a:pt x="171674" y="283725"/>
                    <a:pt x="179629" y="275733"/>
                    <a:pt x="175181" y="2700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81BEADDF-9B8F-516A-9555-AA41EFCDC65F}"/>
                </a:ext>
              </a:extLst>
            </p:cNvPr>
            <p:cNvSpPr/>
            <p:nvPr/>
          </p:nvSpPr>
          <p:spPr>
            <a:xfrm>
              <a:off x="4649067" y="2143525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0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5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2 h 712365"/>
                <a:gd name="connsiteX8" fmla="*/ 554344 w 559419"/>
                <a:gd name="connsiteY8" fmla="*/ 340784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89 w 559419"/>
                <a:gd name="connsiteY11" fmla="*/ 176678 h 712365"/>
                <a:gd name="connsiteX12" fmla="*/ 110094 w 559419"/>
                <a:gd name="connsiteY12" fmla="*/ 172587 h 712365"/>
                <a:gd name="connsiteX13" fmla="*/ 97691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4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6 w 559419"/>
                <a:gd name="connsiteY21" fmla="*/ 41695 h 712365"/>
                <a:gd name="connsiteX22" fmla="*/ 26722 w 559419"/>
                <a:gd name="connsiteY22" fmla="*/ 34853 h 712365"/>
                <a:gd name="connsiteX23" fmla="*/ 2876 w 559419"/>
                <a:gd name="connsiteY23" fmla="*/ 63448 h 712365"/>
                <a:gd name="connsiteX24" fmla="*/ 2876 w 559419"/>
                <a:gd name="connsiteY24" fmla="*/ 71459 h 712365"/>
                <a:gd name="connsiteX25" fmla="*/ 104665 w 559419"/>
                <a:gd name="connsiteY25" fmla="*/ 183369 h 712365"/>
                <a:gd name="connsiteX26" fmla="*/ 122271 w 559419"/>
                <a:gd name="connsiteY26" fmla="*/ 192248 h 712365"/>
                <a:gd name="connsiteX27" fmla="*/ 215916 w 559419"/>
                <a:gd name="connsiteY27" fmla="*/ 227025 h 712365"/>
                <a:gd name="connsiteX28" fmla="*/ 485015 w 559419"/>
                <a:gd name="connsiteY28" fmla="*/ 326929 h 712365"/>
                <a:gd name="connsiteX29" fmla="*/ 551422 w 559419"/>
                <a:gd name="connsiteY29" fmla="*/ 351584 h 712365"/>
                <a:gd name="connsiteX30" fmla="*/ 548934 w 559419"/>
                <a:gd name="connsiteY30" fmla="*/ 342160 h 712365"/>
                <a:gd name="connsiteX31" fmla="*/ 235162 w 559419"/>
                <a:gd name="connsiteY31" fmla="*/ 634029 h 712365"/>
                <a:gd name="connsiteX32" fmla="*/ 135786 w 559419"/>
                <a:gd name="connsiteY32" fmla="*/ 702189 h 712365"/>
                <a:gd name="connsiteX33" fmla="*/ 144099 w 559419"/>
                <a:gd name="connsiteY33" fmla="*/ 705563 h 712365"/>
                <a:gd name="connsiteX34" fmla="*/ 46665 w 559419"/>
                <a:gd name="connsiteY34" fmla="*/ 384194 h 712365"/>
                <a:gd name="connsiteX35" fmla="*/ 14017 w 559419"/>
                <a:gd name="connsiteY35" fmla="*/ 273302 h 712365"/>
                <a:gd name="connsiteX36" fmla="*/ 3103 w 559419"/>
                <a:gd name="connsiteY36" fmla="*/ 276317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0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5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4"/>
                    <a:pt x="558887" y="344254"/>
                    <a:pt x="556568" y="342082"/>
                  </a:cubicBezTo>
                  <a:cubicBezTo>
                    <a:pt x="555946" y="341487"/>
                    <a:pt x="555173" y="341042"/>
                    <a:pt x="554344" y="340784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89" y="176678"/>
                  </a:cubicBezTo>
                  <a:cubicBezTo>
                    <a:pt x="112940" y="176791"/>
                    <a:pt x="109019" y="171193"/>
                    <a:pt x="110094" y="172587"/>
                  </a:cubicBezTo>
                  <a:cubicBezTo>
                    <a:pt x="106192" y="167830"/>
                    <a:pt x="102064" y="163276"/>
                    <a:pt x="97691" y="158940"/>
                  </a:cubicBezTo>
                  <a:cubicBezTo>
                    <a:pt x="87776" y="148021"/>
                    <a:pt x="77861" y="137099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4" y="42788"/>
                  </a:lnTo>
                  <a:cubicBezTo>
                    <a:pt x="36448" y="40934"/>
                    <a:pt x="36806" y="38181"/>
                    <a:pt x="35600" y="35946"/>
                  </a:cubicBezTo>
                  <a:cubicBezTo>
                    <a:pt x="28870" y="22994"/>
                    <a:pt x="19766" y="11411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76" y="18774"/>
                    <a:pt x="19559" y="29592"/>
                    <a:pt x="25836" y="41695"/>
                  </a:cubicBezTo>
                  <a:cubicBezTo>
                    <a:pt x="26137" y="39414"/>
                    <a:pt x="26420" y="37133"/>
                    <a:pt x="26722" y="34853"/>
                  </a:cubicBezTo>
                  <a:cubicBezTo>
                    <a:pt x="18767" y="44391"/>
                    <a:pt x="10812" y="53923"/>
                    <a:pt x="2876" y="63448"/>
                  </a:cubicBezTo>
                  <a:cubicBezTo>
                    <a:pt x="747" y="65694"/>
                    <a:pt x="747" y="69212"/>
                    <a:pt x="2876" y="71459"/>
                  </a:cubicBezTo>
                  <a:cubicBezTo>
                    <a:pt x="36806" y="108706"/>
                    <a:pt x="69680" y="147103"/>
                    <a:pt x="104665" y="183369"/>
                  </a:cubicBezTo>
                  <a:cubicBezTo>
                    <a:pt x="109528" y="188421"/>
                    <a:pt x="115749" y="189835"/>
                    <a:pt x="122271" y="192248"/>
                  </a:cubicBezTo>
                  <a:lnTo>
                    <a:pt x="215916" y="227025"/>
                  </a:lnTo>
                  <a:lnTo>
                    <a:pt x="485015" y="326929"/>
                  </a:lnTo>
                  <a:lnTo>
                    <a:pt x="551422" y="351584"/>
                  </a:lnTo>
                  <a:lnTo>
                    <a:pt x="548934" y="342160"/>
                  </a:lnTo>
                  <a:cubicBezTo>
                    <a:pt x="455873" y="451149"/>
                    <a:pt x="350598" y="549092"/>
                    <a:pt x="235162" y="634029"/>
                  </a:cubicBezTo>
                  <a:cubicBezTo>
                    <a:pt x="202778" y="657817"/>
                    <a:pt x="169659" y="680531"/>
                    <a:pt x="135786" y="702189"/>
                  </a:cubicBezTo>
                  <a:lnTo>
                    <a:pt x="144099" y="705563"/>
                  </a:lnTo>
                  <a:cubicBezTo>
                    <a:pt x="111225" y="598554"/>
                    <a:pt x="78746" y="491430"/>
                    <a:pt x="46665" y="384194"/>
                  </a:cubicBezTo>
                  <a:cubicBezTo>
                    <a:pt x="35637" y="347273"/>
                    <a:pt x="24742" y="310309"/>
                    <a:pt x="14017" y="273302"/>
                  </a:cubicBezTo>
                  <a:cubicBezTo>
                    <a:pt x="12000" y="266327"/>
                    <a:pt x="1086" y="269287"/>
                    <a:pt x="3103" y="2763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EFA23757-68BF-4FE3-7D99-6EB2E3E51E92}"/>
                </a:ext>
              </a:extLst>
            </p:cNvPr>
            <p:cNvSpPr/>
            <p:nvPr/>
          </p:nvSpPr>
          <p:spPr>
            <a:xfrm>
              <a:off x="4674915" y="2440114"/>
              <a:ext cx="424608" cy="76339"/>
            </a:xfrm>
            <a:custGeom>
              <a:avLst/>
              <a:gdLst>
                <a:gd name="connsiteX0" fmla="*/ 798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6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4 h 76339"/>
                <a:gd name="connsiteX11" fmla="*/ 49563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98" y="52507"/>
                  </a:moveTo>
                  <a:cubicBezTo>
                    <a:pt x="19799" y="69924"/>
                    <a:pt x="47489" y="75127"/>
                    <a:pt x="72427" y="76446"/>
                  </a:cubicBezTo>
                  <a:cubicBezTo>
                    <a:pt x="100155" y="78105"/>
                    <a:pt x="127619" y="70113"/>
                    <a:pt x="150126" y="53826"/>
                  </a:cubicBezTo>
                  <a:cubicBezTo>
                    <a:pt x="172104" y="38125"/>
                    <a:pt x="193951" y="17446"/>
                    <a:pt x="221453" y="12545"/>
                  </a:cubicBezTo>
                  <a:cubicBezTo>
                    <a:pt x="237268" y="9718"/>
                    <a:pt x="254327" y="13431"/>
                    <a:pt x="269991" y="15863"/>
                  </a:cubicBezTo>
                  <a:cubicBezTo>
                    <a:pt x="285656" y="18295"/>
                    <a:pt x="301282" y="21047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2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6" y="482"/>
                  </a:cubicBezTo>
                  <a:cubicBezTo>
                    <a:pt x="212142" y="-1234"/>
                    <a:pt x="189767" y="11038"/>
                    <a:pt x="169805" y="25344"/>
                  </a:cubicBezTo>
                  <a:cubicBezTo>
                    <a:pt x="147185" y="41536"/>
                    <a:pt x="126959" y="59104"/>
                    <a:pt x="98572" y="63854"/>
                  </a:cubicBezTo>
                  <a:cubicBezTo>
                    <a:pt x="82041" y="66644"/>
                    <a:pt x="65830" y="64891"/>
                    <a:pt x="49563" y="61800"/>
                  </a:cubicBezTo>
                  <a:cubicBezTo>
                    <a:pt x="34483" y="58935"/>
                    <a:pt x="20440" y="55202"/>
                    <a:pt x="8753" y="44477"/>
                  </a:cubicBezTo>
                  <a:cubicBezTo>
                    <a:pt x="3399" y="39557"/>
                    <a:pt x="-4630" y="47531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D3F622BA-3E01-FEF9-4A4F-8EE1BBA60B64}"/>
                </a:ext>
              </a:extLst>
            </p:cNvPr>
            <p:cNvSpPr/>
            <p:nvPr/>
          </p:nvSpPr>
          <p:spPr>
            <a:xfrm>
              <a:off x="4777120" y="2576574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9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5 w 61623"/>
                <a:gd name="connsiteY7" fmla="*/ 49823 h 61678"/>
                <a:gd name="connsiteX8" fmla="*/ 49090 w 61623"/>
                <a:gd name="connsiteY8" fmla="*/ 6676 h 61678"/>
                <a:gd name="connsiteX9" fmla="*/ 5339 w 61623"/>
                <a:gd name="connsiteY9" fmla="*/ 11784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4" y="34216"/>
                    <a:pt x="45734" y="42905"/>
                  </a:cubicBezTo>
                  <a:cubicBezTo>
                    <a:pt x="39005" y="51312"/>
                    <a:pt x="26979" y="53178"/>
                    <a:pt x="18025" y="47203"/>
                  </a:cubicBezTo>
                  <a:cubicBezTo>
                    <a:pt x="9015" y="40625"/>
                    <a:pt x="8091" y="27750"/>
                    <a:pt x="13972" y="18929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9" y="26959"/>
                    <a:pt x="-2050" y="47052"/>
                    <a:pt x="11748" y="56628"/>
                  </a:cubicBezTo>
                  <a:cubicBezTo>
                    <a:pt x="24943" y="65940"/>
                    <a:pt x="45055" y="62810"/>
                    <a:pt x="54745" y="49823"/>
                  </a:cubicBezTo>
                  <a:cubicBezTo>
                    <a:pt x="64433" y="36836"/>
                    <a:pt x="61757" y="16780"/>
                    <a:pt x="49090" y="6676"/>
                  </a:cubicBezTo>
                  <a:cubicBezTo>
                    <a:pt x="36008" y="-3748"/>
                    <a:pt x="15820" y="-864"/>
                    <a:pt x="5339" y="11784"/>
                  </a:cubicBezTo>
                  <a:cubicBezTo>
                    <a:pt x="721" y="17439"/>
                    <a:pt x="8694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B2AA912A-EEC3-2DC7-5A45-DEE4978AF33B}"/>
                </a:ext>
              </a:extLst>
            </p:cNvPr>
            <p:cNvSpPr/>
            <p:nvPr/>
          </p:nvSpPr>
          <p:spPr>
            <a:xfrm>
              <a:off x="4925242" y="2522345"/>
              <a:ext cx="70528" cy="67364"/>
            </a:xfrm>
            <a:custGeom>
              <a:avLst/>
              <a:gdLst>
                <a:gd name="connsiteX0" fmla="*/ 12219 w 70528"/>
                <a:gd name="connsiteY0" fmla="*/ 24280 h 67364"/>
                <a:gd name="connsiteX1" fmla="*/ 28072 w 70528"/>
                <a:gd name="connsiteY1" fmla="*/ 12330 h 67364"/>
                <a:gd name="connsiteX2" fmla="*/ 50333 w 70528"/>
                <a:gd name="connsiteY2" fmla="*/ 17664 h 67364"/>
                <a:gd name="connsiteX3" fmla="*/ 42982 w 70528"/>
                <a:gd name="connsiteY3" fmla="*/ 55137 h 67364"/>
                <a:gd name="connsiteX4" fmla="*/ 12219 w 70528"/>
                <a:gd name="connsiteY4" fmla="*/ 24280 h 67364"/>
                <a:gd name="connsiteX5" fmla="*/ 1305 w 70528"/>
                <a:gd name="connsiteY5" fmla="*/ 21283 h 67364"/>
                <a:gd name="connsiteX6" fmla="*/ 60060 w 70528"/>
                <a:gd name="connsiteY6" fmla="*/ 57248 h 67364"/>
                <a:gd name="connsiteX7" fmla="*/ 52143 w 70528"/>
                <a:gd name="connsiteY7" fmla="*/ 4922 h 67364"/>
                <a:gd name="connsiteX8" fmla="*/ 1249 w 70528"/>
                <a:gd name="connsiteY8" fmla="*/ 21283 h 67364"/>
                <a:gd name="connsiteX9" fmla="*/ 12219 w 70528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8" h="67364">
                  <a:moveTo>
                    <a:pt x="12219" y="24280"/>
                  </a:moveTo>
                  <a:cubicBezTo>
                    <a:pt x="14292" y="18625"/>
                    <a:pt x="22756" y="14196"/>
                    <a:pt x="28072" y="12330"/>
                  </a:cubicBezTo>
                  <a:cubicBezTo>
                    <a:pt x="35951" y="9540"/>
                    <a:pt x="44283" y="12216"/>
                    <a:pt x="50333" y="17664"/>
                  </a:cubicBezTo>
                  <a:cubicBezTo>
                    <a:pt x="63528" y="29577"/>
                    <a:pt x="59117" y="48785"/>
                    <a:pt x="42982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0" y="57248"/>
                  </a:cubicBezTo>
                  <a:cubicBezTo>
                    <a:pt x="76044" y="41396"/>
                    <a:pt x="70597" y="16269"/>
                    <a:pt x="52143" y="4922"/>
                  </a:cubicBezTo>
                  <a:cubicBezTo>
                    <a:pt x="35461" y="-5314"/>
                    <a:pt x="8430" y="2132"/>
                    <a:pt x="1249" y="21283"/>
                  </a:cubicBezTo>
                  <a:cubicBezTo>
                    <a:pt x="-1240" y="28107"/>
                    <a:pt x="9693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BF401AD6-E0D4-092F-B368-FDD5F67EDEA1}"/>
                </a:ext>
              </a:extLst>
            </p:cNvPr>
            <p:cNvSpPr/>
            <p:nvPr/>
          </p:nvSpPr>
          <p:spPr>
            <a:xfrm>
              <a:off x="4877684" y="2638845"/>
              <a:ext cx="63182" cy="60794"/>
            </a:xfrm>
            <a:custGeom>
              <a:avLst/>
              <a:gdLst>
                <a:gd name="connsiteX0" fmla="*/ 18345 w 63182"/>
                <a:gd name="connsiteY0" fmla="*/ 19277 h 60794"/>
                <a:gd name="connsiteX1" fmla="*/ 46619 w 63182"/>
                <a:gd name="connsiteY1" fmla="*/ 42141 h 60794"/>
                <a:gd name="connsiteX2" fmla="*/ 19212 w 63182"/>
                <a:gd name="connsiteY2" fmla="*/ 47156 h 60794"/>
                <a:gd name="connsiteX3" fmla="*/ 17327 w 63182"/>
                <a:gd name="connsiteY3" fmla="*/ 20163 h 60794"/>
                <a:gd name="connsiteX4" fmla="*/ 11672 w 63182"/>
                <a:gd name="connsiteY4" fmla="*/ 10399 h 60794"/>
                <a:gd name="connsiteX5" fmla="*/ 7280 w 63182"/>
                <a:gd name="connsiteY5" fmla="*/ 52132 h 60794"/>
                <a:gd name="connsiteX6" fmla="*/ 52745 w 63182"/>
                <a:gd name="connsiteY6" fmla="*/ 52301 h 60794"/>
                <a:gd name="connsiteX7" fmla="*/ 53198 w 63182"/>
                <a:gd name="connsiteY7" fmla="*/ 7967 h 60794"/>
                <a:gd name="connsiteX8" fmla="*/ 10541 w 63182"/>
                <a:gd name="connsiteY8" fmla="*/ 11284 h 60794"/>
                <a:gd name="connsiteX9" fmla="*/ 18345 w 63182"/>
                <a:gd name="connsiteY9" fmla="*/ 19277 h 60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4">
                  <a:moveTo>
                    <a:pt x="18345" y="19277"/>
                  </a:moveTo>
                  <a:cubicBezTo>
                    <a:pt x="33670" y="-478"/>
                    <a:pt x="61963" y="23254"/>
                    <a:pt x="46619" y="42141"/>
                  </a:cubicBezTo>
                  <a:cubicBezTo>
                    <a:pt x="39815" y="50096"/>
                    <a:pt x="28392" y="52188"/>
                    <a:pt x="19212" y="47156"/>
                  </a:cubicBezTo>
                  <a:cubicBezTo>
                    <a:pt x="8204" y="40822"/>
                    <a:pt x="7129" y="27684"/>
                    <a:pt x="17327" y="20163"/>
                  </a:cubicBezTo>
                  <a:cubicBezTo>
                    <a:pt x="23114" y="15884"/>
                    <a:pt x="17478" y="6063"/>
                    <a:pt x="11672" y="10399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1" y="11284"/>
                  </a:cubicBezTo>
                  <a:cubicBezTo>
                    <a:pt x="5942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22B708CE-D93F-93CA-FECB-9C659CA3BF8F}"/>
                </a:ext>
              </a:extLst>
            </p:cNvPr>
            <p:cNvSpPr/>
            <p:nvPr/>
          </p:nvSpPr>
          <p:spPr>
            <a:xfrm>
              <a:off x="8860293" y="931529"/>
              <a:ext cx="622715" cy="302568"/>
            </a:xfrm>
            <a:custGeom>
              <a:avLst/>
              <a:gdLst>
                <a:gd name="connsiteX0" fmla="*/ 610319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1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9 w 622715"/>
                <a:gd name="connsiteY8" fmla="*/ 286040 h 302568"/>
                <a:gd name="connsiteX9" fmla="*/ 7372 w 622715"/>
                <a:gd name="connsiteY9" fmla="*/ 270961 h 302568"/>
                <a:gd name="connsiteX10" fmla="*/ 1718 w 622715"/>
                <a:gd name="connsiteY10" fmla="*/ 280725 h 302568"/>
                <a:gd name="connsiteX11" fmla="*/ 84242 w 622715"/>
                <a:gd name="connsiteY11" fmla="*/ 302685 h 302568"/>
                <a:gd name="connsiteX12" fmla="*/ 152289 w 622715"/>
                <a:gd name="connsiteY12" fmla="*/ 280065 h 302568"/>
                <a:gd name="connsiteX13" fmla="*/ 214324 w 622715"/>
                <a:gd name="connsiteY13" fmla="*/ 236334 h 302568"/>
                <a:gd name="connsiteX14" fmla="*/ 288648 w 622715"/>
                <a:gd name="connsiteY14" fmla="*/ 206966 h 302568"/>
                <a:gd name="connsiteX15" fmla="*/ 351550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6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9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4" y="115601"/>
                    <a:pt x="381295" y="126854"/>
                    <a:pt x="357601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6" y="283571"/>
                    <a:pt x="363369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7" y="192150"/>
                    <a:pt x="248046" y="203309"/>
                  </a:cubicBezTo>
                  <a:cubicBezTo>
                    <a:pt x="199037" y="224458"/>
                    <a:pt x="163769" y="269886"/>
                    <a:pt x="112159" y="286040"/>
                  </a:cubicBezTo>
                  <a:cubicBezTo>
                    <a:pt x="76344" y="297237"/>
                    <a:pt x="39154" y="289697"/>
                    <a:pt x="7372" y="270961"/>
                  </a:cubicBezTo>
                  <a:cubicBezTo>
                    <a:pt x="1095" y="267191"/>
                    <a:pt x="-4597" y="277011"/>
                    <a:pt x="1718" y="280725"/>
                  </a:cubicBezTo>
                  <a:cubicBezTo>
                    <a:pt x="26542" y="295428"/>
                    <a:pt x="55176" y="304381"/>
                    <a:pt x="84242" y="302685"/>
                  </a:cubicBezTo>
                  <a:cubicBezTo>
                    <a:pt x="108614" y="301252"/>
                    <a:pt x="131480" y="292393"/>
                    <a:pt x="152289" y="280065"/>
                  </a:cubicBezTo>
                  <a:cubicBezTo>
                    <a:pt x="174042" y="267078"/>
                    <a:pt x="193589" y="250829"/>
                    <a:pt x="214324" y="236334"/>
                  </a:cubicBezTo>
                  <a:cubicBezTo>
                    <a:pt x="235925" y="221254"/>
                    <a:pt x="261128" y="204760"/>
                    <a:pt x="288648" y="206966"/>
                  </a:cubicBezTo>
                  <a:cubicBezTo>
                    <a:pt x="322069" y="209624"/>
                    <a:pt x="348817" y="244665"/>
                    <a:pt x="351550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3" y="154224"/>
                    <a:pt x="402407" y="139540"/>
                    <a:pt x="427118" y="131454"/>
                  </a:cubicBezTo>
                  <a:cubicBezTo>
                    <a:pt x="477579" y="114979"/>
                    <a:pt x="537314" y="122802"/>
                    <a:pt x="581366" y="88967"/>
                  </a:cubicBezTo>
                  <a:cubicBezTo>
                    <a:pt x="607416" y="68948"/>
                    <a:pt x="619461" y="37790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AA1FD56F-DBC8-DC74-C6C3-5CD05DAE10B7}"/>
                </a:ext>
              </a:extLst>
            </p:cNvPr>
            <p:cNvSpPr/>
            <p:nvPr/>
          </p:nvSpPr>
          <p:spPr>
            <a:xfrm>
              <a:off x="6450866" y="1177769"/>
              <a:ext cx="134319" cy="56663"/>
            </a:xfrm>
            <a:custGeom>
              <a:avLst/>
              <a:gdLst>
                <a:gd name="connsiteX0" fmla="*/ 126445 w 134319"/>
                <a:gd name="connsiteY0" fmla="*/ 687 h 56663"/>
                <a:gd name="connsiteX1" fmla="*/ 2791 w 134319"/>
                <a:gd name="connsiteY1" fmla="*/ 45700 h 56663"/>
                <a:gd name="connsiteX2" fmla="*/ 5806 w 134319"/>
                <a:gd name="connsiteY2" fmla="*/ 56614 h 56663"/>
                <a:gd name="connsiteX3" fmla="*/ 129461 w 134319"/>
                <a:gd name="connsiteY3" fmla="*/ 11601 h 56663"/>
                <a:gd name="connsiteX4" fmla="*/ 126445 w 134319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19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6" y="56614"/>
                  </a:cubicBezTo>
                  <a:lnTo>
                    <a:pt x="129461" y="11601"/>
                  </a:lnTo>
                  <a:cubicBezTo>
                    <a:pt x="136247" y="9131"/>
                    <a:pt x="133231" y="-1801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ABC4B47C-1AA0-5E28-0D46-32ACBD0A0CFB}"/>
                </a:ext>
              </a:extLst>
            </p:cNvPr>
            <p:cNvSpPr/>
            <p:nvPr/>
          </p:nvSpPr>
          <p:spPr>
            <a:xfrm>
              <a:off x="6495878" y="1142462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5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8"/>
                    <a:pt x="15609" y="83452"/>
                    <a:pt x="23865" y="121477"/>
                  </a:cubicBezTo>
                  <a:cubicBezTo>
                    <a:pt x="25392" y="128583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06CFC22C-3D00-4756-509B-09E908070F63}"/>
                </a:ext>
              </a:extLst>
            </p:cNvPr>
            <p:cNvSpPr/>
            <p:nvPr/>
          </p:nvSpPr>
          <p:spPr>
            <a:xfrm>
              <a:off x="6614906" y="1038491"/>
              <a:ext cx="150452" cy="253760"/>
            </a:xfrm>
            <a:custGeom>
              <a:avLst/>
              <a:gdLst>
                <a:gd name="connsiteX0" fmla="*/ 10264 w 150452"/>
                <a:gd name="connsiteY0" fmla="*/ 70239 h 253760"/>
                <a:gd name="connsiteX1" fmla="*/ 21103 w 150452"/>
                <a:gd name="connsiteY1" fmla="*/ 35650 h 253760"/>
                <a:gd name="connsiteX2" fmla="*/ 47606 w 150452"/>
                <a:gd name="connsiteY2" fmla="*/ 11768 h 253760"/>
                <a:gd name="connsiteX3" fmla="*/ 55937 w 150452"/>
                <a:gd name="connsiteY3" fmla="*/ 49260 h 253760"/>
                <a:gd name="connsiteX4" fmla="*/ 47662 w 150452"/>
                <a:gd name="connsiteY4" fmla="*/ 89504 h 253760"/>
                <a:gd name="connsiteX5" fmla="*/ 15297 w 150452"/>
                <a:gd name="connsiteY5" fmla="*/ 246824 h 253760"/>
                <a:gd name="connsiteX6" fmla="*/ 22253 w 150452"/>
                <a:gd name="connsiteY6" fmla="*/ 253779 h 253760"/>
                <a:gd name="connsiteX7" fmla="*/ 145530 w 150452"/>
                <a:gd name="connsiteY7" fmla="*/ 210971 h 253760"/>
                <a:gd name="connsiteX8" fmla="*/ 142533 w 150452"/>
                <a:gd name="connsiteY8" fmla="*/ 200057 h 253760"/>
                <a:gd name="connsiteX9" fmla="*/ 19293 w 150452"/>
                <a:gd name="connsiteY9" fmla="*/ 242884 h 253760"/>
                <a:gd name="connsiteX10" fmla="*/ 26249 w 150452"/>
                <a:gd name="connsiteY10" fmla="*/ 249840 h 253760"/>
                <a:gd name="connsiteX11" fmla="*/ 68378 w 150452"/>
                <a:gd name="connsiteY11" fmla="*/ 44943 h 253760"/>
                <a:gd name="connsiteX12" fmla="*/ 64306 w 150452"/>
                <a:gd name="connsiteY12" fmla="*/ 8224 h 253760"/>
                <a:gd name="connsiteX13" fmla="*/ 35391 w 150452"/>
                <a:gd name="connsiteY13" fmla="*/ 3681 h 253760"/>
                <a:gd name="connsiteX14" fmla="*/ -1008 w 150452"/>
                <a:gd name="connsiteY14" fmla="*/ 70239 h 253760"/>
                <a:gd name="connsiteX15" fmla="*/ 10302 w 150452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60">
                  <a:moveTo>
                    <a:pt x="10264" y="70239"/>
                  </a:moveTo>
                  <a:cubicBezTo>
                    <a:pt x="11320" y="58059"/>
                    <a:pt x="15015" y="46255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096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8" y="255306"/>
                    <a:pt x="22253" y="253779"/>
                  </a:cubicBezTo>
                  <a:lnTo>
                    <a:pt x="145530" y="210971"/>
                  </a:lnTo>
                  <a:cubicBezTo>
                    <a:pt x="152373" y="208596"/>
                    <a:pt x="149432" y="197664"/>
                    <a:pt x="142533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6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72C643FC-BD59-77EA-CDFB-8E59B990A21C}"/>
                </a:ext>
              </a:extLst>
            </p:cNvPr>
            <p:cNvSpPr/>
            <p:nvPr/>
          </p:nvSpPr>
          <p:spPr>
            <a:xfrm>
              <a:off x="6320077" y="1134663"/>
              <a:ext cx="150490" cy="253760"/>
            </a:xfrm>
            <a:custGeom>
              <a:avLst/>
              <a:gdLst>
                <a:gd name="connsiteX0" fmla="*/ 10302 w 150490"/>
                <a:gd name="connsiteY0" fmla="*/ 70239 h 253760"/>
                <a:gd name="connsiteX1" fmla="*/ 21141 w 150490"/>
                <a:gd name="connsiteY1" fmla="*/ 35650 h 253760"/>
                <a:gd name="connsiteX2" fmla="*/ 47644 w 150490"/>
                <a:gd name="connsiteY2" fmla="*/ 11768 h 253760"/>
                <a:gd name="connsiteX3" fmla="*/ 55975 w 150490"/>
                <a:gd name="connsiteY3" fmla="*/ 49260 h 253760"/>
                <a:gd name="connsiteX4" fmla="*/ 47701 w 150490"/>
                <a:gd name="connsiteY4" fmla="*/ 89504 h 253760"/>
                <a:gd name="connsiteX5" fmla="*/ 15336 w 150490"/>
                <a:gd name="connsiteY5" fmla="*/ 246824 h 253760"/>
                <a:gd name="connsiteX6" fmla="*/ 22291 w 150490"/>
                <a:gd name="connsiteY6" fmla="*/ 253779 h 253760"/>
                <a:gd name="connsiteX7" fmla="*/ 145568 w 150490"/>
                <a:gd name="connsiteY7" fmla="*/ 210971 h 253760"/>
                <a:gd name="connsiteX8" fmla="*/ 142571 w 150490"/>
                <a:gd name="connsiteY8" fmla="*/ 200057 h 253760"/>
                <a:gd name="connsiteX9" fmla="*/ 19293 w 150490"/>
                <a:gd name="connsiteY9" fmla="*/ 242884 h 253760"/>
                <a:gd name="connsiteX10" fmla="*/ 26249 w 150490"/>
                <a:gd name="connsiteY10" fmla="*/ 249840 h 253760"/>
                <a:gd name="connsiteX11" fmla="*/ 68378 w 150490"/>
                <a:gd name="connsiteY11" fmla="*/ 44943 h 253760"/>
                <a:gd name="connsiteX12" fmla="*/ 64307 w 150490"/>
                <a:gd name="connsiteY12" fmla="*/ 8224 h 253760"/>
                <a:gd name="connsiteX13" fmla="*/ 35391 w 150490"/>
                <a:gd name="connsiteY13" fmla="*/ 3681 h 253760"/>
                <a:gd name="connsiteX14" fmla="*/ -1008 w 150490"/>
                <a:gd name="connsiteY14" fmla="*/ 70239 h 253760"/>
                <a:gd name="connsiteX15" fmla="*/ 10302 w 150490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90" h="253760">
                  <a:moveTo>
                    <a:pt x="10302" y="70239"/>
                  </a:moveTo>
                  <a:cubicBezTo>
                    <a:pt x="11358" y="58059"/>
                    <a:pt x="15052" y="46255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6" y="38911"/>
                    <a:pt x="55975" y="49260"/>
                  </a:cubicBezTo>
                  <a:cubicBezTo>
                    <a:pt x="53223" y="62681"/>
                    <a:pt x="50471" y="76096"/>
                    <a:pt x="47701" y="89504"/>
                  </a:cubicBezTo>
                  <a:cubicBezTo>
                    <a:pt x="36918" y="141944"/>
                    <a:pt x="26137" y="194384"/>
                    <a:pt x="15336" y="246824"/>
                  </a:cubicBezTo>
                  <a:cubicBezTo>
                    <a:pt x="14543" y="250744"/>
                    <a:pt x="17937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7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C5951D2B-4A60-A3F5-0F69-891AD73696C9}"/>
                </a:ext>
              </a:extLst>
            </p:cNvPr>
            <p:cNvSpPr/>
            <p:nvPr/>
          </p:nvSpPr>
          <p:spPr>
            <a:xfrm>
              <a:off x="6771417" y="1075615"/>
              <a:ext cx="114102" cy="42051"/>
            </a:xfrm>
            <a:custGeom>
              <a:avLst/>
              <a:gdLst>
                <a:gd name="connsiteX0" fmla="*/ 106095 w 114102"/>
                <a:gd name="connsiteY0" fmla="*/ 582 h 42051"/>
                <a:gd name="connsiteX1" fmla="*/ 2930 w 114102"/>
                <a:gd name="connsiteY1" fmla="*/ 31212 h 42051"/>
                <a:gd name="connsiteX2" fmla="*/ 5927 w 114102"/>
                <a:gd name="connsiteY2" fmla="*/ 42108 h 42051"/>
                <a:gd name="connsiteX3" fmla="*/ 109091 w 114102"/>
                <a:gd name="connsiteY3" fmla="*/ 11496 h 42051"/>
                <a:gd name="connsiteX4" fmla="*/ 106095 w 114102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02" h="42051">
                  <a:moveTo>
                    <a:pt x="106095" y="582"/>
                  </a:moveTo>
                  <a:lnTo>
                    <a:pt x="2930" y="31212"/>
                  </a:lnTo>
                  <a:cubicBezTo>
                    <a:pt x="-4025" y="33267"/>
                    <a:pt x="-1066" y="44200"/>
                    <a:pt x="5927" y="42108"/>
                  </a:cubicBezTo>
                  <a:lnTo>
                    <a:pt x="109091" y="11496"/>
                  </a:lnTo>
                  <a:cubicBezTo>
                    <a:pt x="116066" y="9422"/>
                    <a:pt x="113106" y="-1492"/>
                    <a:pt x="106095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ABE2D718-7068-CD83-4FC1-C6964BA59EFD}"/>
                </a:ext>
              </a:extLst>
            </p:cNvPr>
            <p:cNvSpPr/>
            <p:nvPr/>
          </p:nvSpPr>
          <p:spPr>
            <a:xfrm>
              <a:off x="6774040" y="1100950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90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90" y="33944"/>
                  </a:lnTo>
                  <a:cubicBezTo>
                    <a:pt x="-4010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CE11AC04-A1DE-DC4E-148C-A728F26C044C}"/>
                </a:ext>
              </a:extLst>
            </p:cNvPr>
            <p:cNvSpPr/>
            <p:nvPr/>
          </p:nvSpPr>
          <p:spPr>
            <a:xfrm>
              <a:off x="6919582" y="929519"/>
              <a:ext cx="141284" cy="165939"/>
            </a:xfrm>
            <a:custGeom>
              <a:avLst/>
              <a:gdLst>
                <a:gd name="connsiteX0" fmla="*/ -1016 w 141284"/>
                <a:gd name="connsiteY0" fmla="*/ 5757 h 165939"/>
                <a:gd name="connsiteX1" fmla="*/ 10049 w 141284"/>
                <a:gd name="connsiteY1" fmla="*/ 160607 h 165939"/>
                <a:gd name="connsiteX2" fmla="*/ 15704 w 141284"/>
                <a:gd name="connsiteY2" fmla="*/ 166260 h 165939"/>
                <a:gd name="connsiteX3" fmla="*/ 17211 w 141284"/>
                <a:gd name="connsiteY3" fmla="*/ 166055 h 165939"/>
                <a:gd name="connsiteX4" fmla="*/ 136267 w 141284"/>
                <a:gd name="connsiteY4" fmla="*/ 132917 h 165939"/>
                <a:gd name="connsiteX5" fmla="*/ 133250 w 141284"/>
                <a:gd name="connsiteY5" fmla="*/ 122003 h 165939"/>
                <a:gd name="connsiteX6" fmla="*/ 14215 w 141284"/>
                <a:gd name="connsiteY6" fmla="*/ 155141 h 165939"/>
                <a:gd name="connsiteX7" fmla="*/ 21359 w 141284"/>
                <a:gd name="connsiteY7" fmla="*/ 160607 h 165939"/>
                <a:gd name="connsiteX8" fmla="*/ 10294 w 141284"/>
                <a:gd name="connsiteY8" fmla="*/ 5757 h 165939"/>
                <a:gd name="connsiteX9" fmla="*/ -1016 w 141284"/>
                <a:gd name="connsiteY9" fmla="*/ 5757 h 16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39">
                  <a:moveTo>
                    <a:pt x="-1016" y="5757"/>
                  </a:moveTo>
                  <a:cubicBezTo>
                    <a:pt x="2678" y="57367"/>
                    <a:pt x="6373" y="108984"/>
                    <a:pt x="10049" y="160607"/>
                  </a:cubicBezTo>
                  <a:cubicBezTo>
                    <a:pt x="10049" y="163731"/>
                    <a:pt x="12575" y="166260"/>
                    <a:pt x="15704" y="166260"/>
                  </a:cubicBezTo>
                  <a:cubicBezTo>
                    <a:pt x="16213" y="166258"/>
                    <a:pt x="16722" y="166191"/>
                    <a:pt x="17211" y="166055"/>
                  </a:cubicBezTo>
                  <a:lnTo>
                    <a:pt x="136267" y="132917"/>
                  </a:lnTo>
                  <a:cubicBezTo>
                    <a:pt x="143260" y="131032"/>
                    <a:pt x="140281" y="120062"/>
                    <a:pt x="133250" y="122003"/>
                  </a:cubicBezTo>
                  <a:lnTo>
                    <a:pt x="14215" y="155141"/>
                  </a:lnTo>
                  <a:lnTo>
                    <a:pt x="21359" y="160607"/>
                  </a:lnTo>
                  <a:cubicBezTo>
                    <a:pt x="17683" y="108984"/>
                    <a:pt x="14008" y="57367"/>
                    <a:pt x="10294" y="5757"/>
                  </a:cubicBezTo>
                  <a:cubicBezTo>
                    <a:pt x="9766" y="-1463"/>
                    <a:pt x="-1543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A616CC70-829D-3D82-C769-B1E148814E22}"/>
                </a:ext>
              </a:extLst>
            </p:cNvPr>
            <p:cNvSpPr/>
            <p:nvPr/>
          </p:nvSpPr>
          <p:spPr>
            <a:xfrm>
              <a:off x="7022763" y="987272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801"/>
                    <a:pt x="12276" y="125870"/>
                    <a:pt x="18930" y="185925"/>
                  </a:cubicBezTo>
                  <a:cubicBezTo>
                    <a:pt x="19722" y="193088"/>
                    <a:pt x="31032" y="193163"/>
                    <a:pt x="30240" y="185925"/>
                  </a:cubicBezTo>
                  <a:cubicBezTo>
                    <a:pt x="23605" y="125870"/>
                    <a:pt x="16970" y="65801"/>
                    <a:pt x="10316" y="5721"/>
                  </a:cubicBezTo>
                  <a:cubicBezTo>
                    <a:pt x="9524" y="-1441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469263E8-10A5-2EFE-BB56-3DD419AB5275}"/>
                </a:ext>
              </a:extLst>
            </p:cNvPr>
            <p:cNvSpPr/>
            <p:nvPr/>
          </p:nvSpPr>
          <p:spPr>
            <a:xfrm>
              <a:off x="7063581" y="2075622"/>
              <a:ext cx="251188" cy="314640"/>
            </a:xfrm>
            <a:custGeom>
              <a:avLst/>
              <a:gdLst>
                <a:gd name="connsiteX0" fmla="*/ 159484 w 251188"/>
                <a:gd name="connsiteY0" fmla="*/ 815 h 314640"/>
                <a:gd name="connsiteX1" fmla="*/ 22767 w 251188"/>
                <a:gd name="connsiteY1" fmla="*/ 51710 h 314640"/>
                <a:gd name="connsiteX2" fmla="*/ 3107 w 251188"/>
                <a:gd name="connsiteY2" fmla="*/ 59023 h 314640"/>
                <a:gd name="connsiteX3" fmla="*/ -852 w 251188"/>
                <a:gd name="connsiteY3" fmla="*/ 65979 h 314640"/>
                <a:gd name="connsiteX4" fmla="*/ 71550 w 251188"/>
                <a:gd name="connsiteY4" fmla="*/ 280866 h 314640"/>
                <a:gd name="connsiteX5" fmla="*/ 81653 w 251188"/>
                <a:gd name="connsiteY5" fmla="*/ 310799 h 314640"/>
                <a:gd name="connsiteX6" fmla="*/ 88609 w 251188"/>
                <a:gd name="connsiteY6" fmla="*/ 314759 h 314640"/>
                <a:gd name="connsiteX7" fmla="*/ 88609 w 251188"/>
                <a:gd name="connsiteY7" fmla="*/ 314758 h 314640"/>
                <a:gd name="connsiteX8" fmla="*/ 226438 w 251188"/>
                <a:gd name="connsiteY8" fmla="*/ 267501 h 314640"/>
                <a:gd name="connsiteX9" fmla="*/ 246268 w 251188"/>
                <a:gd name="connsiteY9" fmla="*/ 260696 h 314640"/>
                <a:gd name="connsiteX10" fmla="*/ 243252 w 251188"/>
                <a:gd name="connsiteY10" fmla="*/ 249783 h 314640"/>
                <a:gd name="connsiteX11" fmla="*/ 105424 w 251188"/>
                <a:gd name="connsiteY11" fmla="*/ 297039 h 314640"/>
                <a:gd name="connsiteX12" fmla="*/ 85594 w 251188"/>
                <a:gd name="connsiteY12" fmla="*/ 303749 h 314640"/>
                <a:gd name="connsiteX13" fmla="*/ 92549 w 251188"/>
                <a:gd name="connsiteY13" fmla="*/ 307689 h 314640"/>
                <a:gd name="connsiteX14" fmla="*/ 20147 w 251188"/>
                <a:gd name="connsiteY14" fmla="*/ 92802 h 314640"/>
                <a:gd name="connsiteX15" fmla="*/ 10062 w 251188"/>
                <a:gd name="connsiteY15" fmla="*/ 62869 h 314640"/>
                <a:gd name="connsiteX16" fmla="*/ 6104 w 251188"/>
                <a:gd name="connsiteY16" fmla="*/ 69824 h 314640"/>
                <a:gd name="connsiteX17" fmla="*/ 142821 w 251188"/>
                <a:gd name="connsiteY17" fmla="*/ 18930 h 314640"/>
                <a:gd name="connsiteX18" fmla="*/ 162482 w 251188"/>
                <a:gd name="connsiteY18" fmla="*/ 11597 h 314640"/>
                <a:gd name="connsiteX19" fmla="*/ 159484 w 251188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640">
                  <a:moveTo>
                    <a:pt x="159484" y="815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8" y="59892"/>
                    <a:pt x="-1624" y="62972"/>
                    <a:pt x="-852" y="65979"/>
                  </a:cubicBezTo>
                  <a:lnTo>
                    <a:pt x="71550" y="280866"/>
                  </a:lnTo>
                  <a:lnTo>
                    <a:pt x="81653" y="310799"/>
                  </a:lnTo>
                  <a:cubicBezTo>
                    <a:pt x="82483" y="313811"/>
                    <a:pt x="85594" y="315585"/>
                    <a:pt x="88609" y="314759"/>
                  </a:cubicBezTo>
                  <a:cubicBezTo>
                    <a:pt x="88609" y="314759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0" y="258359"/>
                    <a:pt x="250170" y="247502"/>
                    <a:pt x="243252" y="249783"/>
                  </a:cubicBezTo>
                  <a:lnTo>
                    <a:pt x="105424" y="297039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7"/>
                  </a:lnTo>
                  <a:cubicBezTo>
                    <a:pt x="169248" y="9090"/>
                    <a:pt x="166252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4257D01C-764D-7098-BC63-E422568F7020}"/>
                </a:ext>
              </a:extLst>
            </p:cNvPr>
            <p:cNvSpPr/>
            <p:nvPr/>
          </p:nvSpPr>
          <p:spPr>
            <a:xfrm>
              <a:off x="7104345" y="2220772"/>
              <a:ext cx="132157" cy="54540"/>
            </a:xfrm>
            <a:custGeom>
              <a:avLst/>
              <a:gdLst>
                <a:gd name="connsiteX0" fmla="*/ 124243 w 132157"/>
                <a:gd name="connsiteY0" fmla="*/ 677 h 54540"/>
                <a:gd name="connsiteX1" fmla="*/ 2831 w 132157"/>
                <a:gd name="connsiteY1" fmla="*/ 43616 h 54540"/>
                <a:gd name="connsiteX2" fmla="*/ 5847 w 132157"/>
                <a:gd name="connsiteY2" fmla="*/ 54511 h 54540"/>
                <a:gd name="connsiteX3" fmla="*/ 127259 w 132157"/>
                <a:gd name="connsiteY3" fmla="*/ 11572 h 54540"/>
                <a:gd name="connsiteX4" fmla="*/ 124243 w 132157"/>
                <a:gd name="connsiteY4" fmla="*/ 677 h 5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540">
                  <a:moveTo>
                    <a:pt x="124243" y="677"/>
                  </a:moveTo>
                  <a:lnTo>
                    <a:pt x="2831" y="43616"/>
                  </a:lnTo>
                  <a:cubicBezTo>
                    <a:pt x="-3973" y="46010"/>
                    <a:pt x="-1052" y="56943"/>
                    <a:pt x="5847" y="54511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9F6A32EE-7C14-ADB3-3182-C7753C0E1A96}"/>
                </a:ext>
              </a:extLst>
            </p:cNvPr>
            <p:cNvSpPr/>
            <p:nvPr/>
          </p:nvSpPr>
          <p:spPr>
            <a:xfrm>
              <a:off x="7315429" y="2179402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C3BC57DE-F2C6-7630-4BE1-C3A3F99EE6CD}"/>
                </a:ext>
              </a:extLst>
            </p:cNvPr>
            <p:cNvSpPr/>
            <p:nvPr/>
          </p:nvSpPr>
          <p:spPr>
            <a:xfrm>
              <a:off x="7323992" y="2213159"/>
              <a:ext cx="87497" cy="34877"/>
            </a:xfrm>
            <a:custGeom>
              <a:avLst/>
              <a:gdLst>
                <a:gd name="connsiteX0" fmla="*/ 79503 w 87497"/>
                <a:gd name="connsiteY0" fmla="*/ 599 h 34877"/>
                <a:gd name="connsiteX1" fmla="*/ 2917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4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503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9A187F44-BE7C-DAE1-01F4-AD20A575E607}"/>
                </a:ext>
              </a:extLst>
            </p:cNvPr>
            <p:cNvSpPr/>
            <p:nvPr/>
          </p:nvSpPr>
          <p:spPr>
            <a:xfrm>
              <a:off x="7434240" y="2049782"/>
              <a:ext cx="245381" cy="213936"/>
            </a:xfrm>
            <a:custGeom>
              <a:avLst/>
              <a:gdLst>
                <a:gd name="connsiteX0" fmla="*/ -605 w 245381"/>
                <a:gd name="connsiteY0" fmla="*/ 54855 h 213936"/>
                <a:gd name="connsiteX1" fmla="*/ 54059 w 245381"/>
                <a:gd name="connsiteY1" fmla="*/ 191138 h 213936"/>
                <a:gd name="connsiteX2" fmla="*/ 61788 w 245381"/>
                <a:gd name="connsiteY2" fmla="*/ 210440 h 213936"/>
                <a:gd name="connsiteX3" fmla="*/ 72683 w 245381"/>
                <a:gd name="connsiteY3" fmla="*/ 207443 h 213936"/>
                <a:gd name="connsiteX4" fmla="*/ 53946 w 245381"/>
                <a:gd name="connsiteY4" fmla="*/ 97907 h 213936"/>
                <a:gd name="connsiteX5" fmla="*/ 61486 w 245381"/>
                <a:gd name="connsiteY5" fmla="*/ 63130 h 213936"/>
                <a:gd name="connsiteX6" fmla="*/ 97866 w 245381"/>
                <a:gd name="connsiteY6" fmla="*/ 46938 h 213936"/>
                <a:gd name="connsiteX7" fmla="*/ 117677 w 245381"/>
                <a:gd name="connsiteY7" fmla="*/ 77946 h 213936"/>
                <a:gd name="connsiteX8" fmla="*/ 130571 w 245381"/>
                <a:gd name="connsiteY8" fmla="*/ 113100 h 213936"/>
                <a:gd name="connsiteX9" fmla="*/ 147365 w 245381"/>
                <a:gd name="connsiteY9" fmla="*/ 166860 h 213936"/>
                <a:gd name="connsiteX10" fmla="*/ 158279 w 245381"/>
                <a:gd name="connsiteY10" fmla="*/ 163863 h 213936"/>
                <a:gd name="connsiteX11" fmla="*/ 142239 w 245381"/>
                <a:gd name="connsiteY11" fmla="*/ 52065 h 213936"/>
                <a:gd name="connsiteX12" fmla="*/ 159392 w 245381"/>
                <a:gd name="connsiteY12" fmla="*/ 18135 h 213936"/>
                <a:gd name="connsiteX13" fmla="*/ 196054 w 245381"/>
                <a:gd name="connsiteY13" fmla="*/ 28352 h 213936"/>
                <a:gd name="connsiteX14" fmla="*/ 215055 w 245381"/>
                <a:gd name="connsiteY14" fmla="*/ 81791 h 213936"/>
                <a:gd name="connsiteX15" fmla="*/ 233151 w 245381"/>
                <a:gd name="connsiteY15" fmla="*/ 137756 h 213936"/>
                <a:gd name="connsiteX16" fmla="*/ 244065 w 245381"/>
                <a:gd name="connsiteY16" fmla="*/ 134740 h 213936"/>
                <a:gd name="connsiteX17" fmla="*/ 209532 w 245381"/>
                <a:gd name="connsiteY17" fmla="*/ 31952 h 213936"/>
                <a:gd name="connsiteX18" fmla="*/ 193265 w 245381"/>
                <a:gd name="connsiteY18" fmla="*/ 6015 h 213936"/>
                <a:gd name="connsiteX19" fmla="*/ 161484 w 245381"/>
                <a:gd name="connsiteY19" fmla="*/ 3546 h 213936"/>
                <a:gd name="connsiteX20" fmla="*/ 136376 w 245381"/>
                <a:gd name="connsiteY20" fmla="*/ 124844 h 213936"/>
                <a:gd name="connsiteX21" fmla="*/ 147365 w 245381"/>
                <a:gd name="connsiteY21" fmla="*/ 166803 h 213936"/>
                <a:gd name="connsiteX22" fmla="*/ 158279 w 245381"/>
                <a:gd name="connsiteY22" fmla="*/ 163806 h 213936"/>
                <a:gd name="connsiteX23" fmla="*/ 141070 w 245381"/>
                <a:gd name="connsiteY23" fmla="*/ 108859 h 213936"/>
                <a:gd name="connsiteX24" fmla="*/ 126330 w 245381"/>
                <a:gd name="connsiteY24" fmla="*/ 69501 h 213936"/>
                <a:gd name="connsiteX25" fmla="*/ 104558 w 245381"/>
                <a:gd name="connsiteY25" fmla="*/ 37758 h 213936"/>
                <a:gd name="connsiteX26" fmla="*/ 46030 w 245381"/>
                <a:gd name="connsiteY26" fmla="*/ 72555 h 213936"/>
                <a:gd name="connsiteX27" fmla="*/ 47744 w 245381"/>
                <a:gd name="connsiteY27" fmla="*/ 154098 h 213936"/>
                <a:gd name="connsiteX28" fmla="*/ 61825 w 245381"/>
                <a:gd name="connsiteY28" fmla="*/ 210384 h 213936"/>
                <a:gd name="connsiteX29" fmla="*/ 72720 w 245381"/>
                <a:gd name="connsiteY29" fmla="*/ 207387 h 213936"/>
                <a:gd name="connsiteX30" fmla="*/ 18038 w 245381"/>
                <a:gd name="connsiteY30" fmla="*/ 71141 h 213936"/>
                <a:gd name="connsiteX31" fmla="*/ 10309 w 245381"/>
                <a:gd name="connsiteY31" fmla="*/ 51839 h 213936"/>
                <a:gd name="connsiteX32" fmla="*/ -605 w 245381"/>
                <a:gd name="connsiteY32" fmla="*/ 54855 h 21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381" h="213936">
                  <a:moveTo>
                    <a:pt x="-605" y="54855"/>
                  </a:moveTo>
                  <a:cubicBezTo>
                    <a:pt x="17585" y="100282"/>
                    <a:pt x="35813" y="145710"/>
                    <a:pt x="54059" y="191138"/>
                  </a:cubicBezTo>
                  <a:cubicBezTo>
                    <a:pt x="56566" y="197572"/>
                    <a:pt x="59149" y="204007"/>
                    <a:pt x="61788" y="210440"/>
                  </a:cubicBezTo>
                  <a:cubicBezTo>
                    <a:pt x="64426" y="217019"/>
                    <a:pt x="74983" y="214493"/>
                    <a:pt x="72683" y="207443"/>
                  </a:cubicBezTo>
                  <a:cubicBezTo>
                    <a:pt x="61185" y="172760"/>
                    <a:pt x="52608" y="134532"/>
                    <a:pt x="53946" y="97907"/>
                  </a:cubicBezTo>
                  <a:cubicBezTo>
                    <a:pt x="54379" y="86032"/>
                    <a:pt x="56133" y="73893"/>
                    <a:pt x="61486" y="63130"/>
                  </a:cubicBezTo>
                  <a:cubicBezTo>
                    <a:pt x="68065" y="49784"/>
                    <a:pt x="82900" y="37174"/>
                    <a:pt x="97866" y="46938"/>
                  </a:cubicBezTo>
                  <a:cubicBezTo>
                    <a:pt x="108158" y="53648"/>
                    <a:pt x="113210" y="67032"/>
                    <a:pt x="117677" y="77946"/>
                  </a:cubicBezTo>
                  <a:cubicBezTo>
                    <a:pt x="122409" y="89500"/>
                    <a:pt x="126574" y="101282"/>
                    <a:pt x="130571" y="113100"/>
                  </a:cubicBezTo>
                  <a:cubicBezTo>
                    <a:pt x="136564" y="130881"/>
                    <a:pt x="142163" y="148802"/>
                    <a:pt x="147365" y="166860"/>
                  </a:cubicBezTo>
                  <a:lnTo>
                    <a:pt x="158279" y="163863"/>
                  </a:lnTo>
                  <a:cubicBezTo>
                    <a:pt x="146800" y="129236"/>
                    <a:pt x="136866" y="88464"/>
                    <a:pt x="142239" y="52065"/>
                  </a:cubicBezTo>
                  <a:cubicBezTo>
                    <a:pt x="144124" y="39228"/>
                    <a:pt x="149099" y="26637"/>
                    <a:pt x="159392" y="18135"/>
                  </a:cubicBezTo>
                  <a:cubicBezTo>
                    <a:pt x="173944" y="6166"/>
                    <a:pt x="188948" y="12575"/>
                    <a:pt x="196054" y="28352"/>
                  </a:cubicBezTo>
                  <a:cubicBezTo>
                    <a:pt x="203763" y="45430"/>
                    <a:pt x="209060" y="64053"/>
                    <a:pt x="215055" y="81791"/>
                  </a:cubicBezTo>
                  <a:cubicBezTo>
                    <a:pt x="221332" y="100352"/>
                    <a:pt x="227363" y="119006"/>
                    <a:pt x="233151" y="137756"/>
                  </a:cubicBezTo>
                  <a:cubicBezTo>
                    <a:pt x="235299" y="144674"/>
                    <a:pt x="246232" y="141714"/>
                    <a:pt x="244065" y="134740"/>
                  </a:cubicBezTo>
                  <a:cubicBezTo>
                    <a:pt x="233358" y="100226"/>
                    <a:pt x="221973" y="65882"/>
                    <a:pt x="209532" y="31952"/>
                  </a:cubicBezTo>
                  <a:cubicBezTo>
                    <a:pt x="206007" y="22301"/>
                    <a:pt x="201785" y="12349"/>
                    <a:pt x="193265" y="6015"/>
                  </a:cubicBezTo>
                  <a:cubicBezTo>
                    <a:pt x="183915" y="-567"/>
                    <a:pt x="171738" y="-1514"/>
                    <a:pt x="161484" y="3546"/>
                  </a:cubicBezTo>
                  <a:cubicBezTo>
                    <a:pt x="118130" y="23677"/>
                    <a:pt x="128704" y="87879"/>
                    <a:pt x="136376" y="124844"/>
                  </a:cubicBezTo>
                  <a:cubicBezTo>
                    <a:pt x="139241" y="139028"/>
                    <a:pt x="142899" y="153039"/>
                    <a:pt x="147365" y="166803"/>
                  </a:cubicBezTo>
                  <a:cubicBezTo>
                    <a:pt x="149646" y="173664"/>
                    <a:pt x="160297" y="170856"/>
                    <a:pt x="158279" y="163806"/>
                  </a:cubicBezTo>
                  <a:cubicBezTo>
                    <a:pt x="153002" y="145347"/>
                    <a:pt x="147271" y="127030"/>
                    <a:pt x="141070" y="108859"/>
                  </a:cubicBezTo>
                  <a:cubicBezTo>
                    <a:pt x="136564" y="95664"/>
                    <a:pt x="131834" y="82470"/>
                    <a:pt x="126330" y="69501"/>
                  </a:cubicBezTo>
                  <a:cubicBezTo>
                    <a:pt x="121315" y="57720"/>
                    <a:pt x="115453" y="45241"/>
                    <a:pt x="104558" y="37758"/>
                  </a:cubicBezTo>
                  <a:cubicBezTo>
                    <a:pt x="77527" y="19134"/>
                    <a:pt x="52457" y="47918"/>
                    <a:pt x="46030" y="72555"/>
                  </a:cubicBezTo>
                  <a:cubicBezTo>
                    <a:pt x="39168" y="98944"/>
                    <a:pt x="42957" y="127746"/>
                    <a:pt x="47744" y="154098"/>
                  </a:cubicBezTo>
                  <a:cubicBezTo>
                    <a:pt x="51118" y="173165"/>
                    <a:pt x="55831" y="191971"/>
                    <a:pt x="61825" y="210384"/>
                  </a:cubicBezTo>
                  <a:lnTo>
                    <a:pt x="72720" y="207387"/>
                  </a:lnTo>
                  <a:lnTo>
                    <a:pt x="18038" y="71141"/>
                  </a:lnTo>
                  <a:cubicBezTo>
                    <a:pt x="15455" y="64719"/>
                    <a:pt x="12872" y="58285"/>
                    <a:pt x="10309" y="51839"/>
                  </a:cubicBezTo>
                  <a:cubicBezTo>
                    <a:pt x="7632" y="45166"/>
                    <a:pt x="-3319" y="48069"/>
                    <a:pt x="-605" y="548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E8CF2C30-A612-A123-D84D-9F3A4D8810A0}"/>
                </a:ext>
              </a:extLst>
            </p:cNvPr>
            <p:cNvSpPr/>
            <p:nvPr/>
          </p:nvSpPr>
          <p:spPr>
            <a:xfrm>
              <a:off x="7689115" y="1995963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4979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1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E179108A-C14F-D2C1-C27E-38E83E303A3F}"/>
                </a:ext>
              </a:extLst>
            </p:cNvPr>
            <p:cNvSpPr/>
            <p:nvPr/>
          </p:nvSpPr>
          <p:spPr>
            <a:xfrm>
              <a:off x="7735237" y="1867397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A90B136F-FBB1-4109-1B56-B65BAA8E75F9}"/>
                </a:ext>
              </a:extLst>
            </p:cNvPr>
            <p:cNvSpPr/>
            <p:nvPr/>
          </p:nvSpPr>
          <p:spPr>
            <a:xfrm>
              <a:off x="10808078" y="2726975"/>
              <a:ext cx="251188" cy="314546"/>
            </a:xfrm>
            <a:custGeom>
              <a:avLst/>
              <a:gdLst>
                <a:gd name="connsiteX0" fmla="*/ 159484 w 251188"/>
                <a:gd name="connsiteY0" fmla="*/ 721 h 314546"/>
                <a:gd name="connsiteX1" fmla="*/ 22767 w 251188"/>
                <a:gd name="connsiteY1" fmla="*/ 51615 h 314546"/>
                <a:gd name="connsiteX2" fmla="*/ 3107 w 251188"/>
                <a:gd name="connsiteY2" fmla="*/ 58929 h 314546"/>
                <a:gd name="connsiteX3" fmla="*/ -852 w 251188"/>
                <a:gd name="connsiteY3" fmla="*/ 65885 h 314546"/>
                <a:gd name="connsiteX4" fmla="*/ 71550 w 251188"/>
                <a:gd name="connsiteY4" fmla="*/ 280771 h 314546"/>
                <a:gd name="connsiteX5" fmla="*/ 81653 w 251188"/>
                <a:gd name="connsiteY5" fmla="*/ 310705 h 314546"/>
                <a:gd name="connsiteX6" fmla="*/ 88609 w 251188"/>
                <a:gd name="connsiteY6" fmla="*/ 314663 h 314546"/>
                <a:gd name="connsiteX7" fmla="*/ 88609 w 251188"/>
                <a:gd name="connsiteY7" fmla="*/ 314663 h 314546"/>
                <a:gd name="connsiteX8" fmla="*/ 226438 w 251188"/>
                <a:gd name="connsiteY8" fmla="*/ 267407 h 314546"/>
                <a:gd name="connsiteX9" fmla="*/ 246268 w 251188"/>
                <a:gd name="connsiteY9" fmla="*/ 260602 h 314546"/>
                <a:gd name="connsiteX10" fmla="*/ 243252 w 251188"/>
                <a:gd name="connsiteY10" fmla="*/ 249688 h 314546"/>
                <a:gd name="connsiteX11" fmla="*/ 105424 w 251188"/>
                <a:gd name="connsiteY11" fmla="*/ 296944 h 314546"/>
                <a:gd name="connsiteX12" fmla="*/ 85594 w 251188"/>
                <a:gd name="connsiteY12" fmla="*/ 303749 h 314546"/>
                <a:gd name="connsiteX13" fmla="*/ 92549 w 251188"/>
                <a:gd name="connsiteY13" fmla="*/ 307689 h 314546"/>
                <a:gd name="connsiteX14" fmla="*/ 20147 w 251188"/>
                <a:gd name="connsiteY14" fmla="*/ 92802 h 314546"/>
                <a:gd name="connsiteX15" fmla="*/ 10062 w 251188"/>
                <a:gd name="connsiteY15" fmla="*/ 62869 h 314546"/>
                <a:gd name="connsiteX16" fmla="*/ 6104 w 251188"/>
                <a:gd name="connsiteY16" fmla="*/ 69824 h 314546"/>
                <a:gd name="connsiteX17" fmla="*/ 142821 w 251188"/>
                <a:gd name="connsiteY17" fmla="*/ 18930 h 314546"/>
                <a:gd name="connsiteX18" fmla="*/ 162482 w 251188"/>
                <a:gd name="connsiteY18" fmla="*/ 11597 h 314546"/>
                <a:gd name="connsiteX19" fmla="*/ 159484 w 251188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8" y="59796"/>
                    <a:pt x="-1624" y="62869"/>
                    <a:pt x="-852" y="65885"/>
                  </a:cubicBezTo>
                  <a:lnTo>
                    <a:pt x="71550" y="280771"/>
                  </a:lnTo>
                  <a:lnTo>
                    <a:pt x="81653" y="310705"/>
                  </a:lnTo>
                  <a:cubicBezTo>
                    <a:pt x="82483" y="313721"/>
                    <a:pt x="85594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0" y="258265"/>
                    <a:pt x="250170" y="247407"/>
                    <a:pt x="243252" y="249688"/>
                  </a:cubicBezTo>
                  <a:lnTo>
                    <a:pt x="105424" y="296944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7"/>
                  </a:lnTo>
                  <a:cubicBezTo>
                    <a:pt x="169248" y="9090"/>
                    <a:pt x="166252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EE66B522-65A4-36BA-5609-724EA688F5CE}"/>
                </a:ext>
              </a:extLst>
            </p:cNvPr>
            <p:cNvSpPr/>
            <p:nvPr/>
          </p:nvSpPr>
          <p:spPr>
            <a:xfrm>
              <a:off x="10848843" y="2872030"/>
              <a:ext cx="132157" cy="54465"/>
            </a:xfrm>
            <a:custGeom>
              <a:avLst/>
              <a:gdLst>
                <a:gd name="connsiteX0" fmla="*/ 124243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F7C42982-785A-AB0B-E078-E6442DA61739}"/>
                </a:ext>
              </a:extLst>
            </p:cNvPr>
            <p:cNvSpPr/>
            <p:nvPr/>
          </p:nvSpPr>
          <p:spPr>
            <a:xfrm>
              <a:off x="11059926" y="28306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1994FA37-3908-B133-2671-7EB51547C771}"/>
                </a:ext>
              </a:extLst>
            </p:cNvPr>
            <p:cNvSpPr/>
            <p:nvPr/>
          </p:nvSpPr>
          <p:spPr>
            <a:xfrm>
              <a:off x="11068507" y="2864417"/>
              <a:ext cx="87498" cy="34877"/>
            </a:xfrm>
            <a:custGeom>
              <a:avLst/>
              <a:gdLst>
                <a:gd name="connsiteX0" fmla="*/ 79484 w 87498"/>
                <a:gd name="connsiteY0" fmla="*/ 599 h 34877"/>
                <a:gd name="connsiteX1" fmla="*/ 2917 w 87498"/>
                <a:gd name="connsiteY1" fmla="*/ 24011 h 34877"/>
                <a:gd name="connsiteX2" fmla="*/ 5913 w 87498"/>
                <a:gd name="connsiteY2" fmla="*/ 34925 h 34877"/>
                <a:gd name="connsiteX3" fmla="*/ 82501 w 87498"/>
                <a:gd name="connsiteY3" fmla="*/ 11495 h 34877"/>
                <a:gd name="connsiteX4" fmla="*/ 79503 w 87498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8" h="34877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0" y="37055"/>
                    <a:pt x="5913" y="34925"/>
                  </a:cubicBezTo>
                  <a:lnTo>
                    <a:pt x="82501" y="11495"/>
                  </a:lnTo>
                  <a:cubicBezTo>
                    <a:pt x="89456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0E2AAEE2-C424-334D-C44F-84A749702164}"/>
                </a:ext>
              </a:extLst>
            </p:cNvPr>
            <p:cNvSpPr/>
            <p:nvPr/>
          </p:nvSpPr>
          <p:spPr>
            <a:xfrm>
              <a:off x="11178850" y="2701044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4 h 213932"/>
                <a:gd name="connsiteX7" fmla="*/ 117564 w 245268"/>
                <a:gd name="connsiteY7" fmla="*/ 77941 h 213932"/>
                <a:gd name="connsiteX8" fmla="*/ 130458 w 245268"/>
                <a:gd name="connsiteY8" fmla="*/ 113096 h 213932"/>
                <a:gd name="connsiteX9" fmla="*/ 147252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1 h 213932"/>
                <a:gd name="connsiteX12" fmla="*/ 159279 w 245268"/>
                <a:gd name="connsiteY12" fmla="*/ 18131 h 213932"/>
                <a:gd name="connsiteX13" fmla="*/ 195941 w 245268"/>
                <a:gd name="connsiteY13" fmla="*/ 28348 h 213932"/>
                <a:gd name="connsiteX14" fmla="*/ 214942 w 245268"/>
                <a:gd name="connsiteY14" fmla="*/ 81787 h 213932"/>
                <a:gd name="connsiteX15" fmla="*/ 233038 w 245268"/>
                <a:gd name="connsiteY15" fmla="*/ 137751 h 213932"/>
                <a:gd name="connsiteX16" fmla="*/ 243952 w 245268"/>
                <a:gd name="connsiteY16" fmla="*/ 134735 h 213932"/>
                <a:gd name="connsiteX17" fmla="*/ 209418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2 w 245268"/>
                <a:gd name="connsiteY21" fmla="*/ 166799 h 213932"/>
                <a:gd name="connsiteX22" fmla="*/ 158166 w 245268"/>
                <a:gd name="connsiteY22" fmla="*/ 163802 h 213932"/>
                <a:gd name="connsiteX23" fmla="*/ 140957 w 245268"/>
                <a:gd name="connsiteY23" fmla="*/ 108855 h 213932"/>
                <a:gd name="connsiteX24" fmla="*/ 126216 w 245268"/>
                <a:gd name="connsiteY24" fmla="*/ 69497 h 213932"/>
                <a:gd name="connsiteX25" fmla="*/ 104444 w 245268"/>
                <a:gd name="connsiteY25" fmla="*/ 37754 h 213932"/>
                <a:gd name="connsiteX26" fmla="*/ 45916 w 245268"/>
                <a:gd name="connsiteY26" fmla="*/ 72550 h 213932"/>
                <a:gd name="connsiteX27" fmla="*/ 47631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2"/>
                    <a:pt x="59036" y="204008"/>
                    <a:pt x="61675" y="210436"/>
                  </a:cubicBezTo>
                  <a:cubicBezTo>
                    <a:pt x="64313" y="217015"/>
                    <a:pt x="74869" y="214489"/>
                    <a:pt x="72570" y="207439"/>
                  </a:cubicBezTo>
                  <a:cubicBezTo>
                    <a:pt x="61072" y="172755"/>
                    <a:pt x="52494" y="134528"/>
                    <a:pt x="53833" y="97903"/>
                  </a:cubicBezTo>
                  <a:cubicBezTo>
                    <a:pt x="54266" y="86028"/>
                    <a:pt x="56020" y="73889"/>
                    <a:pt x="61373" y="63125"/>
                  </a:cubicBezTo>
                  <a:cubicBezTo>
                    <a:pt x="67952" y="49780"/>
                    <a:pt x="82787" y="37169"/>
                    <a:pt x="97753" y="46934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8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4"/>
                    <a:pt x="142125" y="52061"/>
                  </a:cubicBezTo>
                  <a:cubicBezTo>
                    <a:pt x="144010" y="39224"/>
                    <a:pt x="148986" y="26632"/>
                    <a:pt x="159279" y="18131"/>
                  </a:cubicBezTo>
                  <a:cubicBezTo>
                    <a:pt x="173830" y="6162"/>
                    <a:pt x="188835" y="12476"/>
                    <a:pt x="195941" y="28348"/>
                  </a:cubicBezTo>
                  <a:cubicBezTo>
                    <a:pt x="203650" y="45425"/>
                    <a:pt x="208947" y="64049"/>
                    <a:pt x="214942" y="81787"/>
                  </a:cubicBezTo>
                  <a:cubicBezTo>
                    <a:pt x="221219" y="100354"/>
                    <a:pt x="227250" y="119015"/>
                    <a:pt x="233038" y="137751"/>
                  </a:cubicBezTo>
                  <a:cubicBezTo>
                    <a:pt x="235186" y="144669"/>
                    <a:pt x="246119" y="141710"/>
                    <a:pt x="243952" y="134735"/>
                  </a:cubicBezTo>
                  <a:cubicBezTo>
                    <a:pt x="233245" y="100222"/>
                    <a:pt x="221859" y="65877"/>
                    <a:pt x="209418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8"/>
                    <a:pt x="147252" y="166799"/>
                  </a:cubicBezTo>
                  <a:cubicBezTo>
                    <a:pt x="149533" y="173660"/>
                    <a:pt x="160184" y="170852"/>
                    <a:pt x="158166" y="163802"/>
                  </a:cubicBezTo>
                  <a:cubicBezTo>
                    <a:pt x="152889" y="145348"/>
                    <a:pt x="147158" y="127045"/>
                    <a:pt x="140957" y="108855"/>
                  </a:cubicBezTo>
                  <a:cubicBezTo>
                    <a:pt x="136451" y="95660"/>
                    <a:pt x="131720" y="82465"/>
                    <a:pt x="126216" y="69497"/>
                  </a:cubicBezTo>
                  <a:cubicBezTo>
                    <a:pt x="121202" y="57716"/>
                    <a:pt x="115340" y="45237"/>
                    <a:pt x="104444" y="37754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40"/>
                    <a:pt x="42844" y="127742"/>
                    <a:pt x="47631" y="154094"/>
                  </a:cubicBezTo>
                  <a:cubicBezTo>
                    <a:pt x="51005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72" y="58206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E0EB0F43-FD1F-AFC4-7A0B-0CB07BF8FD50}"/>
                </a:ext>
              </a:extLst>
            </p:cNvPr>
            <p:cNvSpPr/>
            <p:nvPr/>
          </p:nvSpPr>
          <p:spPr>
            <a:xfrm>
              <a:off x="11433612" y="2647164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5074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522A25B6-959F-E4E5-4FDF-0F4C9874B281}"/>
                </a:ext>
              </a:extLst>
            </p:cNvPr>
            <p:cNvSpPr/>
            <p:nvPr/>
          </p:nvSpPr>
          <p:spPr>
            <a:xfrm>
              <a:off x="11479734" y="25186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2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1F3FE75E-05E0-BD3A-496B-084D8DB7EF9A}"/>
                </a:ext>
              </a:extLst>
            </p:cNvPr>
            <p:cNvSpPr/>
            <p:nvPr/>
          </p:nvSpPr>
          <p:spPr>
            <a:xfrm>
              <a:off x="7529439" y="1031522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8 h 257016"/>
                <a:gd name="connsiteX2" fmla="*/ 35843 w 36901"/>
                <a:gd name="connsiteY2" fmla="*/ 251908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E30D6597-8A03-B25C-2A62-67FE949CC4BB}"/>
                </a:ext>
              </a:extLst>
            </p:cNvPr>
            <p:cNvSpPr/>
            <p:nvPr/>
          </p:nvSpPr>
          <p:spPr>
            <a:xfrm>
              <a:off x="7550375" y="1136216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6791DA06-C558-7AA4-A6FA-9EF7CCA5992A}"/>
                </a:ext>
              </a:extLst>
            </p:cNvPr>
            <p:cNvSpPr/>
            <p:nvPr/>
          </p:nvSpPr>
          <p:spPr>
            <a:xfrm>
              <a:off x="7645364" y="1013723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67" y="88574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4EA96D80-721D-3275-9C49-44C280297442}"/>
                </a:ext>
              </a:extLst>
            </p:cNvPr>
            <p:cNvSpPr/>
            <p:nvPr/>
          </p:nvSpPr>
          <p:spPr>
            <a:xfrm>
              <a:off x="7702716" y="1213051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59"/>
                    <a:pt x="13835" y="88224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38"/>
                    <a:pt x="31233" y="81468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40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076BE43F-146E-8B37-8521-05B49B6EC63B}"/>
                </a:ext>
              </a:extLst>
            </p:cNvPr>
            <p:cNvSpPr/>
            <p:nvPr/>
          </p:nvSpPr>
          <p:spPr>
            <a:xfrm>
              <a:off x="7778500" y="978734"/>
              <a:ext cx="163305" cy="272263"/>
            </a:xfrm>
            <a:custGeom>
              <a:avLst/>
              <a:gdLst>
                <a:gd name="connsiteX0" fmla="*/ -122 w 163305"/>
                <a:gd name="connsiteY0" fmla="*/ 174350 h 272263"/>
                <a:gd name="connsiteX1" fmla="*/ 24289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3 w 163305"/>
                <a:gd name="connsiteY4" fmla="*/ 4627 h 272263"/>
                <a:gd name="connsiteX5" fmla="*/ 47775 w 163305"/>
                <a:gd name="connsiteY5" fmla="*/ 7568 h 272263"/>
                <a:gd name="connsiteX6" fmla="*/ 17332 w 163305"/>
                <a:gd name="connsiteY6" fmla="*/ 47906 h 272263"/>
                <a:gd name="connsiteX7" fmla="*/ -66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3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122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8"/>
                    <a:pt x="72619" y="278497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3"/>
                    <a:pt x="133862" y="59762"/>
                    <a:pt x="142551" y="93937"/>
                  </a:cubicBezTo>
                  <a:cubicBezTo>
                    <a:pt x="154370" y="140420"/>
                    <a:pt x="160647" y="201494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AEC99EAB-A7C3-0919-F558-1C140757D18A}"/>
                </a:ext>
              </a:extLst>
            </p:cNvPr>
            <p:cNvSpPr/>
            <p:nvPr/>
          </p:nvSpPr>
          <p:spPr>
            <a:xfrm>
              <a:off x="10469996" y="1845830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8 h 257016"/>
                <a:gd name="connsiteX2" fmla="*/ 35843 w 36901"/>
                <a:gd name="connsiteY2" fmla="*/ 251908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7A72D828-2AE3-4E5A-5DE5-9514CF0857E1}"/>
                </a:ext>
              </a:extLst>
            </p:cNvPr>
            <p:cNvSpPr/>
            <p:nvPr/>
          </p:nvSpPr>
          <p:spPr>
            <a:xfrm>
              <a:off x="10490932" y="195052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4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FAE80EC9-7E9B-03D3-245E-CD517BA9303F}"/>
                </a:ext>
              </a:extLst>
            </p:cNvPr>
            <p:cNvSpPr/>
            <p:nvPr/>
          </p:nvSpPr>
          <p:spPr>
            <a:xfrm>
              <a:off x="10585920" y="182803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67" y="88575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7D9BB84A-85FC-9D2A-AD58-225A19A35BA7}"/>
                </a:ext>
              </a:extLst>
            </p:cNvPr>
            <p:cNvSpPr/>
            <p:nvPr/>
          </p:nvSpPr>
          <p:spPr>
            <a:xfrm>
              <a:off x="10643273" y="202735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90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59"/>
                    <a:pt x="13835" y="88224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90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38"/>
                    <a:pt x="31233" y="81468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431DF2D4-EC9D-EC48-29E3-D0E7AECA35A5}"/>
                </a:ext>
              </a:extLst>
            </p:cNvPr>
            <p:cNvSpPr/>
            <p:nvPr/>
          </p:nvSpPr>
          <p:spPr>
            <a:xfrm>
              <a:off x="10719056" y="1793042"/>
              <a:ext cx="163305" cy="272263"/>
            </a:xfrm>
            <a:custGeom>
              <a:avLst/>
              <a:gdLst>
                <a:gd name="connsiteX0" fmla="*/ -122 w 163305"/>
                <a:gd name="connsiteY0" fmla="*/ 174350 h 272263"/>
                <a:gd name="connsiteX1" fmla="*/ 24289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3 w 163305"/>
                <a:gd name="connsiteY4" fmla="*/ 4627 h 272263"/>
                <a:gd name="connsiteX5" fmla="*/ 47775 w 163305"/>
                <a:gd name="connsiteY5" fmla="*/ 7568 h 272263"/>
                <a:gd name="connsiteX6" fmla="*/ 17332 w 163305"/>
                <a:gd name="connsiteY6" fmla="*/ 47906 h 272263"/>
                <a:gd name="connsiteX7" fmla="*/ -66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2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122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8"/>
                    <a:pt x="72619" y="278496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2" y="59763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DE0E1173-E87F-8BC7-77A1-9C974E746886}"/>
                </a:ext>
              </a:extLst>
            </p:cNvPr>
            <p:cNvSpPr/>
            <p:nvPr/>
          </p:nvSpPr>
          <p:spPr>
            <a:xfrm>
              <a:off x="8787726" y="909169"/>
              <a:ext cx="213363" cy="209812"/>
            </a:xfrm>
            <a:custGeom>
              <a:avLst/>
              <a:gdLst>
                <a:gd name="connsiteX0" fmla="*/ 124538 w 213363"/>
                <a:gd name="connsiteY0" fmla="*/ 3242 h 209812"/>
                <a:gd name="connsiteX1" fmla="*/ 90269 w 213363"/>
                <a:gd name="connsiteY1" fmla="*/ 75870 h 209812"/>
                <a:gd name="connsiteX2" fmla="*/ 97998 w 213363"/>
                <a:gd name="connsiteY2" fmla="*/ 73834 h 209812"/>
                <a:gd name="connsiteX3" fmla="*/ 23428 w 213363"/>
                <a:gd name="connsiteY3" fmla="*/ 39320 h 209812"/>
                <a:gd name="connsiteX4" fmla="*/ 15681 w 213363"/>
                <a:gd name="connsiteY4" fmla="*/ 41356 h 209812"/>
                <a:gd name="connsiteX5" fmla="*/ -379 w 213363"/>
                <a:gd name="connsiteY5" fmla="*/ 78245 h 209812"/>
                <a:gd name="connsiteX6" fmla="*/ 1638 w 213363"/>
                <a:gd name="connsiteY6" fmla="*/ 85974 h 209812"/>
                <a:gd name="connsiteX7" fmla="*/ 77150 w 213363"/>
                <a:gd name="connsiteY7" fmla="*/ 120789 h 209812"/>
                <a:gd name="connsiteX8" fmla="*/ 75114 w 213363"/>
                <a:gd name="connsiteY8" fmla="*/ 113061 h 209812"/>
                <a:gd name="connsiteX9" fmla="*/ 42448 w 213363"/>
                <a:gd name="connsiteY9" fmla="*/ 186763 h 209812"/>
                <a:gd name="connsiteX10" fmla="*/ 44766 w 213363"/>
                <a:gd name="connsiteY10" fmla="*/ 194610 h 209812"/>
                <a:gd name="connsiteX11" fmla="*/ 45840 w 213363"/>
                <a:gd name="connsiteY11" fmla="*/ 195057 h 209812"/>
                <a:gd name="connsiteX12" fmla="*/ 81824 w 213363"/>
                <a:gd name="connsiteY12" fmla="*/ 209929 h 209812"/>
                <a:gd name="connsiteX13" fmla="*/ 88215 w 213363"/>
                <a:gd name="connsiteY13" fmla="*/ 207328 h 209812"/>
                <a:gd name="connsiteX14" fmla="*/ 122955 w 213363"/>
                <a:gd name="connsiteY14" fmla="*/ 134380 h 209812"/>
                <a:gd name="connsiteX15" fmla="*/ 112606 w 213363"/>
                <a:gd name="connsiteY15" fmla="*/ 130025 h 209812"/>
                <a:gd name="connsiteX16" fmla="*/ 112437 w 213363"/>
                <a:gd name="connsiteY16" fmla="*/ 131024 h 209812"/>
                <a:gd name="connsiteX17" fmla="*/ 115019 w 213363"/>
                <a:gd name="connsiteY17" fmla="*/ 137414 h 209812"/>
                <a:gd name="connsiteX18" fmla="*/ 186233 w 213363"/>
                <a:gd name="connsiteY18" fmla="*/ 169572 h 209812"/>
                <a:gd name="connsiteX19" fmla="*/ 193980 w 213363"/>
                <a:gd name="connsiteY19" fmla="*/ 167536 h 209812"/>
                <a:gd name="connsiteX20" fmla="*/ 211661 w 213363"/>
                <a:gd name="connsiteY20" fmla="*/ 130760 h 209812"/>
                <a:gd name="connsiteX21" fmla="*/ 209626 w 213363"/>
                <a:gd name="connsiteY21" fmla="*/ 123032 h 209812"/>
                <a:gd name="connsiteX22" fmla="*/ 138223 w 213363"/>
                <a:gd name="connsiteY22" fmla="*/ 90497 h 209812"/>
                <a:gd name="connsiteX23" fmla="*/ 140240 w 213363"/>
                <a:gd name="connsiteY23" fmla="*/ 98245 h 209812"/>
                <a:gd name="connsiteX24" fmla="*/ 173245 w 213363"/>
                <a:gd name="connsiteY24" fmla="*/ 26880 h 209812"/>
                <a:gd name="connsiteX25" fmla="*/ 171229 w 213363"/>
                <a:gd name="connsiteY25" fmla="*/ 19132 h 209812"/>
                <a:gd name="connsiteX26" fmla="*/ 132267 w 213363"/>
                <a:gd name="connsiteY26" fmla="*/ 1187 h 209812"/>
                <a:gd name="connsiteX27" fmla="*/ 126612 w 213363"/>
                <a:gd name="connsiteY27" fmla="*/ 10952 h 209812"/>
                <a:gd name="connsiteX28" fmla="*/ 165574 w 213363"/>
                <a:gd name="connsiteY28" fmla="*/ 28897 h 209812"/>
                <a:gd name="connsiteX29" fmla="*/ 163538 w 213363"/>
                <a:gd name="connsiteY29" fmla="*/ 21168 h 209812"/>
                <a:gd name="connsiteX30" fmla="*/ 130533 w 213363"/>
                <a:gd name="connsiteY30" fmla="*/ 92533 h 209812"/>
                <a:gd name="connsiteX31" fmla="*/ 132568 w 213363"/>
                <a:gd name="connsiteY31" fmla="*/ 100262 h 209812"/>
                <a:gd name="connsiteX32" fmla="*/ 203971 w 213363"/>
                <a:gd name="connsiteY32" fmla="*/ 132796 h 209812"/>
                <a:gd name="connsiteX33" fmla="*/ 201954 w 213363"/>
                <a:gd name="connsiteY33" fmla="*/ 125049 h 209812"/>
                <a:gd name="connsiteX34" fmla="*/ 184273 w 213363"/>
                <a:gd name="connsiteY34" fmla="*/ 161844 h 209812"/>
                <a:gd name="connsiteX35" fmla="*/ 192001 w 213363"/>
                <a:gd name="connsiteY35" fmla="*/ 159808 h 209812"/>
                <a:gd name="connsiteX36" fmla="*/ 120787 w 213363"/>
                <a:gd name="connsiteY36" fmla="*/ 127631 h 209812"/>
                <a:gd name="connsiteX37" fmla="*/ 123388 w 213363"/>
                <a:gd name="connsiteY37" fmla="*/ 134021 h 209812"/>
                <a:gd name="connsiteX38" fmla="*/ 123576 w 213363"/>
                <a:gd name="connsiteY38" fmla="*/ 133022 h 209812"/>
                <a:gd name="connsiteX39" fmla="*/ 113247 w 213363"/>
                <a:gd name="connsiteY39" fmla="*/ 128668 h 209812"/>
                <a:gd name="connsiteX40" fmla="*/ 78488 w 213363"/>
                <a:gd name="connsiteY40" fmla="*/ 201598 h 209812"/>
                <a:gd name="connsiteX41" fmla="*/ 84878 w 213363"/>
                <a:gd name="connsiteY41" fmla="*/ 198996 h 209812"/>
                <a:gd name="connsiteX42" fmla="*/ 48894 w 213363"/>
                <a:gd name="connsiteY42" fmla="*/ 184143 h 209812"/>
                <a:gd name="connsiteX43" fmla="*/ 52269 w 213363"/>
                <a:gd name="connsiteY43" fmla="*/ 192437 h 209812"/>
                <a:gd name="connsiteX44" fmla="*/ 84934 w 213363"/>
                <a:gd name="connsiteY44" fmla="*/ 118753 h 209812"/>
                <a:gd name="connsiteX45" fmla="*/ 82899 w 213363"/>
                <a:gd name="connsiteY45" fmla="*/ 111006 h 209812"/>
                <a:gd name="connsiteX46" fmla="*/ 7406 w 213363"/>
                <a:gd name="connsiteY46" fmla="*/ 76191 h 209812"/>
                <a:gd name="connsiteX47" fmla="*/ 9442 w 213363"/>
                <a:gd name="connsiteY47" fmla="*/ 83938 h 209812"/>
                <a:gd name="connsiteX48" fmla="*/ 25502 w 213363"/>
                <a:gd name="connsiteY48" fmla="*/ 47049 h 209812"/>
                <a:gd name="connsiteX49" fmla="*/ 17773 w 213363"/>
                <a:gd name="connsiteY49" fmla="*/ 49066 h 209812"/>
                <a:gd name="connsiteX50" fmla="*/ 92343 w 213363"/>
                <a:gd name="connsiteY50" fmla="*/ 83580 h 209812"/>
                <a:gd name="connsiteX51" fmla="*/ 100090 w 213363"/>
                <a:gd name="connsiteY51" fmla="*/ 81563 h 209812"/>
                <a:gd name="connsiteX52" fmla="*/ 134359 w 213363"/>
                <a:gd name="connsiteY52" fmla="*/ 8916 h 209812"/>
                <a:gd name="connsiteX53" fmla="*/ 124538 w 213363"/>
                <a:gd name="connsiteY53" fmla="*/ 3242 h 209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3" h="209812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1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16"/>
                    <a:pt x="53323" y="162183"/>
                    <a:pt x="42448" y="186763"/>
                  </a:cubicBezTo>
                  <a:cubicBezTo>
                    <a:pt x="40921" y="189572"/>
                    <a:pt x="41957" y="193085"/>
                    <a:pt x="44766" y="194610"/>
                  </a:cubicBezTo>
                  <a:cubicBezTo>
                    <a:pt x="45105" y="194793"/>
                    <a:pt x="45463" y="194944"/>
                    <a:pt x="45840" y="195057"/>
                  </a:cubicBezTo>
                  <a:lnTo>
                    <a:pt x="81824" y="209929"/>
                  </a:lnTo>
                  <a:cubicBezTo>
                    <a:pt x="84294" y="210612"/>
                    <a:pt x="86914" y="209545"/>
                    <a:pt x="88215" y="207328"/>
                  </a:cubicBezTo>
                  <a:cubicBezTo>
                    <a:pt x="99789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5" y="133490"/>
                    <a:pt x="112851" y="136086"/>
                    <a:pt x="115019" y="137414"/>
                  </a:cubicBezTo>
                  <a:lnTo>
                    <a:pt x="186233" y="169572"/>
                  </a:lnTo>
                  <a:cubicBezTo>
                    <a:pt x="188834" y="170741"/>
                    <a:pt x="192548" y="170515"/>
                    <a:pt x="193980" y="167536"/>
                  </a:cubicBezTo>
                  <a:cubicBezTo>
                    <a:pt x="199861" y="155284"/>
                    <a:pt x="205761" y="143026"/>
                    <a:pt x="211661" y="130760"/>
                  </a:cubicBezTo>
                  <a:cubicBezTo>
                    <a:pt x="212868" y="128235"/>
                    <a:pt x="212585" y="124370"/>
                    <a:pt x="209626" y="123032"/>
                  </a:cubicBezTo>
                  <a:lnTo>
                    <a:pt x="138223" y="90497"/>
                  </a:lnTo>
                  <a:cubicBezTo>
                    <a:pt x="138902" y="93080"/>
                    <a:pt x="139580" y="95662"/>
                    <a:pt x="140240" y="98245"/>
                  </a:cubicBezTo>
                  <a:cubicBezTo>
                    <a:pt x="151248" y="74456"/>
                    <a:pt x="162256" y="50668"/>
                    <a:pt x="173245" y="26880"/>
                  </a:cubicBezTo>
                  <a:cubicBezTo>
                    <a:pt x="174433" y="24316"/>
                    <a:pt x="174207" y="20508"/>
                    <a:pt x="171229" y="19132"/>
                  </a:cubicBezTo>
                  <a:lnTo>
                    <a:pt x="132267" y="1187"/>
                  </a:lnTo>
                  <a:cubicBezTo>
                    <a:pt x="125707" y="-1828"/>
                    <a:pt x="119957" y="7917"/>
                    <a:pt x="126612" y="10952"/>
                  </a:cubicBezTo>
                  <a:lnTo>
                    <a:pt x="165574" y="28897"/>
                  </a:lnTo>
                  <a:lnTo>
                    <a:pt x="163538" y="21168"/>
                  </a:lnTo>
                  <a:cubicBezTo>
                    <a:pt x="152549" y="44957"/>
                    <a:pt x="141559" y="68745"/>
                    <a:pt x="130533" y="92533"/>
                  </a:cubicBezTo>
                  <a:cubicBezTo>
                    <a:pt x="129364" y="95078"/>
                    <a:pt x="129590" y="98904"/>
                    <a:pt x="132568" y="100262"/>
                  </a:cubicBezTo>
                  <a:lnTo>
                    <a:pt x="203971" y="132796"/>
                  </a:lnTo>
                  <a:cubicBezTo>
                    <a:pt x="203292" y="130214"/>
                    <a:pt x="202613" y="127631"/>
                    <a:pt x="201954" y="125049"/>
                  </a:cubicBezTo>
                  <a:cubicBezTo>
                    <a:pt x="196054" y="137326"/>
                    <a:pt x="190172" y="149591"/>
                    <a:pt x="184273" y="161844"/>
                  </a:cubicBezTo>
                  <a:lnTo>
                    <a:pt x="192001" y="159808"/>
                  </a:lnTo>
                  <a:lnTo>
                    <a:pt x="120787" y="127631"/>
                  </a:lnTo>
                  <a:lnTo>
                    <a:pt x="123388" y="134021"/>
                  </a:lnTo>
                  <a:lnTo>
                    <a:pt x="123576" y="133022"/>
                  </a:lnTo>
                  <a:cubicBezTo>
                    <a:pt x="124670" y="127179"/>
                    <a:pt x="116187" y="122467"/>
                    <a:pt x="113247" y="128668"/>
                  </a:cubicBezTo>
                  <a:cubicBezTo>
                    <a:pt x="101654" y="152960"/>
                    <a:pt x="90062" y="177268"/>
                    <a:pt x="78488" y="201598"/>
                  </a:cubicBezTo>
                  <a:lnTo>
                    <a:pt x="84878" y="198996"/>
                  </a:lnTo>
                  <a:lnTo>
                    <a:pt x="48894" y="184143"/>
                  </a:lnTo>
                  <a:lnTo>
                    <a:pt x="52269" y="192437"/>
                  </a:lnTo>
                  <a:lnTo>
                    <a:pt x="84934" y="118753"/>
                  </a:lnTo>
                  <a:cubicBezTo>
                    <a:pt x="86085" y="116171"/>
                    <a:pt x="85915" y="112401"/>
                    <a:pt x="82899" y="111006"/>
                  </a:cubicBezTo>
                  <a:lnTo>
                    <a:pt x="7406" y="76191"/>
                  </a:lnTo>
                  <a:lnTo>
                    <a:pt x="9442" y="83938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3" y="2394"/>
                    <a:pt x="127630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A3498F3C-F0AC-702F-A6B5-106AB2407CB7}"/>
                </a:ext>
              </a:extLst>
            </p:cNvPr>
            <p:cNvSpPr/>
            <p:nvPr/>
          </p:nvSpPr>
          <p:spPr>
            <a:xfrm>
              <a:off x="6152861" y="2453568"/>
              <a:ext cx="176240" cy="175363"/>
            </a:xfrm>
            <a:custGeom>
              <a:avLst/>
              <a:gdLst>
                <a:gd name="connsiteX0" fmla="*/ 21405 w 176240"/>
                <a:gd name="connsiteY0" fmla="*/ 29176 h 175363"/>
                <a:gd name="connsiteX1" fmla="*/ 58973 w 176240"/>
                <a:gd name="connsiteY1" fmla="*/ 87327 h 175363"/>
                <a:gd name="connsiteX2" fmla="*/ 61008 w 176240"/>
                <a:gd name="connsiteY2" fmla="*/ 79599 h 175363"/>
                <a:gd name="connsiteX3" fmla="*/ 1782 w 176240"/>
                <a:gd name="connsiteY3" fmla="*/ 118467 h 175363"/>
                <a:gd name="connsiteX4" fmla="*/ -272 w 176240"/>
                <a:gd name="connsiteY4" fmla="*/ 126195 h 175363"/>
                <a:gd name="connsiteX5" fmla="*/ -254 w 176240"/>
                <a:gd name="connsiteY5" fmla="*/ 126214 h 175363"/>
                <a:gd name="connsiteX6" fmla="*/ 19426 w 176240"/>
                <a:gd name="connsiteY6" fmla="*/ 154771 h 175363"/>
                <a:gd name="connsiteX7" fmla="*/ 27154 w 176240"/>
                <a:gd name="connsiteY7" fmla="*/ 156788 h 175363"/>
                <a:gd name="connsiteX8" fmla="*/ 27173 w 176240"/>
                <a:gd name="connsiteY8" fmla="*/ 156788 h 175363"/>
                <a:gd name="connsiteX9" fmla="*/ 87039 w 176240"/>
                <a:gd name="connsiteY9" fmla="*/ 117392 h 175363"/>
                <a:gd name="connsiteX10" fmla="*/ 79292 w 176240"/>
                <a:gd name="connsiteY10" fmla="*/ 115357 h 175363"/>
                <a:gd name="connsiteX11" fmla="*/ 118368 w 176240"/>
                <a:gd name="connsiteY11" fmla="*/ 172811 h 175363"/>
                <a:gd name="connsiteX12" fmla="*/ 126115 w 176240"/>
                <a:gd name="connsiteY12" fmla="*/ 174846 h 175363"/>
                <a:gd name="connsiteX13" fmla="*/ 153371 w 176240"/>
                <a:gd name="connsiteY13" fmla="*/ 155280 h 175363"/>
                <a:gd name="connsiteX14" fmla="*/ 155407 w 176240"/>
                <a:gd name="connsiteY14" fmla="*/ 147533 h 175363"/>
                <a:gd name="connsiteX15" fmla="*/ 117840 w 176240"/>
                <a:gd name="connsiteY15" fmla="*/ 88892 h 175363"/>
                <a:gd name="connsiteX16" fmla="*/ 108962 w 176240"/>
                <a:gd name="connsiteY16" fmla="*/ 95734 h 175363"/>
                <a:gd name="connsiteX17" fmla="*/ 109603 w 176240"/>
                <a:gd name="connsiteY17" fmla="*/ 96337 h 175363"/>
                <a:gd name="connsiteX18" fmla="*/ 116445 w 176240"/>
                <a:gd name="connsiteY18" fmla="*/ 97223 h 175363"/>
                <a:gd name="connsiteX19" fmla="*/ 172429 w 176240"/>
                <a:gd name="connsiteY19" fmla="*/ 59750 h 175363"/>
                <a:gd name="connsiteX20" fmla="*/ 174465 w 176240"/>
                <a:gd name="connsiteY20" fmla="*/ 52003 h 175363"/>
                <a:gd name="connsiteX21" fmla="*/ 155615 w 176240"/>
                <a:gd name="connsiteY21" fmla="*/ 22314 h 175363"/>
                <a:gd name="connsiteX22" fmla="*/ 147887 w 176240"/>
                <a:gd name="connsiteY22" fmla="*/ 20298 h 175363"/>
                <a:gd name="connsiteX23" fmla="*/ 91526 w 176240"/>
                <a:gd name="connsiteY23" fmla="*/ 57752 h 175363"/>
                <a:gd name="connsiteX24" fmla="*/ 99273 w 176240"/>
                <a:gd name="connsiteY24" fmla="*/ 59769 h 175363"/>
                <a:gd name="connsiteX25" fmla="*/ 62045 w 176240"/>
                <a:gd name="connsiteY25" fmla="*/ 3125 h 175363"/>
                <a:gd name="connsiteX26" fmla="*/ 54317 w 176240"/>
                <a:gd name="connsiteY26" fmla="*/ 1090 h 175363"/>
                <a:gd name="connsiteX27" fmla="*/ 23441 w 176240"/>
                <a:gd name="connsiteY27" fmla="*/ 21428 h 175363"/>
                <a:gd name="connsiteX28" fmla="*/ 29096 w 176240"/>
                <a:gd name="connsiteY28" fmla="*/ 31211 h 175363"/>
                <a:gd name="connsiteX29" fmla="*/ 59971 w 176240"/>
                <a:gd name="connsiteY29" fmla="*/ 10854 h 175363"/>
                <a:gd name="connsiteX30" fmla="*/ 52224 w 176240"/>
                <a:gd name="connsiteY30" fmla="*/ 8837 h 175363"/>
                <a:gd name="connsiteX31" fmla="*/ 89433 w 176240"/>
                <a:gd name="connsiteY31" fmla="*/ 65480 h 175363"/>
                <a:gd name="connsiteX32" fmla="*/ 97162 w 176240"/>
                <a:gd name="connsiteY32" fmla="*/ 67516 h 175363"/>
                <a:gd name="connsiteX33" fmla="*/ 97181 w 176240"/>
                <a:gd name="connsiteY33" fmla="*/ 67516 h 175363"/>
                <a:gd name="connsiteX34" fmla="*/ 153504 w 176240"/>
                <a:gd name="connsiteY34" fmla="*/ 30062 h 175363"/>
                <a:gd name="connsiteX35" fmla="*/ 145757 w 176240"/>
                <a:gd name="connsiteY35" fmla="*/ 28026 h 175363"/>
                <a:gd name="connsiteX36" fmla="*/ 164607 w 176240"/>
                <a:gd name="connsiteY36" fmla="*/ 57714 h 175363"/>
                <a:gd name="connsiteX37" fmla="*/ 166623 w 176240"/>
                <a:gd name="connsiteY37" fmla="*/ 49986 h 175363"/>
                <a:gd name="connsiteX38" fmla="*/ 110659 w 176240"/>
                <a:gd name="connsiteY38" fmla="*/ 87459 h 175363"/>
                <a:gd name="connsiteX39" fmla="*/ 117501 w 176240"/>
                <a:gd name="connsiteY39" fmla="*/ 88345 h 175363"/>
                <a:gd name="connsiteX40" fmla="*/ 116860 w 176240"/>
                <a:gd name="connsiteY40" fmla="*/ 87742 h 175363"/>
                <a:gd name="connsiteX41" fmla="*/ 107982 w 176240"/>
                <a:gd name="connsiteY41" fmla="*/ 94603 h 175363"/>
                <a:gd name="connsiteX42" fmla="*/ 145549 w 176240"/>
                <a:gd name="connsiteY42" fmla="*/ 153245 h 175363"/>
                <a:gd name="connsiteX43" fmla="*/ 147567 w 176240"/>
                <a:gd name="connsiteY43" fmla="*/ 145497 h 175363"/>
                <a:gd name="connsiteX44" fmla="*/ 120310 w 176240"/>
                <a:gd name="connsiteY44" fmla="*/ 165082 h 175363"/>
                <a:gd name="connsiteX45" fmla="*/ 128038 w 176240"/>
                <a:gd name="connsiteY45" fmla="*/ 167118 h 175363"/>
                <a:gd name="connsiteX46" fmla="*/ 88962 w 176240"/>
                <a:gd name="connsiteY46" fmla="*/ 109645 h 175363"/>
                <a:gd name="connsiteX47" fmla="*/ 81234 w 176240"/>
                <a:gd name="connsiteY47" fmla="*/ 107609 h 175363"/>
                <a:gd name="connsiteX48" fmla="*/ 21405 w 176240"/>
                <a:gd name="connsiteY48" fmla="*/ 147024 h 175363"/>
                <a:gd name="connsiteX49" fmla="*/ 29152 w 176240"/>
                <a:gd name="connsiteY49" fmla="*/ 149060 h 175363"/>
                <a:gd name="connsiteX50" fmla="*/ 9473 w 176240"/>
                <a:gd name="connsiteY50" fmla="*/ 120503 h 175363"/>
                <a:gd name="connsiteX51" fmla="*/ 7437 w 176240"/>
                <a:gd name="connsiteY51" fmla="*/ 128231 h 175363"/>
                <a:gd name="connsiteX52" fmla="*/ 66663 w 176240"/>
                <a:gd name="connsiteY52" fmla="*/ 89363 h 175363"/>
                <a:gd name="connsiteX53" fmla="*/ 68680 w 176240"/>
                <a:gd name="connsiteY53" fmla="*/ 81616 h 175363"/>
                <a:gd name="connsiteX54" fmla="*/ 31132 w 176240"/>
                <a:gd name="connsiteY54" fmla="*/ 23464 h 175363"/>
                <a:gd name="connsiteX55" fmla="*/ 21405 w 176240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3">
                  <a:moveTo>
                    <a:pt x="21405" y="29176"/>
                  </a:moveTo>
                  <a:cubicBezTo>
                    <a:pt x="33978" y="48553"/>
                    <a:pt x="46494" y="67931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1"/>
                    <a:pt x="-1837" y="123500"/>
                    <a:pt x="-272" y="126195"/>
                  </a:cubicBezTo>
                  <a:cubicBezTo>
                    <a:pt x="-254" y="126195"/>
                    <a:pt x="-254" y="126214"/>
                    <a:pt x="-254" y="126214"/>
                  </a:cubicBezTo>
                  <a:cubicBezTo>
                    <a:pt x="6325" y="135733"/>
                    <a:pt x="12885" y="145252"/>
                    <a:pt x="19426" y="154771"/>
                  </a:cubicBezTo>
                  <a:cubicBezTo>
                    <a:pt x="21009" y="157467"/>
                    <a:pt x="24459" y="158372"/>
                    <a:pt x="27154" y="156788"/>
                  </a:cubicBezTo>
                  <a:cubicBezTo>
                    <a:pt x="27173" y="156788"/>
                    <a:pt x="27173" y="156788"/>
                    <a:pt x="27173" y="156788"/>
                  </a:cubicBezTo>
                  <a:lnTo>
                    <a:pt x="87039" y="117392"/>
                  </a:lnTo>
                  <a:lnTo>
                    <a:pt x="79292" y="115357"/>
                  </a:lnTo>
                  <a:lnTo>
                    <a:pt x="118368" y="172811"/>
                  </a:lnTo>
                  <a:cubicBezTo>
                    <a:pt x="119970" y="175167"/>
                    <a:pt x="123495" y="176731"/>
                    <a:pt x="126115" y="174846"/>
                  </a:cubicBezTo>
                  <a:lnTo>
                    <a:pt x="153371" y="155280"/>
                  </a:lnTo>
                  <a:cubicBezTo>
                    <a:pt x="156030" y="153659"/>
                    <a:pt x="156934" y="150247"/>
                    <a:pt x="155407" y="147533"/>
                  </a:cubicBezTo>
                  <a:cubicBezTo>
                    <a:pt x="142835" y="127986"/>
                    <a:pt x="130318" y="108439"/>
                    <a:pt x="117840" y="88892"/>
                  </a:cubicBezTo>
                  <a:lnTo>
                    <a:pt x="108962" y="95734"/>
                  </a:lnTo>
                  <a:lnTo>
                    <a:pt x="109603" y="96337"/>
                  </a:lnTo>
                  <a:cubicBezTo>
                    <a:pt x="111431" y="98109"/>
                    <a:pt x="114221" y="98467"/>
                    <a:pt x="116445" y="97223"/>
                  </a:cubicBezTo>
                  <a:lnTo>
                    <a:pt x="172429" y="59750"/>
                  </a:lnTo>
                  <a:cubicBezTo>
                    <a:pt x="175086" y="58129"/>
                    <a:pt x="175991" y="54717"/>
                    <a:pt x="174465" y="52003"/>
                  </a:cubicBezTo>
                  <a:lnTo>
                    <a:pt x="155615" y="22314"/>
                  </a:lnTo>
                  <a:cubicBezTo>
                    <a:pt x="154031" y="19626"/>
                    <a:pt x="150582" y="18725"/>
                    <a:pt x="14788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76"/>
                    <a:pt x="94466" y="69099"/>
                    <a:pt x="97162" y="67516"/>
                  </a:cubicBezTo>
                  <a:cubicBezTo>
                    <a:pt x="97162" y="67516"/>
                    <a:pt x="97181" y="67516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0"/>
                    <a:pt x="133071" y="133698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8962" y="109645"/>
                  </a:lnTo>
                  <a:cubicBezTo>
                    <a:pt x="87397" y="106950"/>
                    <a:pt x="83929" y="106045"/>
                    <a:pt x="81234" y="107609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63" y="89363"/>
                  </a:lnTo>
                  <a:cubicBezTo>
                    <a:pt x="69302" y="87742"/>
                    <a:pt x="70207" y="84311"/>
                    <a:pt x="68680" y="81616"/>
                  </a:cubicBezTo>
                  <a:lnTo>
                    <a:pt x="3113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D7D15A86-449B-9E1A-62BB-7165F9E430B7}"/>
                </a:ext>
              </a:extLst>
            </p:cNvPr>
            <p:cNvSpPr/>
            <p:nvPr/>
          </p:nvSpPr>
          <p:spPr>
            <a:xfrm>
              <a:off x="10121670" y="2890978"/>
              <a:ext cx="176240" cy="175266"/>
            </a:xfrm>
            <a:custGeom>
              <a:avLst/>
              <a:gdLst>
                <a:gd name="connsiteX0" fmla="*/ 21405 w 176240"/>
                <a:gd name="connsiteY0" fmla="*/ 29079 h 175266"/>
                <a:gd name="connsiteX1" fmla="*/ 58973 w 176240"/>
                <a:gd name="connsiteY1" fmla="*/ 87231 h 175266"/>
                <a:gd name="connsiteX2" fmla="*/ 61008 w 176240"/>
                <a:gd name="connsiteY2" fmla="*/ 79502 h 175266"/>
                <a:gd name="connsiteX3" fmla="*/ 1782 w 176240"/>
                <a:gd name="connsiteY3" fmla="*/ 118370 h 175266"/>
                <a:gd name="connsiteX4" fmla="*/ -272 w 176240"/>
                <a:gd name="connsiteY4" fmla="*/ 126099 h 175266"/>
                <a:gd name="connsiteX5" fmla="*/ -254 w 176240"/>
                <a:gd name="connsiteY5" fmla="*/ 126118 h 175266"/>
                <a:gd name="connsiteX6" fmla="*/ 19426 w 176240"/>
                <a:gd name="connsiteY6" fmla="*/ 154675 h 175266"/>
                <a:gd name="connsiteX7" fmla="*/ 27154 w 176240"/>
                <a:gd name="connsiteY7" fmla="*/ 156692 h 175266"/>
                <a:gd name="connsiteX8" fmla="*/ 27173 w 176240"/>
                <a:gd name="connsiteY8" fmla="*/ 156692 h 175266"/>
                <a:gd name="connsiteX9" fmla="*/ 87039 w 176240"/>
                <a:gd name="connsiteY9" fmla="*/ 117296 h 175266"/>
                <a:gd name="connsiteX10" fmla="*/ 79292 w 176240"/>
                <a:gd name="connsiteY10" fmla="*/ 115260 h 175266"/>
                <a:gd name="connsiteX11" fmla="*/ 118368 w 176240"/>
                <a:gd name="connsiteY11" fmla="*/ 172714 h 175266"/>
                <a:gd name="connsiteX12" fmla="*/ 126115 w 176240"/>
                <a:gd name="connsiteY12" fmla="*/ 174750 h 175266"/>
                <a:gd name="connsiteX13" fmla="*/ 153371 w 176240"/>
                <a:gd name="connsiteY13" fmla="*/ 155184 h 175266"/>
                <a:gd name="connsiteX14" fmla="*/ 155407 w 176240"/>
                <a:gd name="connsiteY14" fmla="*/ 147437 h 175266"/>
                <a:gd name="connsiteX15" fmla="*/ 117840 w 176240"/>
                <a:gd name="connsiteY15" fmla="*/ 88795 h 175266"/>
                <a:gd name="connsiteX16" fmla="*/ 108962 w 176240"/>
                <a:gd name="connsiteY16" fmla="*/ 95638 h 175266"/>
                <a:gd name="connsiteX17" fmla="*/ 109603 w 176240"/>
                <a:gd name="connsiteY17" fmla="*/ 96241 h 175266"/>
                <a:gd name="connsiteX18" fmla="*/ 116445 w 176240"/>
                <a:gd name="connsiteY18" fmla="*/ 97127 h 175266"/>
                <a:gd name="connsiteX19" fmla="*/ 172429 w 176240"/>
                <a:gd name="connsiteY19" fmla="*/ 59654 h 175266"/>
                <a:gd name="connsiteX20" fmla="*/ 174465 w 176240"/>
                <a:gd name="connsiteY20" fmla="*/ 51906 h 175266"/>
                <a:gd name="connsiteX21" fmla="*/ 155615 w 176240"/>
                <a:gd name="connsiteY21" fmla="*/ 22218 h 175266"/>
                <a:gd name="connsiteX22" fmla="*/ 147887 w 176240"/>
                <a:gd name="connsiteY22" fmla="*/ 20201 h 175266"/>
                <a:gd name="connsiteX23" fmla="*/ 91526 w 176240"/>
                <a:gd name="connsiteY23" fmla="*/ 57656 h 175266"/>
                <a:gd name="connsiteX24" fmla="*/ 99273 w 176240"/>
                <a:gd name="connsiteY24" fmla="*/ 59672 h 175266"/>
                <a:gd name="connsiteX25" fmla="*/ 62045 w 176240"/>
                <a:gd name="connsiteY25" fmla="*/ 3123 h 175266"/>
                <a:gd name="connsiteX26" fmla="*/ 54317 w 176240"/>
                <a:gd name="connsiteY26" fmla="*/ 1088 h 175266"/>
                <a:gd name="connsiteX27" fmla="*/ 23441 w 176240"/>
                <a:gd name="connsiteY27" fmla="*/ 21426 h 175266"/>
                <a:gd name="connsiteX28" fmla="*/ 29096 w 176240"/>
                <a:gd name="connsiteY28" fmla="*/ 31209 h 175266"/>
                <a:gd name="connsiteX29" fmla="*/ 59971 w 176240"/>
                <a:gd name="connsiteY29" fmla="*/ 10852 h 175266"/>
                <a:gd name="connsiteX30" fmla="*/ 52224 w 176240"/>
                <a:gd name="connsiteY30" fmla="*/ 8835 h 175266"/>
                <a:gd name="connsiteX31" fmla="*/ 89433 w 176240"/>
                <a:gd name="connsiteY31" fmla="*/ 65384 h 175266"/>
                <a:gd name="connsiteX32" fmla="*/ 97162 w 176240"/>
                <a:gd name="connsiteY32" fmla="*/ 67420 h 175266"/>
                <a:gd name="connsiteX33" fmla="*/ 97181 w 176240"/>
                <a:gd name="connsiteY33" fmla="*/ 67420 h 175266"/>
                <a:gd name="connsiteX34" fmla="*/ 153504 w 176240"/>
                <a:gd name="connsiteY34" fmla="*/ 29965 h 175266"/>
                <a:gd name="connsiteX35" fmla="*/ 145757 w 176240"/>
                <a:gd name="connsiteY35" fmla="*/ 27930 h 175266"/>
                <a:gd name="connsiteX36" fmla="*/ 164607 w 176240"/>
                <a:gd name="connsiteY36" fmla="*/ 57618 h 175266"/>
                <a:gd name="connsiteX37" fmla="*/ 166623 w 176240"/>
                <a:gd name="connsiteY37" fmla="*/ 49889 h 175266"/>
                <a:gd name="connsiteX38" fmla="*/ 110659 w 176240"/>
                <a:gd name="connsiteY38" fmla="*/ 87363 h 175266"/>
                <a:gd name="connsiteX39" fmla="*/ 117501 w 176240"/>
                <a:gd name="connsiteY39" fmla="*/ 88249 h 175266"/>
                <a:gd name="connsiteX40" fmla="*/ 116860 w 176240"/>
                <a:gd name="connsiteY40" fmla="*/ 87646 h 175266"/>
                <a:gd name="connsiteX41" fmla="*/ 107982 w 176240"/>
                <a:gd name="connsiteY41" fmla="*/ 94507 h 175266"/>
                <a:gd name="connsiteX42" fmla="*/ 145549 w 176240"/>
                <a:gd name="connsiteY42" fmla="*/ 153148 h 175266"/>
                <a:gd name="connsiteX43" fmla="*/ 147567 w 176240"/>
                <a:gd name="connsiteY43" fmla="*/ 145401 h 175266"/>
                <a:gd name="connsiteX44" fmla="*/ 120366 w 176240"/>
                <a:gd name="connsiteY44" fmla="*/ 164986 h 175266"/>
                <a:gd name="connsiteX45" fmla="*/ 128095 w 176240"/>
                <a:gd name="connsiteY45" fmla="*/ 167022 h 175266"/>
                <a:gd name="connsiteX46" fmla="*/ 89019 w 176240"/>
                <a:gd name="connsiteY46" fmla="*/ 109549 h 175266"/>
                <a:gd name="connsiteX47" fmla="*/ 81291 w 176240"/>
                <a:gd name="connsiteY47" fmla="*/ 107513 h 175266"/>
                <a:gd name="connsiteX48" fmla="*/ 21423 w 176240"/>
                <a:gd name="connsiteY48" fmla="*/ 146928 h 175266"/>
                <a:gd name="connsiteX49" fmla="*/ 29171 w 176240"/>
                <a:gd name="connsiteY49" fmla="*/ 148963 h 175266"/>
                <a:gd name="connsiteX50" fmla="*/ 9492 w 176240"/>
                <a:gd name="connsiteY50" fmla="*/ 120406 h 175266"/>
                <a:gd name="connsiteX51" fmla="*/ 7456 w 176240"/>
                <a:gd name="connsiteY51" fmla="*/ 128135 h 175266"/>
                <a:gd name="connsiteX52" fmla="*/ 66682 w 176240"/>
                <a:gd name="connsiteY52" fmla="*/ 89267 h 175266"/>
                <a:gd name="connsiteX53" fmla="*/ 68699 w 176240"/>
                <a:gd name="connsiteY53" fmla="*/ 81519 h 175266"/>
                <a:gd name="connsiteX54" fmla="*/ 31150 w 176240"/>
                <a:gd name="connsiteY54" fmla="*/ 23368 h 175266"/>
                <a:gd name="connsiteX55" fmla="*/ 21405 w 176240"/>
                <a:gd name="connsiteY55" fmla="*/ 29079 h 17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266">
                  <a:moveTo>
                    <a:pt x="21405" y="29079"/>
                  </a:moveTo>
                  <a:cubicBezTo>
                    <a:pt x="33978" y="48457"/>
                    <a:pt x="46494" y="67834"/>
                    <a:pt x="58973" y="87231"/>
                  </a:cubicBezTo>
                  <a:lnTo>
                    <a:pt x="61008" y="79502"/>
                  </a:lnTo>
                  <a:lnTo>
                    <a:pt x="1782" y="118370"/>
                  </a:lnTo>
                  <a:cubicBezTo>
                    <a:pt x="-913" y="119935"/>
                    <a:pt x="-1837" y="123403"/>
                    <a:pt x="-272" y="126099"/>
                  </a:cubicBezTo>
                  <a:cubicBezTo>
                    <a:pt x="-254" y="126099"/>
                    <a:pt x="-254" y="126118"/>
                    <a:pt x="-254" y="126118"/>
                  </a:cubicBezTo>
                  <a:lnTo>
                    <a:pt x="19426" y="154675"/>
                  </a:lnTo>
                  <a:cubicBezTo>
                    <a:pt x="21009" y="157371"/>
                    <a:pt x="24459" y="158275"/>
                    <a:pt x="27154" y="156692"/>
                  </a:cubicBezTo>
                  <a:cubicBezTo>
                    <a:pt x="27173" y="156692"/>
                    <a:pt x="27173" y="156692"/>
                    <a:pt x="27173" y="156692"/>
                  </a:cubicBezTo>
                  <a:lnTo>
                    <a:pt x="87039" y="117296"/>
                  </a:lnTo>
                  <a:lnTo>
                    <a:pt x="79292" y="115260"/>
                  </a:lnTo>
                  <a:lnTo>
                    <a:pt x="118368" y="172714"/>
                  </a:lnTo>
                  <a:cubicBezTo>
                    <a:pt x="119970" y="175071"/>
                    <a:pt x="123495" y="176635"/>
                    <a:pt x="126115" y="174750"/>
                  </a:cubicBezTo>
                  <a:lnTo>
                    <a:pt x="153371" y="155184"/>
                  </a:lnTo>
                  <a:cubicBezTo>
                    <a:pt x="156030" y="153563"/>
                    <a:pt x="156934" y="150151"/>
                    <a:pt x="155407" y="147437"/>
                  </a:cubicBezTo>
                  <a:cubicBezTo>
                    <a:pt x="142835" y="127890"/>
                    <a:pt x="130318" y="108342"/>
                    <a:pt x="117840" y="88795"/>
                  </a:cubicBezTo>
                  <a:lnTo>
                    <a:pt x="108962" y="95638"/>
                  </a:lnTo>
                  <a:lnTo>
                    <a:pt x="109603" y="96241"/>
                  </a:lnTo>
                  <a:cubicBezTo>
                    <a:pt x="111431" y="98013"/>
                    <a:pt x="114221" y="98371"/>
                    <a:pt x="116445" y="97127"/>
                  </a:cubicBezTo>
                  <a:lnTo>
                    <a:pt x="172429" y="59654"/>
                  </a:lnTo>
                  <a:cubicBezTo>
                    <a:pt x="175086" y="58032"/>
                    <a:pt x="175991" y="54621"/>
                    <a:pt x="174465" y="51906"/>
                  </a:cubicBezTo>
                  <a:lnTo>
                    <a:pt x="155615" y="22218"/>
                  </a:lnTo>
                  <a:cubicBezTo>
                    <a:pt x="154031" y="19523"/>
                    <a:pt x="150582" y="18637"/>
                    <a:pt x="147887" y="20201"/>
                  </a:cubicBezTo>
                  <a:lnTo>
                    <a:pt x="91526" y="57656"/>
                  </a:lnTo>
                  <a:lnTo>
                    <a:pt x="99273" y="59672"/>
                  </a:lnTo>
                  <a:cubicBezTo>
                    <a:pt x="86852" y="40823"/>
                    <a:pt x="74429" y="21973"/>
                    <a:pt x="62045" y="3123"/>
                  </a:cubicBezTo>
                  <a:cubicBezTo>
                    <a:pt x="60480" y="428"/>
                    <a:pt x="57012" y="-477"/>
                    <a:pt x="54317" y="1088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80"/>
                    <a:pt x="94466" y="69003"/>
                    <a:pt x="97162" y="67420"/>
                  </a:cubicBezTo>
                  <a:cubicBezTo>
                    <a:pt x="97162" y="67420"/>
                    <a:pt x="97181" y="67420"/>
                    <a:pt x="97181" y="67420"/>
                  </a:cubicBezTo>
                  <a:lnTo>
                    <a:pt x="153504" y="29965"/>
                  </a:lnTo>
                  <a:lnTo>
                    <a:pt x="145757" y="27930"/>
                  </a:lnTo>
                  <a:lnTo>
                    <a:pt x="164607" y="57618"/>
                  </a:lnTo>
                  <a:cubicBezTo>
                    <a:pt x="165285" y="55035"/>
                    <a:pt x="165945" y="52453"/>
                    <a:pt x="166623" y="49889"/>
                  </a:cubicBezTo>
                  <a:lnTo>
                    <a:pt x="110659" y="87363"/>
                  </a:lnTo>
                  <a:lnTo>
                    <a:pt x="117501" y="88249"/>
                  </a:lnTo>
                  <a:lnTo>
                    <a:pt x="116860" y="87646"/>
                  </a:lnTo>
                  <a:cubicBezTo>
                    <a:pt x="112299" y="83480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66" y="164986"/>
                  </a:lnTo>
                  <a:lnTo>
                    <a:pt x="128095" y="167022"/>
                  </a:lnTo>
                  <a:lnTo>
                    <a:pt x="89019" y="109549"/>
                  </a:lnTo>
                  <a:cubicBezTo>
                    <a:pt x="87455" y="106853"/>
                    <a:pt x="83986" y="105949"/>
                    <a:pt x="81291" y="107513"/>
                  </a:cubicBezTo>
                  <a:lnTo>
                    <a:pt x="21423" y="146928"/>
                  </a:lnTo>
                  <a:lnTo>
                    <a:pt x="29171" y="148963"/>
                  </a:lnTo>
                  <a:lnTo>
                    <a:pt x="9492" y="120406"/>
                  </a:lnTo>
                  <a:lnTo>
                    <a:pt x="7456" y="128135"/>
                  </a:lnTo>
                  <a:lnTo>
                    <a:pt x="66682" y="89267"/>
                  </a:lnTo>
                  <a:cubicBezTo>
                    <a:pt x="69321" y="87646"/>
                    <a:pt x="70226" y="84215"/>
                    <a:pt x="68699" y="81519"/>
                  </a:cubicBezTo>
                  <a:lnTo>
                    <a:pt x="31150" y="23368"/>
                  </a:lnTo>
                  <a:cubicBezTo>
                    <a:pt x="27249" y="17279"/>
                    <a:pt x="17446" y="22934"/>
                    <a:pt x="21405" y="29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915D9958-D4D4-4286-C1A5-D597E079B4C3}"/>
                </a:ext>
              </a:extLst>
            </p:cNvPr>
            <p:cNvSpPr/>
            <p:nvPr/>
          </p:nvSpPr>
          <p:spPr>
            <a:xfrm>
              <a:off x="9985010" y="1890904"/>
              <a:ext cx="176221" cy="175419"/>
            </a:xfrm>
            <a:custGeom>
              <a:avLst/>
              <a:gdLst>
                <a:gd name="connsiteX0" fmla="*/ 21405 w 176221"/>
                <a:gd name="connsiteY0" fmla="*/ 29176 h 175419"/>
                <a:gd name="connsiteX1" fmla="*/ 58973 w 176221"/>
                <a:gd name="connsiteY1" fmla="*/ 87327 h 175419"/>
                <a:gd name="connsiteX2" fmla="*/ 61008 w 176221"/>
                <a:gd name="connsiteY2" fmla="*/ 79599 h 175419"/>
                <a:gd name="connsiteX3" fmla="*/ 1782 w 176221"/>
                <a:gd name="connsiteY3" fmla="*/ 118467 h 175419"/>
                <a:gd name="connsiteX4" fmla="*/ -272 w 176221"/>
                <a:gd name="connsiteY4" fmla="*/ 126199 h 175419"/>
                <a:gd name="connsiteX5" fmla="*/ -254 w 176221"/>
                <a:gd name="connsiteY5" fmla="*/ 126214 h 175419"/>
                <a:gd name="connsiteX6" fmla="*/ 19520 w 176221"/>
                <a:gd name="connsiteY6" fmla="*/ 154828 h 175419"/>
                <a:gd name="connsiteX7" fmla="*/ 27249 w 176221"/>
                <a:gd name="connsiteY7" fmla="*/ 156851 h 175419"/>
                <a:gd name="connsiteX8" fmla="*/ 27267 w 176221"/>
                <a:gd name="connsiteY8" fmla="*/ 156845 h 175419"/>
                <a:gd name="connsiteX9" fmla="*/ 87134 w 176221"/>
                <a:gd name="connsiteY9" fmla="*/ 117449 h 175419"/>
                <a:gd name="connsiteX10" fmla="*/ 79386 w 176221"/>
                <a:gd name="connsiteY10" fmla="*/ 115413 h 175419"/>
                <a:gd name="connsiteX11" fmla="*/ 118463 w 176221"/>
                <a:gd name="connsiteY11" fmla="*/ 172867 h 175419"/>
                <a:gd name="connsiteX12" fmla="*/ 126210 w 176221"/>
                <a:gd name="connsiteY12" fmla="*/ 174903 h 175419"/>
                <a:gd name="connsiteX13" fmla="*/ 153353 w 176221"/>
                <a:gd name="connsiteY13" fmla="*/ 155280 h 175419"/>
                <a:gd name="connsiteX14" fmla="*/ 155389 w 176221"/>
                <a:gd name="connsiteY14" fmla="*/ 147533 h 175419"/>
                <a:gd name="connsiteX15" fmla="*/ 117821 w 176221"/>
                <a:gd name="connsiteY15" fmla="*/ 88892 h 175419"/>
                <a:gd name="connsiteX16" fmla="*/ 108943 w 176221"/>
                <a:gd name="connsiteY16" fmla="*/ 95734 h 175419"/>
                <a:gd name="connsiteX17" fmla="*/ 109584 w 176221"/>
                <a:gd name="connsiteY17" fmla="*/ 96337 h 175419"/>
                <a:gd name="connsiteX18" fmla="*/ 116427 w 176221"/>
                <a:gd name="connsiteY18" fmla="*/ 97223 h 175419"/>
                <a:gd name="connsiteX19" fmla="*/ 172410 w 176221"/>
                <a:gd name="connsiteY19" fmla="*/ 59750 h 175419"/>
                <a:gd name="connsiteX20" fmla="*/ 174446 w 176221"/>
                <a:gd name="connsiteY20" fmla="*/ 52003 h 175419"/>
                <a:gd name="connsiteX21" fmla="*/ 155596 w 176221"/>
                <a:gd name="connsiteY21" fmla="*/ 22314 h 175419"/>
                <a:gd name="connsiteX22" fmla="*/ 147867 w 176221"/>
                <a:gd name="connsiteY22" fmla="*/ 20298 h 175419"/>
                <a:gd name="connsiteX23" fmla="*/ 91526 w 176221"/>
                <a:gd name="connsiteY23" fmla="*/ 57752 h 175419"/>
                <a:gd name="connsiteX24" fmla="*/ 99273 w 176221"/>
                <a:gd name="connsiteY24" fmla="*/ 59769 h 175419"/>
                <a:gd name="connsiteX25" fmla="*/ 62045 w 176221"/>
                <a:gd name="connsiteY25" fmla="*/ 3125 h 175419"/>
                <a:gd name="connsiteX26" fmla="*/ 54317 w 176221"/>
                <a:gd name="connsiteY26" fmla="*/ 1090 h 175419"/>
                <a:gd name="connsiteX27" fmla="*/ 23441 w 176221"/>
                <a:gd name="connsiteY27" fmla="*/ 21428 h 175419"/>
                <a:gd name="connsiteX28" fmla="*/ 29096 w 176221"/>
                <a:gd name="connsiteY28" fmla="*/ 31211 h 175419"/>
                <a:gd name="connsiteX29" fmla="*/ 59971 w 176221"/>
                <a:gd name="connsiteY29" fmla="*/ 10854 h 175419"/>
                <a:gd name="connsiteX30" fmla="*/ 52224 w 176221"/>
                <a:gd name="connsiteY30" fmla="*/ 8837 h 175419"/>
                <a:gd name="connsiteX31" fmla="*/ 89433 w 176221"/>
                <a:gd name="connsiteY31" fmla="*/ 65480 h 175419"/>
                <a:gd name="connsiteX32" fmla="*/ 97162 w 176221"/>
                <a:gd name="connsiteY32" fmla="*/ 67525 h 175419"/>
                <a:gd name="connsiteX33" fmla="*/ 97181 w 176221"/>
                <a:gd name="connsiteY33" fmla="*/ 67516 h 175419"/>
                <a:gd name="connsiteX34" fmla="*/ 153504 w 176221"/>
                <a:gd name="connsiteY34" fmla="*/ 30062 h 175419"/>
                <a:gd name="connsiteX35" fmla="*/ 145757 w 176221"/>
                <a:gd name="connsiteY35" fmla="*/ 28026 h 175419"/>
                <a:gd name="connsiteX36" fmla="*/ 164607 w 176221"/>
                <a:gd name="connsiteY36" fmla="*/ 57714 h 175419"/>
                <a:gd name="connsiteX37" fmla="*/ 166623 w 176221"/>
                <a:gd name="connsiteY37" fmla="*/ 49986 h 175419"/>
                <a:gd name="connsiteX38" fmla="*/ 110659 w 176221"/>
                <a:gd name="connsiteY38" fmla="*/ 87459 h 175419"/>
                <a:gd name="connsiteX39" fmla="*/ 117501 w 176221"/>
                <a:gd name="connsiteY39" fmla="*/ 88345 h 175419"/>
                <a:gd name="connsiteX40" fmla="*/ 116860 w 176221"/>
                <a:gd name="connsiteY40" fmla="*/ 87742 h 175419"/>
                <a:gd name="connsiteX41" fmla="*/ 107982 w 176221"/>
                <a:gd name="connsiteY41" fmla="*/ 94603 h 175419"/>
                <a:gd name="connsiteX42" fmla="*/ 145549 w 176221"/>
                <a:gd name="connsiteY42" fmla="*/ 153245 h 175419"/>
                <a:gd name="connsiteX43" fmla="*/ 147567 w 176221"/>
                <a:gd name="connsiteY43" fmla="*/ 145497 h 175419"/>
                <a:gd name="connsiteX44" fmla="*/ 120310 w 176221"/>
                <a:gd name="connsiteY44" fmla="*/ 165082 h 175419"/>
                <a:gd name="connsiteX45" fmla="*/ 128038 w 176221"/>
                <a:gd name="connsiteY45" fmla="*/ 167118 h 175419"/>
                <a:gd name="connsiteX46" fmla="*/ 89057 w 176221"/>
                <a:gd name="connsiteY46" fmla="*/ 109589 h 175419"/>
                <a:gd name="connsiteX47" fmla="*/ 81328 w 176221"/>
                <a:gd name="connsiteY47" fmla="*/ 107553 h 175419"/>
                <a:gd name="connsiteX48" fmla="*/ 21405 w 176221"/>
                <a:gd name="connsiteY48" fmla="*/ 147024 h 175419"/>
                <a:gd name="connsiteX49" fmla="*/ 29152 w 176221"/>
                <a:gd name="connsiteY49" fmla="*/ 149060 h 175419"/>
                <a:gd name="connsiteX50" fmla="*/ 9473 w 176221"/>
                <a:gd name="connsiteY50" fmla="*/ 120503 h 175419"/>
                <a:gd name="connsiteX51" fmla="*/ 7437 w 176221"/>
                <a:gd name="connsiteY51" fmla="*/ 128231 h 175419"/>
                <a:gd name="connsiteX52" fmla="*/ 66644 w 176221"/>
                <a:gd name="connsiteY52" fmla="*/ 89363 h 175419"/>
                <a:gd name="connsiteX53" fmla="*/ 68661 w 176221"/>
                <a:gd name="connsiteY53" fmla="*/ 81616 h 175419"/>
                <a:gd name="connsiteX54" fmla="*/ 31112 w 176221"/>
                <a:gd name="connsiteY54" fmla="*/ 23464 h 175419"/>
                <a:gd name="connsiteX55" fmla="*/ 21405 w 176221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21" h="175419">
                  <a:moveTo>
                    <a:pt x="21405" y="29176"/>
                  </a:moveTo>
                  <a:cubicBezTo>
                    <a:pt x="33978" y="48553"/>
                    <a:pt x="46494" y="67936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7"/>
                    <a:pt x="-1837" y="123498"/>
                    <a:pt x="-272" y="126199"/>
                  </a:cubicBezTo>
                  <a:cubicBezTo>
                    <a:pt x="-254" y="126203"/>
                    <a:pt x="-254" y="126208"/>
                    <a:pt x="-254" y="126214"/>
                  </a:cubicBezTo>
                  <a:lnTo>
                    <a:pt x="19520" y="154828"/>
                  </a:lnTo>
                  <a:cubicBezTo>
                    <a:pt x="21103" y="157523"/>
                    <a:pt x="24553" y="158428"/>
                    <a:pt x="27249" y="156851"/>
                  </a:cubicBezTo>
                  <a:cubicBezTo>
                    <a:pt x="27267" y="156849"/>
                    <a:pt x="27267" y="156847"/>
                    <a:pt x="27267" y="156845"/>
                  </a:cubicBezTo>
                  <a:lnTo>
                    <a:pt x="87134" y="117449"/>
                  </a:lnTo>
                  <a:lnTo>
                    <a:pt x="79386" y="115413"/>
                  </a:lnTo>
                  <a:lnTo>
                    <a:pt x="118463" y="172867"/>
                  </a:lnTo>
                  <a:cubicBezTo>
                    <a:pt x="120064" y="175223"/>
                    <a:pt x="123589" y="176788"/>
                    <a:pt x="126210" y="174903"/>
                  </a:cubicBezTo>
                  <a:lnTo>
                    <a:pt x="153353" y="155280"/>
                  </a:lnTo>
                  <a:cubicBezTo>
                    <a:pt x="156011" y="153667"/>
                    <a:pt x="156916" y="150242"/>
                    <a:pt x="155389" y="147533"/>
                  </a:cubicBezTo>
                  <a:cubicBezTo>
                    <a:pt x="142816" y="127992"/>
                    <a:pt x="130300" y="108444"/>
                    <a:pt x="117821" y="88892"/>
                  </a:cubicBezTo>
                  <a:lnTo>
                    <a:pt x="108943" y="95734"/>
                  </a:lnTo>
                  <a:lnTo>
                    <a:pt x="109584" y="96337"/>
                  </a:lnTo>
                  <a:cubicBezTo>
                    <a:pt x="111412" y="98115"/>
                    <a:pt x="114202" y="98475"/>
                    <a:pt x="116427" y="97223"/>
                  </a:cubicBezTo>
                  <a:lnTo>
                    <a:pt x="172410" y="59750"/>
                  </a:lnTo>
                  <a:cubicBezTo>
                    <a:pt x="175068" y="58136"/>
                    <a:pt x="175973" y="54712"/>
                    <a:pt x="174446" y="52003"/>
                  </a:cubicBezTo>
                  <a:lnTo>
                    <a:pt x="155596" y="22314"/>
                  </a:lnTo>
                  <a:cubicBezTo>
                    <a:pt x="154013" y="19626"/>
                    <a:pt x="150563" y="18725"/>
                    <a:pt x="14786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80"/>
                    <a:pt x="94466" y="69096"/>
                    <a:pt x="97162" y="67525"/>
                  </a:cubicBezTo>
                  <a:cubicBezTo>
                    <a:pt x="97162" y="67522"/>
                    <a:pt x="97181" y="67520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6"/>
                    <a:pt x="133071" y="133703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9057" y="109589"/>
                  </a:lnTo>
                  <a:cubicBezTo>
                    <a:pt x="87492" y="106893"/>
                    <a:pt x="84024" y="105983"/>
                    <a:pt x="81328" y="107553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44" y="89363"/>
                  </a:lnTo>
                  <a:cubicBezTo>
                    <a:pt x="69283" y="87744"/>
                    <a:pt x="70188" y="84321"/>
                    <a:pt x="68661" y="81616"/>
                  </a:cubicBezTo>
                  <a:lnTo>
                    <a:pt x="3111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B035E870-DE7B-0789-A2E7-677ED5FAB438}"/>
                </a:ext>
              </a:extLst>
            </p:cNvPr>
            <p:cNvSpPr/>
            <p:nvPr/>
          </p:nvSpPr>
          <p:spPr>
            <a:xfrm>
              <a:off x="6880461" y="1860744"/>
              <a:ext cx="176221" cy="175363"/>
            </a:xfrm>
            <a:custGeom>
              <a:avLst/>
              <a:gdLst>
                <a:gd name="connsiteX0" fmla="*/ 21405 w 176221"/>
                <a:gd name="connsiteY0" fmla="*/ 29176 h 175363"/>
                <a:gd name="connsiteX1" fmla="*/ 58973 w 176221"/>
                <a:gd name="connsiteY1" fmla="*/ 87327 h 175363"/>
                <a:gd name="connsiteX2" fmla="*/ 61008 w 176221"/>
                <a:gd name="connsiteY2" fmla="*/ 79599 h 175363"/>
                <a:gd name="connsiteX3" fmla="*/ 1782 w 176221"/>
                <a:gd name="connsiteY3" fmla="*/ 118467 h 175363"/>
                <a:gd name="connsiteX4" fmla="*/ -272 w 176221"/>
                <a:gd name="connsiteY4" fmla="*/ 126199 h 175363"/>
                <a:gd name="connsiteX5" fmla="*/ -254 w 176221"/>
                <a:gd name="connsiteY5" fmla="*/ 126214 h 175363"/>
                <a:gd name="connsiteX6" fmla="*/ 19426 w 176221"/>
                <a:gd name="connsiteY6" fmla="*/ 154771 h 175363"/>
                <a:gd name="connsiteX7" fmla="*/ 27154 w 176221"/>
                <a:gd name="connsiteY7" fmla="*/ 156794 h 175363"/>
                <a:gd name="connsiteX8" fmla="*/ 27173 w 176221"/>
                <a:gd name="connsiteY8" fmla="*/ 156788 h 175363"/>
                <a:gd name="connsiteX9" fmla="*/ 87039 w 176221"/>
                <a:gd name="connsiteY9" fmla="*/ 117392 h 175363"/>
                <a:gd name="connsiteX10" fmla="*/ 79292 w 176221"/>
                <a:gd name="connsiteY10" fmla="*/ 115357 h 175363"/>
                <a:gd name="connsiteX11" fmla="*/ 118368 w 176221"/>
                <a:gd name="connsiteY11" fmla="*/ 172811 h 175363"/>
                <a:gd name="connsiteX12" fmla="*/ 126115 w 176221"/>
                <a:gd name="connsiteY12" fmla="*/ 174846 h 175363"/>
                <a:gd name="connsiteX13" fmla="*/ 153353 w 176221"/>
                <a:gd name="connsiteY13" fmla="*/ 155280 h 175363"/>
                <a:gd name="connsiteX14" fmla="*/ 155389 w 176221"/>
                <a:gd name="connsiteY14" fmla="*/ 147533 h 175363"/>
                <a:gd name="connsiteX15" fmla="*/ 117821 w 176221"/>
                <a:gd name="connsiteY15" fmla="*/ 88892 h 175363"/>
                <a:gd name="connsiteX16" fmla="*/ 108943 w 176221"/>
                <a:gd name="connsiteY16" fmla="*/ 95734 h 175363"/>
                <a:gd name="connsiteX17" fmla="*/ 109584 w 176221"/>
                <a:gd name="connsiteY17" fmla="*/ 96337 h 175363"/>
                <a:gd name="connsiteX18" fmla="*/ 116427 w 176221"/>
                <a:gd name="connsiteY18" fmla="*/ 97223 h 175363"/>
                <a:gd name="connsiteX19" fmla="*/ 172410 w 176221"/>
                <a:gd name="connsiteY19" fmla="*/ 59750 h 175363"/>
                <a:gd name="connsiteX20" fmla="*/ 174446 w 176221"/>
                <a:gd name="connsiteY20" fmla="*/ 52003 h 175363"/>
                <a:gd name="connsiteX21" fmla="*/ 155596 w 176221"/>
                <a:gd name="connsiteY21" fmla="*/ 22314 h 175363"/>
                <a:gd name="connsiteX22" fmla="*/ 147867 w 176221"/>
                <a:gd name="connsiteY22" fmla="*/ 20298 h 175363"/>
                <a:gd name="connsiteX23" fmla="*/ 91526 w 176221"/>
                <a:gd name="connsiteY23" fmla="*/ 57752 h 175363"/>
                <a:gd name="connsiteX24" fmla="*/ 99273 w 176221"/>
                <a:gd name="connsiteY24" fmla="*/ 59769 h 175363"/>
                <a:gd name="connsiteX25" fmla="*/ 62045 w 176221"/>
                <a:gd name="connsiteY25" fmla="*/ 3125 h 175363"/>
                <a:gd name="connsiteX26" fmla="*/ 54317 w 176221"/>
                <a:gd name="connsiteY26" fmla="*/ 1090 h 175363"/>
                <a:gd name="connsiteX27" fmla="*/ 23441 w 176221"/>
                <a:gd name="connsiteY27" fmla="*/ 21428 h 175363"/>
                <a:gd name="connsiteX28" fmla="*/ 29096 w 176221"/>
                <a:gd name="connsiteY28" fmla="*/ 31211 h 175363"/>
                <a:gd name="connsiteX29" fmla="*/ 59971 w 176221"/>
                <a:gd name="connsiteY29" fmla="*/ 10854 h 175363"/>
                <a:gd name="connsiteX30" fmla="*/ 52224 w 176221"/>
                <a:gd name="connsiteY30" fmla="*/ 8837 h 175363"/>
                <a:gd name="connsiteX31" fmla="*/ 89433 w 176221"/>
                <a:gd name="connsiteY31" fmla="*/ 65480 h 175363"/>
                <a:gd name="connsiteX32" fmla="*/ 97162 w 176221"/>
                <a:gd name="connsiteY32" fmla="*/ 67525 h 175363"/>
                <a:gd name="connsiteX33" fmla="*/ 97181 w 176221"/>
                <a:gd name="connsiteY33" fmla="*/ 67516 h 175363"/>
                <a:gd name="connsiteX34" fmla="*/ 153504 w 176221"/>
                <a:gd name="connsiteY34" fmla="*/ 30062 h 175363"/>
                <a:gd name="connsiteX35" fmla="*/ 145757 w 176221"/>
                <a:gd name="connsiteY35" fmla="*/ 28026 h 175363"/>
                <a:gd name="connsiteX36" fmla="*/ 164607 w 176221"/>
                <a:gd name="connsiteY36" fmla="*/ 57714 h 175363"/>
                <a:gd name="connsiteX37" fmla="*/ 166623 w 176221"/>
                <a:gd name="connsiteY37" fmla="*/ 49986 h 175363"/>
                <a:gd name="connsiteX38" fmla="*/ 110659 w 176221"/>
                <a:gd name="connsiteY38" fmla="*/ 87459 h 175363"/>
                <a:gd name="connsiteX39" fmla="*/ 117501 w 176221"/>
                <a:gd name="connsiteY39" fmla="*/ 88345 h 175363"/>
                <a:gd name="connsiteX40" fmla="*/ 116860 w 176221"/>
                <a:gd name="connsiteY40" fmla="*/ 87742 h 175363"/>
                <a:gd name="connsiteX41" fmla="*/ 107982 w 176221"/>
                <a:gd name="connsiteY41" fmla="*/ 94603 h 175363"/>
                <a:gd name="connsiteX42" fmla="*/ 145549 w 176221"/>
                <a:gd name="connsiteY42" fmla="*/ 153245 h 175363"/>
                <a:gd name="connsiteX43" fmla="*/ 147567 w 176221"/>
                <a:gd name="connsiteY43" fmla="*/ 145497 h 175363"/>
                <a:gd name="connsiteX44" fmla="*/ 120310 w 176221"/>
                <a:gd name="connsiteY44" fmla="*/ 165082 h 175363"/>
                <a:gd name="connsiteX45" fmla="*/ 128038 w 176221"/>
                <a:gd name="connsiteY45" fmla="*/ 167118 h 175363"/>
                <a:gd name="connsiteX46" fmla="*/ 89057 w 176221"/>
                <a:gd name="connsiteY46" fmla="*/ 109589 h 175363"/>
                <a:gd name="connsiteX47" fmla="*/ 81328 w 176221"/>
                <a:gd name="connsiteY47" fmla="*/ 107553 h 175363"/>
                <a:gd name="connsiteX48" fmla="*/ 21405 w 176221"/>
                <a:gd name="connsiteY48" fmla="*/ 147024 h 175363"/>
                <a:gd name="connsiteX49" fmla="*/ 29152 w 176221"/>
                <a:gd name="connsiteY49" fmla="*/ 149060 h 175363"/>
                <a:gd name="connsiteX50" fmla="*/ 9473 w 176221"/>
                <a:gd name="connsiteY50" fmla="*/ 120503 h 175363"/>
                <a:gd name="connsiteX51" fmla="*/ 7437 w 176221"/>
                <a:gd name="connsiteY51" fmla="*/ 128231 h 175363"/>
                <a:gd name="connsiteX52" fmla="*/ 66644 w 176221"/>
                <a:gd name="connsiteY52" fmla="*/ 89363 h 175363"/>
                <a:gd name="connsiteX53" fmla="*/ 68661 w 176221"/>
                <a:gd name="connsiteY53" fmla="*/ 81616 h 175363"/>
                <a:gd name="connsiteX54" fmla="*/ 31112 w 176221"/>
                <a:gd name="connsiteY54" fmla="*/ 23464 h 175363"/>
                <a:gd name="connsiteX55" fmla="*/ 21405 w 176221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21" h="175363">
                  <a:moveTo>
                    <a:pt x="21405" y="29176"/>
                  </a:moveTo>
                  <a:cubicBezTo>
                    <a:pt x="33978" y="48553"/>
                    <a:pt x="46494" y="67936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7"/>
                    <a:pt x="-1837" y="123498"/>
                    <a:pt x="-272" y="126199"/>
                  </a:cubicBezTo>
                  <a:cubicBezTo>
                    <a:pt x="-254" y="126203"/>
                    <a:pt x="-254" y="126208"/>
                    <a:pt x="-254" y="126214"/>
                  </a:cubicBezTo>
                  <a:cubicBezTo>
                    <a:pt x="6325" y="135728"/>
                    <a:pt x="12885" y="145247"/>
                    <a:pt x="19426" y="154771"/>
                  </a:cubicBezTo>
                  <a:cubicBezTo>
                    <a:pt x="21009" y="157467"/>
                    <a:pt x="24459" y="158372"/>
                    <a:pt x="27154" y="156794"/>
                  </a:cubicBezTo>
                  <a:cubicBezTo>
                    <a:pt x="27173" y="156792"/>
                    <a:pt x="27173" y="156790"/>
                    <a:pt x="27173" y="156788"/>
                  </a:cubicBezTo>
                  <a:lnTo>
                    <a:pt x="87039" y="117392"/>
                  </a:lnTo>
                  <a:lnTo>
                    <a:pt x="79292" y="115357"/>
                  </a:lnTo>
                  <a:lnTo>
                    <a:pt x="118368" y="172811"/>
                  </a:lnTo>
                  <a:cubicBezTo>
                    <a:pt x="119970" y="175167"/>
                    <a:pt x="123495" y="176731"/>
                    <a:pt x="126115" y="174846"/>
                  </a:cubicBezTo>
                  <a:lnTo>
                    <a:pt x="153353" y="155280"/>
                  </a:lnTo>
                  <a:cubicBezTo>
                    <a:pt x="156011" y="153667"/>
                    <a:pt x="156916" y="150242"/>
                    <a:pt x="155389" y="147533"/>
                  </a:cubicBezTo>
                  <a:cubicBezTo>
                    <a:pt x="142816" y="127992"/>
                    <a:pt x="130300" y="108444"/>
                    <a:pt x="117821" y="88892"/>
                  </a:cubicBezTo>
                  <a:lnTo>
                    <a:pt x="108943" y="95734"/>
                  </a:lnTo>
                  <a:lnTo>
                    <a:pt x="109584" y="96337"/>
                  </a:lnTo>
                  <a:cubicBezTo>
                    <a:pt x="111412" y="98115"/>
                    <a:pt x="114202" y="98475"/>
                    <a:pt x="116427" y="97223"/>
                  </a:cubicBezTo>
                  <a:lnTo>
                    <a:pt x="172410" y="59750"/>
                  </a:lnTo>
                  <a:cubicBezTo>
                    <a:pt x="175068" y="58136"/>
                    <a:pt x="175973" y="54712"/>
                    <a:pt x="174446" y="52003"/>
                  </a:cubicBezTo>
                  <a:lnTo>
                    <a:pt x="155596" y="22314"/>
                  </a:lnTo>
                  <a:cubicBezTo>
                    <a:pt x="154013" y="19626"/>
                    <a:pt x="150563" y="18725"/>
                    <a:pt x="14786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80"/>
                    <a:pt x="94466" y="69096"/>
                    <a:pt x="97162" y="67525"/>
                  </a:cubicBezTo>
                  <a:cubicBezTo>
                    <a:pt x="97162" y="67522"/>
                    <a:pt x="97181" y="67520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6"/>
                    <a:pt x="133071" y="133703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9057" y="109589"/>
                  </a:lnTo>
                  <a:cubicBezTo>
                    <a:pt x="87492" y="106893"/>
                    <a:pt x="84024" y="105983"/>
                    <a:pt x="81328" y="107553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44" y="89363"/>
                  </a:lnTo>
                  <a:cubicBezTo>
                    <a:pt x="69283" y="87744"/>
                    <a:pt x="70188" y="84321"/>
                    <a:pt x="68661" y="81616"/>
                  </a:cubicBezTo>
                  <a:lnTo>
                    <a:pt x="3111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0657AF30-B585-AA08-8582-47C8016D4697}"/>
                </a:ext>
              </a:extLst>
            </p:cNvPr>
            <p:cNvSpPr/>
            <p:nvPr/>
          </p:nvSpPr>
          <p:spPr>
            <a:xfrm>
              <a:off x="8365360" y="2636083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06E336E1-CE96-45D0-EE0A-EF00993D31EF}"/>
                </a:ext>
              </a:extLst>
            </p:cNvPr>
            <p:cNvSpPr/>
            <p:nvPr/>
          </p:nvSpPr>
          <p:spPr>
            <a:xfrm>
              <a:off x="7527524" y="753477"/>
              <a:ext cx="163703" cy="151412"/>
            </a:xfrm>
            <a:custGeom>
              <a:avLst/>
              <a:gdLst>
                <a:gd name="connsiteX0" fmla="*/ 793 w 163703"/>
                <a:gd name="connsiteY0" fmla="*/ 124778 h 151412"/>
                <a:gd name="connsiteX1" fmla="*/ 23714 w 163703"/>
                <a:gd name="connsiteY1" fmla="*/ 150131 h 151412"/>
                <a:gd name="connsiteX2" fmla="*/ 31707 w 163703"/>
                <a:gd name="connsiteY2" fmla="*/ 150131 h 151412"/>
                <a:gd name="connsiteX3" fmla="*/ 144899 w 163703"/>
                <a:gd name="connsiteY3" fmla="*/ 50718 h 151412"/>
                <a:gd name="connsiteX4" fmla="*/ 161072 w 163703"/>
                <a:gd name="connsiteY4" fmla="*/ 36505 h 151412"/>
                <a:gd name="connsiteX5" fmla="*/ 161072 w 163703"/>
                <a:gd name="connsiteY5" fmla="*/ 28513 h 151412"/>
                <a:gd name="connsiteX6" fmla="*/ 138791 w 163703"/>
                <a:gd name="connsiteY6" fmla="*/ 1954 h 151412"/>
                <a:gd name="connsiteX7" fmla="*/ 130780 w 163703"/>
                <a:gd name="connsiteY7" fmla="*/ 1954 h 151412"/>
                <a:gd name="connsiteX8" fmla="*/ 17305 w 163703"/>
                <a:gd name="connsiteY8" fmla="*/ 102196 h 151412"/>
                <a:gd name="connsiteX9" fmla="*/ 793 w 163703"/>
                <a:gd name="connsiteY9" fmla="*/ 116767 h 151412"/>
                <a:gd name="connsiteX10" fmla="*/ 8785 w 163703"/>
                <a:gd name="connsiteY10" fmla="*/ 124778 h 151412"/>
                <a:gd name="connsiteX11" fmla="*/ 122279 w 163703"/>
                <a:gd name="connsiteY11" fmla="*/ 24536 h 151412"/>
                <a:gd name="connsiteX12" fmla="*/ 138791 w 163703"/>
                <a:gd name="connsiteY12" fmla="*/ 9946 h 151412"/>
                <a:gd name="connsiteX13" fmla="*/ 130780 w 163703"/>
                <a:gd name="connsiteY13" fmla="*/ 9946 h 151412"/>
                <a:gd name="connsiteX14" fmla="*/ 153080 w 163703"/>
                <a:gd name="connsiteY14" fmla="*/ 36505 h 151412"/>
                <a:gd name="connsiteX15" fmla="*/ 153080 w 163703"/>
                <a:gd name="connsiteY15" fmla="*/ 28513 h 151412"/>
                <a:gd name="connsiteX16" fmla="*/ 39887 w 163703"/>
                <a:gd name="connsiteY16" fmla="*/ 127926 h 151412"/>
                <a:gd name="connsiteX17" fmla="*/ 23714 w 163703"/>
                <a:gd name="connsiteY17" fmla="*/ 142120 h 151412"/>
                <a:gd name="connsiteX18" fmla="*/ 31707 w 163703"/>
                <a:gd name="connsiteY18" fmla="*/ 142120 h 151412"/>
                <a:gd name="connsiteX19" fmla="*/ 8785 w 163703"/>
                <a:gd name="connsiteY19" fmla="*/ 116767 h 151412"/>
                <a:gd name="connsiteX20" fmla="*/ 793 w 163703"/>
                <a:gd name="connsiteY20" fmla="*/ 124778 h 15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12">
                  <a:moveTo>
                    <a:pt x="793" y="124778"/>
                  </a:moveTo>
                  <a:cubicBezTo>
                    <a:pt x="8446" y="133223"/>
                    <a:pt x="16080" y="141673"/>
                    <a:pt x="23714" y="150131"/>
                  </a:cubicBezTo>
                  <a:cubicBezTo>
                    <a:pt x="25957" y="152267"/>
                    <a:pt x="29463" y="152267"/>
                    <a:pt x="31707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9"/>
                    <a:pt x="163202" y="30749"/>
                    <a:pt x="161072" y="28513"/>
                  </a:cubicBezTo>
                  <a:lnTo>
                    <a:pt x="138791" y="1954"/>
                  </a:lnTo>
                  <a:cubicBezTo>
                    <a:pt x="136737" y="-497"/>
                    <a:pt x="132911" y="69"/>
                    <a:pt x="130780" y="1954"/>
                  </a:cubicBezTo>
                  <a:lnTo>
                    <a:pt x="17305" y="102196"/>
                  </a:lnTo>
                  <a:lnTo>
                    <a:pt x="793" y="116767"/>
                  </a:lnTo>
                  <a:cubicBezTo>
                    <a:pt x="-4674" y="121612"/>
                    <a:pt x="3357" y="129585"/>
                    <a:pt x="8785" y="124778"/>
                  </a:cubicBezTo>
                  <a:lnTo>
                    <a:pt x="122279" y="24536"/>
                  </a:lnTo>
                  <a:lnTo>
                    <a:pt x="138791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7" y="142120"/>
                  </a:lnTo>
                  <a:lnTo>
                    <a:pt x="8785" y="116767"/>
                  </a:lnTo>
                  <a:cubicBezTo>
                    <a:pt x="3922" y="111357"/>
                    <a:pt x="-4071" y="119387"/>
                    <a:pt x="793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CFF24199-3A4B-45E8-0316-44F85659BE85}"/>
                </a:ext>
              </a:extLst>
            </p:cNvPr>
            <p:cNvSpPr/>
            <p:nvPr/>
          </p:nvSpPr>
          <p:spPr>
            <a:xfrm>
              <a:off x="6359750" y="743571"/>
              <a:ext cx="157668" cy="157996"/>
            </a:xfrm>
            <a:custGeom>
              <a:avLst/>
              <a:gdLst>
                <a:gd name="connsiteX0" fmla="*/ 24540 w 157668"/>
                <a:gd name="connsiteY0" fmla="*/ 2020 h 157996"/>
                <a:gd name="connsiteX1" fmla="*/ 620 w 157668"/>
                <a:gd name="connsiteY1" fmla="*/ 26524 h 157996"/>
                <a:gd name="connsiteX2" fmla="*/ 620 w 157668"/>
                <a:gd name="connsiteY2" fmla="*/ 34517 h 157996"/>
                <a:gd name="connsiteX3" fmla="*/ 106744 w 157668"/>
                <a:gd name="connsiteY3" fmla="*/ 141432 h 157996"/>
                <a:gd name="connsiteX4" fmla="*/ 121823 w 157668"/>
                <a:gd name="connsiteY4" fmla="*/ 156701 h 157996"/>
                <a:gd name="connsiteX5" fmla="*/ 129835 w 157668"/>
                <a:gd name="connsiteY5" fmla="*/ 156701 h 157996"/>
                <a:gd name="connsiteX6" fmla="*/ 154981 w 157668"/>
                <a:gd name="connsiteY6" fmla="*/ 132837 h 157996"/>
                <a:gd name="connsiteX7" fmla="*/ 154981 w 157668"/>
                <a:gd name="connsiteY7" fmla="*/ 124845 h 157996"/>
                <a:gd name="connsiteX8" fmla="*/ 48027 w 157668"/>
                <a:gd name="connsiteY8" fmla="*/ 17684 h 157996"/>
                <a:gd name="connsiteX9" fmla="*/ 32457 w 157668"/>
                <a:gd name="connsiteY9" fmla="*/ 2095 h 157996"/>
                <a:gd name="connsiteX10" fmla="*/ 24465 w 157668"/>
                <a:gd name="connsiteY10" fmla="*/ 10088 h 157996"/>
                <a:gd name="connsiteX11" fmla="*/ 131419 w 157668"/>
                <a:gd name="connsiteY11" fmla="*/ 117248 h 157996"/>
                <a:gd name="connsiteX12" fmla="*/ 146988 w 157668"/>
                <a:gd name="connsiteY12" fmla="*/ 132837 h 157996"/>
                <a:gd name="connsiteX13" fmla="*/ 146988 w 157668"/>
                <a:gd name="connsiteY13" fmla="*/ 124845 h 157996"/>
                <a:gd name="connsiteX14" fmla="*/ 121899 w 157668"/>
                <a:gd name="connsiteY14" fmla="*/ 148558 h 157996"/>
                <a:gd name="connsiteX15" fmla="*/ 129910 w 157668"/>
                <a:gd name="connsiteY15" fmla="*/ 148558 h 157996"/>
                <a:gd name="connsiteX16" fmla="*/ 23749 w 157668"/>
                <a:gd name="connsiteY16" fmla="*/ 41717 h 157996"/>
                <a:gd name="connsiteX17" fmla="*/ 8669 w 157668"/>
                <a:gd name="connsiteY17" fmla="*/ 26449 h 157996"/>
                <a:gd name="connsiteX18" fmla="*/ 8669 w 157668"/>
                <a:gd name="connsiteY18" fmla="*/ 34441 h 157996"/>
                <a:gd name="connsiteX19" fmla="*/ 32589 w 157668"/>
                <a:gd name="connsiteY19" fmla="*/ 9937 h 157996"/>
                <a:gd name="connsiteX20" fmla="*/ 24540 w 157668"/>
                <a:gd name="connsiteY20" fmla="*/ 2020 h 15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6">
                  <a:moveTo>
                    <a:pt x="24540" y="2020"/>
                  </a:moveTo>
                  <a:lnTo>
                    <a:pt x="620" y="26524"/>
                  </a:lnTo>
                  <a:cubicBezTo>
                    <a:pt x="-1585" y="28732"/>
                    <a:pt x="-1585" y="32309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57"/>
                    <a:pt x="127591" y="158857"/>
                    <a:pt x="129835" y="156701"/>
                  </a:cubicBezTo>
                  <a:lnTo>
                    <a:pt x="154981" y="132837"/>
                  </a:lnTo>
                  <a:cubicBezTo>
                    <a:pt x="157186" y="130630"/>
                    <a:pt x="157186" y="127052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70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7FC8C7A9-CC91-6DD3-2987-447779EF0C10}"/>
                </a:ext>
              </a:extLst>
            </p:cNvPr>
            <p:cNvSpPr/>
            <p:nvPr/>
          </p:nvSpPr>
          <p:spPr>
            <a:xfrm>
              <a:off x="8358475" y="899541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6 w 212920"/>
                <a:gd name="connsiteY4" fmla="*/ 50155 h 99463"/>
                <a:gd name="connsiteX5" fmla="*/ 211704 w 212920"/>
                <a:gd name="connsiteY5" fmla="*/ 43199 h 99463"/>
                <a:gd name="connsiteX6" fmla="*/ 202619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1 w 212920"/>
                <a:gd name="connsiteY9" fmla="*/ 50852 h 99463"/>
                <a:gd name="connsiteX10" fmla="*/ 6148 w 212920"/>
                <a:gd name="connsiteY10" fmla="*/ 61766 h 99463"/>
                <a:gd name="connsiteX11" fmla="*/ 174797 w 212920"/>
                <a:gd name="connsiteY11" fmla="*/ 17658 h 99463"/>
                <a:gd name="connsiteX12" fmla="*/ 198679 w 212920"/>
                <a:gd name="connsiteY12" fmla="*/ 11419 h 99463"/>
                <a:gd name="connsiteX13" fmla="*/ 191724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500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1" y="70375"/>
                    <a:pt x="6111" y="82986"/>
                    <a:pt x="9560" y="95639"/>
                  </a:cubicBezTo>
                  <a:cubicBezTo>
                    <a:pt x="10389" y="98648"/>
                    <a:pt x="13500" y="100410"/>
                    <a:pt x="16515" y="99579"/>
                  </a:cubicBezTo>
                  <a:lnTo>
                    <a:pt x="183750" y="56357"/>
                  </a:lnTo>
                  <a:lnTo>
                    <a:pt x="207746" y="50155"/>
                  </a:lnTo>
                  <a:cubicBezTo>
                    <a:pt x="210724" y="49278"/>
                    <a:pt x="212478" y="46206"/>
                    <a:pt x="211704" y="43199"/>
                  </a:cubicBezTo>
                  <a:cubicBezTo>
                    <a:pt x="208670" y="30282"/>
                    <a:pt x="205634" y="17370"/>
                    <a:pt x="202619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1" y="50852"/>
                  </a:lnTo>
                  <a:cubicBezTo>
                    <a:pt x="-3880" y="52737"/>
                    <a:pt x="-902" y="63614"/>
                    <a:pt x="6148" y="61766"/>
                  </a:cubicBezTo>
                  <a:lnTo>
                    <a:pt x="174797" y="17658"/>
                  </a:lnTo>
                  <a:lnTo>
                    <a:pt x="198679" y="11419"/>
                  </a:lnTo>
                  <a:lnTo>
                    <a:pt x="191724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500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ABCB4938-EFED-274F-1E2D-AC611FF97621}"/>
                </a:ext>
              </a:extLst>
            </p:cNvPr>
            <p:cNvSpPr/>
            <p:nvPr/>
          </p:nvSpPr>
          <p:spPr>
            <a:xfrm>
              <a:off x="8456026" y="987130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8 w 52591"/>
                <a:gd name="connsiteY4" fmla="*/ 2075 h 52653"/>
                <a:gd name="connsiteX5" fmla="*/ 31083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4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9" y="49942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6"/>
                    <a:pt x="28914" y="43455"/>
                    <a:pt x="21337" y="40999"/>
                  </a:cubicBezTo>
                  <a:cubicBezTo>
                    <a:pt x="13948" y="38969"/>
                    <a:pt x="9292" y="31684"/>
                    <a:pt x="10555" y="24129"/>
                  </a:cubicBezTo>
                  <a:cubicBezTo>
                    <a:pt x="12440" y="15137"/>
                    <a:pt x="22147" y="10255"/>
                    <a:pt x="30648" y="11745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40D2C5AB-296C-0362-8613-43612F7F4726}"/>
                </a:ext>
              </a:extLst>
            </p:cNvPr>
            <p:cNvSpPr/>
            <p:nvPr/>
          </p:nvSpPr>
          <p:spPr>
            <a:xfrm>
              <a:off x="8422399" y="859102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7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6 w 52607"/>
                <a:gd name="connsiteY7" fmla="*/ 40981 h 52635"/>
                <a:gd name="connsiteX8" fmla="*/ 10554 w 52607"/>
                <a:gd name="connsiteY8" fmla="*/ 24017 h 52635"/>
                <a:gd name="connsiteX9" fmla="*/ 30667 w 52607"/>
                <a:gd name="connsiteY9" fmla="*/ 11632 h 52635"/>
                <a:gd name="connsiteX10" fmla="*/ 33664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6" y="40981"/>
                  </a:cubicBezTo>
                  <a:cubicBezTo>
                    <a:pt x="13910" y="38940"/>
                    <a:pt x="9253" y="3160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1255358E-BFED-4F23-153A-EA12F240B2B0}"/>
                </a:ext>
              </a:extLst>
            </p:cNvPr>
            <p:cNvSpPr/>
            <p:nvPr/>
          </p:nvSpPr>
          <p:spPr>
            <a:xfrm>
              <a:off x="6398104" y="2852373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CCB3509A-0860-BDBA-EF3C-BA2F47ABF73E}"/>
                </a:ext>
              </a:extLst>
            </p:cNvPr>
            <p:cNvSpPr/>
            <p:nvPr/>
          </p:nvSpPr>
          <p:spPr>
            <a:xfrm>
              <a:off x="6495655" y="2939961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A8E9019A-D7B3-B7FA-29EE-1FC3AEA010EE}"/>
                </a:ext>
              </a:extLst>
            </p:cNvPr>
            <p:cNvSpPr/>
            <p:nvPr/>
          </p:nvSpPr>
          <p:spPr>
            <a:xfrm>
              <a:off x="6462028" y="2811933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81953668-B4A1-B80B-D525-023C233C0D88}"/>
                </a:ext>
              </a:extLst>
            </p:cNvPr>
            <p:cNvSpPr/>
            <p:nvPr/>
          </p:nvSpPr>
          <p:spPr>
            <a:xfrm>
              <a:off x="9866452" y="2618637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CB480161-B925-4F39-015B-8875ABE45DDF}"/>
                </a:ext>
              </a:extLst>
            </p:cNvPr>
            <p:cNvSpPr/>
            <p:nvPr/>
          </p:nvSpPr>
          <p:spPr>
            <a:xfrm>
              <a:off x="9964004" y="2706225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9FFA573E-7F1F-CECE-4BCE-D29CA84583B2}"/>
                </a:ext>
              </a:extLst>
            </p:cNvPr>
            <p:cNvSpPr/>
            <p:nvPr/>
          </p:nvSpPr>
          <p:spPr>
            <a:xfrm>
              <a:off x="9930376" y="2578196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B83EEE83-E6DB-1F5D-F9E5-2FE4CE92A746}"/>
                </a:ext>
              </a:extLst>
            </p:cNvPr>
            <p:cNvSpPr/>
            <p:nvPr/>
          </p:nvSpPr>
          <p:spPr>
            <a:xfrm>
              <a:off x="9632716" y="1057878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6 w 212920"/>
                <a:gd name="connsiteY4" fmla="*/ 50155 h 99463"/>
                <a:gd name="connsiteX5" fmla="*/ 211704 w 212920"/>
                <a:gd name="connsiteY5" fmla="*/ 43199 h 99463"/>
                <a:gd name="connsiteX6" fmla="*/ 202619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1 w 212920"/>
                <a:gd name="connsiteY9" fmla="*/ 50852 h 99463"/>
                <a:gd name="connsiteX10" fmla="*/ 6148 w 212920"/>
                <a:gd name="connsiteY10" fmla="*/ 61766 h 99463"/>
                <a:gd name="connsiteX11" fmla="*/ 174797 w 212920"/>
                <a:gd name="connsiteY11" fmla="*/ 17658 h 99463"/>
                <a:gd name="connsiteX12" fmla="*/ 198679 w 212920"/>
                <a:gd name="connsiteY12" fmla="*/ 11419 h 99463"/>
                <a:gd name="connsiteX13" fmla="*/ 191724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500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1" y="70375"/>
                    <a:pt x="6111" y="82986"/>
                    <a:pt x="9560" y="95639"/>
                  </a:cubicBezTo>
                  <a:cubicBezTo>
                    <a:pt x="10389" y="98648"/>
                    <a:pt x="13500" y="100410"/>
                    <a:pt x="16515" y="99579"/>
                  </a:cubicBezTo>
                  <a:lnTo>
                    <a:pt x="183750" y="56357"/>
                  </a:lnTo>
                  <a:lnTo>
                    <a:pt x="207746" y="50155"/>
                  </a:lnTo>
                  <a:cubicBezTo>
                    <a:pt x="210724" y="49278"/>
                    <a:pt x="212478" y="46206"/>
                    <a:pt x="211704" y="43199"/>
                  </a:cubicBezTo>
                  <a:cubicBezTo>
                    <a:pt x="208670" y="30282"/>
                    <a:pt x="205634" y="17370"/>
                    <a:pt x="202619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1" y="50852"/>
                  </a:lnTo>
                  <a:cubicBezTo>
                    <a:pt x="-3880" y="52737"/>
                    <a:pt x="-902" y="63614"/>
                    <a:pt x="6148" y="61766"/>
                  </a:cubicBezTo>
                  <a:lnTo>
                    <a:pt x="174797" y="17658"/>
                  </a:lnTo>
                  <a:lnTo>
                    <a:pt x="198679" y="11419"/>
                  </a:lnTo>
                  <a:lnTo>
                    <a:pt x="191724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500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BD2B041D-DD11-195B-2995-885559767814}"/>
                </a:ext>
              </a:extLst>
            </p:cNvPr>
            <p:cNvSpPr/>
            <p:nvPr/>
          </p:nvSpPr>
          <p:spPr>
            <a:xfrm>
              <a:off x="9730267" y="1145468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8 w 52591"/>
                <a:gd name="connsiteY4" fmla="*/ 2075 h 52653"/>
                <a:gd name="connsiteX5" fmla="*/ 31083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4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9" y="49942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6"/>
                    <a:pt x="28914" y="43455"/>
                    <a:pt x="21337" y="40999"/>
                  </a:cubicBezTo>
                  <a:cubicBezTo>
                    <a:pt x="13948" y="38969"/>
                    <a:pt x="9292" y="31684"/>
                    <a:pt x="10555" y="24129"/>
                  </a:cubicBezTo>
                  <a:cubicBezTo>
                    <a:pt x="12440" y="15137"/>
                    <a:pt x="22147" y="10255"/>
                    <a:pt x="30648" y="11745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1CC6FA76-4875-B1B3-22F0-E2800AD512CA}"/>
                </a:ext>
              </a:extLst>
            </p:cNvPr>
            <p:cNvSpPr/>
            <p:nvPr/>
          </p:nvSpPr>
          <p:spPr>
            <a:xfrm>
              <a:off x="9696640" y="1017440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7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6 w 52607"/>
                <a:gd name="connsiteY7" fmla="*/ 40981 h 52635"/>
                <a:gd name="connsiteX8" fmla="*/ 10554 w 52607"/>
                <a:gd name="connsiteY8" fmla="*/ 24017 h 52635"/>
                <a:gd name="connsiteX9" fmla="*/ 30667 w 52607"/>
                <a:gd name="connsiteY9" fmla="*/ 11632 h 52635"/>
                <a:gd name="connsiteX10" fmla="*/ 33664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6" y="40981"/>
                  </a:cubicBezTo>
                  <a:cubicBezTo>
                    <a:pt x="13910" y="38940"/>
                    <a:pt x="9253" y="3160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54BC1BC2-7991-5466-32A9-E20B3DB5ADE2}"/>
                </a:ext>
              </a:extLst>
            </p:cNvPr>
            <p:cNvSpPr/>
            <p:nvPr/>
          </p:nvSpPr>
          <p:spPr>
            <a:xfrm>
              <a:off x="11358777" y="903220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1BB00036-A63A-B09A-680A-DC2925C3A7F8}"/>
                </a:ext>
              </a:extLst>
            </p:cNvPr>
            <p:cNvSpPr/>
            <p:nvPr/>
          </p:nvSpPr>
          <p:spPr>
            <a:xfrm>
              <a:off x="11447660" y="900170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983DFF68-5A25-63D7-C6E8-FA7190423580}"/>
                </a:ext>
              </a:extLst>
            </p:cNvPr>
            <p:cNvSpPr/>
            <p:nvPr/>
          </p:nvSpPr>
          <p:spPr>
            <a:xfrm>
              <a:off x="11540034" y="1076109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474C5995-E0D1-189C-FAF1-BC06B464DADD}"/>
                </a:ext>
              </a:extLst>
            </p:cNvPr>
            <p:cNvSpPr/>
            <p:nvPr/>
          </p:nvSpPr>
          <p:spPr>
            <a:xfrm>
              <a:off x="11390187" y="1050326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83301D79-932B-F24C-686F-23E5A9401650}"/>
                </a:ext>
              </a:extLst>
            </p:cNvPr>
            <p:cNvSpPr/>
            <p:nvPr/>
          </p:nvSpPr>
          <p:spPr>
            <a:xfrm>
              <a:off x="6463371" y="1864200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43"/>
                    <a:pt x="23235" y="25667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623F5BC5-6E90-BBBF-AA26-2D3F0FE9255F}"/>
                </a:ext>
              </a:extLst>
            </p:cNvPr>
            <p:cNvSpPr/>
            <p:nvPr/>
          </p:nvSpPr>
          <p:spPr>
            <a:xfrm>
              <a:off x="6638983" y="2037131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B5A9B67B-9666-789B-BBE8-9832460236AB}"/>
                </a:ext>
              </a:extLst>
            </p:cNvPr>
            <p:cNvSpPr/>
            <p:nvPr/>
          </p:nvSpPr>
          <p:spPr>
            <a:xfrm>
              <a:off x="6659954" y="2010169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9C371495-E66F-D7C5-CA93-A48E2DD762D5}"/>
                </a:ext>
              </a:extLst>
            </p:cNvPr>
            <p:cNvSpPr/>
            <p:nvPr/>
          </p:nvSpPr>
          <p:spPr>
            <a:xfrm>
              <a:off x="8574540" y="2339213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44F26766-74C3-EA7D-3F71-9C8561749FB9}"/>
                </a:ext>
              </a:extLst>
            </p:cNvPr>
            <p:cNvSpPr/>
            <p:nvPr/>
          </p:nvSpPr>
          <p:spPr>
            <a:xfrm>
              <a:off x="8750152" y="2512144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4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97241F40-0060-56D1-CAA3-E829D47E31AA}"/>
                </a:ext>
              </a:extLst>
            </p:cNvPr>
            <p:cNvSpPr/>
            <p:nvPr/>
          </p:nvSpPr>
          <p:spPr>
            <a:xfrm>
              <a:off x="8771123" y="2485182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2C37EC2D-C679-334E-F94D-7C384CA246A4}"/>
                </a:ext>
              </a:extLst>
            </p:cNvPr>
            <p:cNvSpPr/>
            <p:nvPr/>
          </p:nvSpPr>
          <p:spPr>
            <a:xfrm>
              <a:off x="9803542" y="129116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43"/>
                    <a:pt x="23235" y="256675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2B75244C-A711-EE66-CFA6-5A24D5AA715C}"/>
                </a:ext>
              </a:extLst>
            </p:cNvPr>
            <p:cNvSpPr/>
            <p:nvPr/>
          </p:nvSpPr>
          <p:spPr>
            <a:xfrm>
              <a:off x="9979154" y="146410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87A5968A-540E-4F1C-737A-06B9701C2A7E}"/>
                </a:ext>
              </a:extLst>
            </p:cNvPr>
            <p:cNvSpPr/>
            <p:nvPr/>
          </p:nvSpPr>
          <p:spPr>
            <a:xfrm>
              <a:off x="10000125" y="143713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800FB872-369C-D929-8F85-451B861627BE}"/>
                </a:ext>
              </a:extLst>
            </p:cNvPr>
            <p:cNvSpPr/>
            <p:nvPr/>
          </p:nvSpPr>
          <p:spPr>
            <a:xfrm>
              <a:off x="9127111" y="1334257"/>
              <a:ext cx="138779" cy="197828"/>
            </a:xfrm>
            <a:custGeom>
              <a:avLst/>
              <a:gdLst>
                <a:gd name="connsiteX0" fmla="*/ 10332 w 138779"/>
                <a:gd name="connsiteY0" fmla="*/ 47964 h 197828"/>
                <a:gd name="connsiteX1" fmla="*/ 37909 w 138779"/>
                <a:gd name="connsiteY1" fmla="*/ 11924 h 197828"/>
                <a:gd name="connsiteX2" fmla="*/ 76777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7 w 138779"/>
                <a:gd name="connsiteY5" fmla="*/ 100876 h 197828"/>
                <a:gd name="connsiteX6" fmla="*/ 126484 w 138779"/>
                <a:gd name="connsiteY6" fmla="*/ 131733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7 w 138779"/>
                <a:gd name="connsiteY11" fmla="*/ 90018 h 197828"/>
                <a:gd name="connsiteX12" fmla="*/ 37608 w 138779"/>
                <a:gd name="connsiteY12" fmla="*/ 115164 h 197828"/>
                <a:gd name="connsiteX13" fmla="*/ 44469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2" y="47964"/>
                  </a:moveTo>
                  <a:cubicBezTo>
                    <a:pt x="10445" y="31565"/>
                    <a:pt x="21491" y="15750"/>
                    <a:pt x="37909" y="11924"/>
                  </a:cubicBezTo>
                  <a:cubicBezTo>
                    <a:pt x="53064" y="8819"/>
                    <a:pt x="68559" y="15445"/>
                    <a:pt x="76777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29" y="128792"/>
                    <a:pt x="43395" y="124928"/>
                  </a:cubicBezTo>
                  <a:cubicBezTo>
                    <a:pt x="58116" y="113920"/>
                    <a:pt x="74308" y="101460"/>
                    <a:pt x="93497" y="100876"/>
                  </a:cubicBezTo>
                  <a:cubicBezTo>
                    <a:pt x="112234" y="100310"/>
                    <a:pt x="126767" y="112581"/>
                    <a:pt x="126484" y="131733"/>
                  </a:cubicBezTo>
                  <a:cubicBezTo>
                    <a:pt x="125918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6" y="146171"/>
                    <a:pt x="137549" y="126982"/>
                  </a:cubicBezTo>
                  <a:cubicBezTo>
                    <a:pt x="135890" y="107134"/>
                    <a:pt x="121489" y="92657"/>
                    <a:pt x="101847" y="90018"/>
                  </a:cubicBezTo>
                  <a:cubicBezTo>
                    <a:pt x="77342" y="86719"/>
                    <a:pt x="56287" y="101196"/>
                    <a:pt x="37608" y="115164"/>
                  </a:cubicBezTo>
                  <a:lnTo>
                    <a:pt x="44469" y="124042"/>
                  </a:lnTo>
                  <a:cubicBezTo>
                    <a:pt x="62018" y="109283"/>
                    <a:pt x="80283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7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884F8B41-A2BE-F1F3-317F-B8B92287B949}"/>
                </a:ext>
              </a:extLst>
            </p:cNvPr>
            <p:cNvSpPr/>
            <p:nvPr/>
          </p:nvSpPr>
          <p:spPr>
            <a:xfrm>
              <a:off x="9321166" y="1468751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08"/>
                    <a:pt x="2512" y="22642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26"/>
                    <a:pt x="11711" y="11998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CFFE5768-3703-7DC7-D628-DF873795A9E4}"/>
                </a:ext>
              </a:extLst>
            </p:cNvPr>
            <p:cNvSpPr/>
            <p:nvPr/>
          </p:nvSpPr>
          <p:spPr>
            <a:xfrm>
              <a:off x="9308618" y="1283093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1" y="58330"/>
                    <a:pt x="44164" y="109629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7" y="105697"/>
                    <a:pt x="34117" y="53489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504DD859-D902-2FD5-D04C-615D0B92650B}"/>
                </a:ext>
              </a:extLst>
            </p:cNvPr>
            <p:cNvSpPr/>
            <p:nvPr/>
          </p:nvSpPr>
          <p:spPr>
            <a:xfrm>
              <a:off x="9373246" y="1261404"/>
              <a:ext cx="97103" cy="107506"/>
            </a:xfrm>
            <a:custGeom>
              <a:avLst/>
              <a:gdLst>
                <a:gd name="connsiteX0" fmla="*/ -880 w 97103"/>
                <a:gd name="connsiteY0" fmla="*/ 7418 h 107506"/>
                <a:gd name="connsiteX1" fmla="*/ 12315 w 97103"/>
                <a:gd name="connsiteY1" fmla="*/ 103664 h 107506"/>
                <a:gd name="connsiteX2" fmla="*/ 19270 w 97103"/>
                <a:gd name="connsiteY2" fmla="*/ 107625 h 107506"/>
                <a:gd name="connsiteX3" fmla="*/ 19270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80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880" y="7418"/>
                  </a:moveTo>
                  <a:cubicBezTo>
                    <a:pt x="3512" y="39500"/>
                    <a:pt x="7904" y="71582"/>
                    <a:pt x="12315" y="103664"/>
                  </a:cubicBezTo>
                  <a:cubicBezTo>
                    <a:pt x="13144" y="106677"/>
                    <a:pt x="16255" y="108450"/>
                    <a:pt x="19270" y="107625"/>
                  </a:cubicBezTo>
                  <a:cubicBezTo>
                    <a:pt x="19270" y="107625"/>
                    <a:pt x="19270" y="107623"/>
                    <a:pt x="19270" y="107623"/>
                  </a:cubicBezTo>
                  <a:lnTo>
                    <a:pt x="92181" y="82138"/>
                  </a:lnTo>
                  <a:cubicBezTo>
                    <a:pt x="99024" y="79763"/>
                    <a:pt x="96083" y="68830"/>
                    <a:pt x="89184" y="71243"/>
                  </a:cubicBezTo>
                  <a:lnTo>
                    <a:pt x="16180" y="96709"/>
                  </a:lnTo>
                  <a:lnTo>
                    <a:pt x="23135" y="100667"/>
                  </a:lnTo>
                  <a:cubicBezTo>
                    <a:pt x="18761" y="68585"/>
                    <a:pt x="14370" y="36503"/>
                    <a:pt x="9940" y="4421"/>
                  </a:cubicBezTo>
                  <a:cubicBezTo>
                    <a:pt x="8960" y="-2761"/>
                    <a:pt x="-1936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B5FA9014-9DA9-6E8B-8FA9-38B149B58145}"/>
                </a:ext>
              </a:extLst>
            </p:cNvPr>
            <p:cNvSpPr/>
            <p:nvPr/>
          </p:nvSpPr>
          <p:spPr>
            <a:xfrm>
              <a:off x="9440067" y="1293306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2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4" y="44657"/>
                    <a:pt x="12203" y="81898"/>
                    <a:pt x="18763" y="119132"/>
                  </a:cubicBezTo>
                  <a:cubicBezTo>
                    <a:pt x="20026" y="126295"/>
                    <a:pt x="30922" y="123260"/>
                    <a:pt x="29658" y="116135"/>
                  </a:cubicBezTo>
                  <a:lnTo>
                    <a:pt x="9979" y="4412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66EBBA0C-A17F-732F-DB88-C3EB3513EDD4}"/>
                </a:ext>
              </a:extLst>
            </p:cNvPr>
            <p:cNvSpPr/>
            <p:nvPr/>
          </p:nvSpPr>
          <p:spPr>
            <a:xfrm>
              <a:off x="6850767" y="1351767"/>
              <a:ext cx="731757" cy="501992"/>
            </a:xfrm>
            <a:custGeom>
              <a:avLst/>
              <a:gdLst>
                <a:gd name="connsiteX0" fmla="*/ 120691 w 731757"/>
                <a:gd name="connsiteY0" fmla="*/ 224437 h 501992"/>
                <a:gd name="connsiteX1" fmla="*/ 334165 w 731757"/>
                <a:gd name="connsiteY1" fmla="*/ 14545 h 501992"/>
                <a:gd name="connsiteX2" fmla="*/ 625864 w 731757"/>
                <a:gd name="connsiteY2" fmla="*/ 167228 h 501992"/>
                <a:gd name="connsiteX3" fmla="*/ 658625 w 731757"/>
                <a:gd name="connsiteY3" fmla="*/ 365414 h 501992"/>
                <a:gd name="connsiteX4" fmla="*/ 662772 w 731757"/>
                <a:gd name="connsiteY4" fmla="*/ 370880 h 501992"/>
                <a:gd name="connsiteX5" fmla="*/ 723525 w 731757"/>
                <a:gd name="connsiteY5" fmla="*/ 386695 h 501992"/>
                <a:gd name="connsiteX6" fmla="*/ 719585 w 731757"/>
                <a:gd name="connsiteY6" fmla="*/ 379739 h 501992"/>
                <a:gd name="connsiteX7" fmla="*/ 691311 w 731757"/>
                <a:gd name="connsiteY7" fmla="*/ 495175 h 501992"/>
                <a:gd name="connsiteX8" fmla="*/ 698266 w 731757"/>
                <a:gd name="connsiteY8" fmla="*/ 491217 h 501992"/>
                <a:gd name="connsiteX9" fmla="*/ 159164 w 731757"/>
                <a:gd name="connsiteY9" fmla="*/ 357704 h 501992"/>
                <a:gd name="connsiteX10" fmla="*/ 6086 w 731757"/>
                <a:gd name="connsiteY10" fmla="*/ 320212 h 501992"/>
                <a:gd name="connsiteX11" fmla="*/ 10044 w 731757"/>
                <a:gd name="connsiteY11" fmla="*/ 327167 h 501992"/>
                <a:gd name="connsiteX12" fmla="*/ 38319 w 731757"/>
                <a:gd name="connsiteY12" fmla="*/ 208207 h 501992"/>
                <a:gd name="connsiteX13" fmla="*/ 31362 w 731757"/>
                <a:gd name="connsiteY13" fmla="*/ 212147 h 501992"/>
                <a:gd name="connsiteX14" fmla="*/ 113567 w 731757"/>
                <a:gd name="connsiteY14" fmla="*/ 229809 h 501992"/>
                <a:gd name="connsiteX15" fmla="*/ 116563 w 731757"/>
                <a:gd name="connsiteY15" fmla="*/ 218914 h 501992"/>
                <a:gd name="connsiteX16" fmla="*/ 34378 w 731757"/>
                <a:gd name="connsiteY16" fmla="*/ 201251 h 501992"/>
                <a:gd name="connsiteX17" fmla="*/ 27423 w 731757"/>
                <a:gd name="connsiteY17" fmla="*/ 205191 h 501992"/>
                <a:gd name="connsiteX18" fmla="*/ -852 w 731757"/>
                <a:gd name="connsiteY18" fmla="*/ 324170 h 501992"/>
                <a:gd name="connsiteX19" fmla="*/ 3107 w 731757"/>
                <a:gd name="connsiteY19" fmla="*/ 331126 h 501992"/>
                <a:gd name="connsiteX20" fmla="*/ 542209 w 731757"/>
                <a:gd name="connsiteY20" fmla="*/ 464676 h 501992"/>
                <a:gd name="connsiteX21" fmla="*/ 695288 w 731757"/>
                <a:gd name="connsiteY21" fmla="*/ 502131 h 501992"/>
                <a:gd name="connsiteX22" fmla="*/ 702243 w 731757"/>
                <a:gd name="connsiteY22" fmla="*/ 498172 h 501992"/>
                <a:gd name="connsiteX23" fmla="*/ 730518 w 731757"/>
                <a:gd name="connsiteY23" fmla="*/ 382755 h 501992"/>
                <a:gd name="connsiteX24" fmla="*/ 726578 w 731757"/>
                <a:gd name="connsiteY24" fmla="*/ 375800 h 501992"/>
                <a:gd name="connsiteX25" fmla="*/ 665826 w 731757"/>
                <a:gd name="connsiteY25" fmla="*/ 359966 h 501992"/>
                <a:gd name="connsiteX26" fmla="*/ 669972 w 731757"/>
                <a:gd name="connsiteY26" fmla="*/ 365414 h 501992"/>
                <a:gd name="connsiteX27" fmla="*/ 644487 w 731757"/>
                <a:gd name="connsiteY27" fmla="*/ 180686 h 501992"/>
                <a:gd name="connsiteX28" fmla="*/ 525358 w 731757"/>
                <a:gd name="connsiteY28" fmla="*/ 41010 h 501992"/>
                <a:gd name="connsiteX29" fmla="*/ 198126 w 731757"/>
                <a:gd name="connsiteY29" fmla="*/ 65307 h 501992"/>
                <a:gd name="connsiteX30" fmla="*/ 109344 w 731757"/>
                <a:gd name="connsiteY30" fmla="*/ 224437 h 501992"/>
                <a:gd name="connsiteX31" fmla="*/ 120691 w 731757"/>
                <a:gd name="connsiteY31" fmla="*/ 224437 h 50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92">
                  <a:moveTo>
                    <a:pt x="120691" y="224437"/>
                  </a:moveTo>
                  <a:cubicBezTo>
                    <a:pt x="132001" y="115692"/>
                    <a:pt x="230020" y="31981"/>
                    <a:pt x="334165" y="14545"/>
                  </a:cubicBezTo>
                  <a:cubicBezTo>
                    <a:pt x="453691" y="-5455"/>
                    <a:pt x="572256" y="60123"/>
                    <a:pt x="625864" y="167228"/>
                  </a:cubicBezTo>
                  <a:cubicBezTo>
                    <a:pt x="656457" y="228357"/>
                    <a:pt x="664355" y="297950"/>
                    <a:pt x="658625" y="365414"/>
                  </a:cubicBezTo>
                  <a:cubicBezTo>
                    <a:pt x="658625" y="367962"/>
                    <a:pt x="660322" y="370201"/>
                    <a:pt x="662772" y="370880"/>
                  </a:cubicBezTo>
                  <a:cubicBezTo>
                    <a:pt x="682960" y="376403"/>
                    <a:pt x="703280" y="381398"/>
                    <a:pt x="723525" y="386695"/>
                  </a:cubicBezTo>
                  <a:cubicBezTo>
                    <a:pt x="722224" y="384376"/>
                    <a:pt x="720904" y="382058"/>
                    <a:pt x="719585" y="379739"/>
                  </a:cubicBezTo>
                  <a:cubicBezTo>
                    <a:pt x="710198" y="418230"/>
                    <a:pt x="700773" y="456708"/>
                    <a:pt x="691311" y="495175"/>
                  </a:cubicBezTo>
                  <a:lnTo>
                    <a:pt x="698266" y="491217"/>
                  </a:lnTo>
                  <a:cubicBezTo>
                    <a:pt x="518327" y="447711"/>
                    <a:pt x="338915" y="402152"/>
                    <a:pt x="159164" y="357704"/>
                  </a:cubicBezTo>
                  <a:cubicBezTo>
                    <a:pt x="108175" y="345137"/>
                    <a:pt x="57149" y="332640"/>
                    <a:pt x="6086" y="320212"/>
                  </a:cubicBezTo>
                  <a:lnTo>
                    <a:pt x="10044" y="327167"/>
                  </a:lnTo>
                  <a:lnTo>
                    <a:pt x="38319" y="208207"/>
                  </a:lnTo>
                  <a:lnTo>
                    <a:pt x="31362" y="212147"/>
                  </a:lnTo>
                  <a:cubicBezTo>
                    <a:pt x="58770" y="218028"/>
                    <a:pt x="86027" y="224474"/>
                    <a:pt x="113567" y="229809"/>
                  </a:cubicBezTo>
                  <a:cubicBezTo>
                    <a:pt x="120673" y="231204"/>
                    <a:pt x="123708" y="220290"/>
                    <a:pt x="116563" y="218914"/>
                  </a:cubicBezTo>
                  <a:cubicBezTo>
                    <a:pt x="89062" y="213560"/>
                    <a:pt x="61768" y="207132"/>
                    <a:pt x="34378" y="201251"/>
                  </a:cubicBezTo>
                  <a:cubicBezTo>
                    <a:pt x="31362" y="200420"/>
                    <a:pt x="28252" y="202183"/>
                    <a:pt x="27423" y="205191"/>
                  </a:cubicBezTo>
                  <a:cubicBezTo>
                    <a:pt x="17980" y="244851"/>
                    <a:pt x="8555" y="284511"/>
                    <a:pt x="-852" y="324170"/>
                  </a:cubicBezTo>
                  <a:cubicBezTo>
                    <a:pt x="-1625" y="327177"/>
                    <a:pt x="129" y="330249"/>
                    <a:pt x="3107" y="331126"/>
                  </a:cubicBezTo>
                  <a:cubicBezTo>
                    <a:pt x="183009" y="374688"/>
                    <a:pt x="362439" y="420247"/>
                    <a:pt x="542209" y="464676"/>
                  </a:cubicBezTo>
                  <a:cubicBezTo>
                    <a:pt x="593217" y="477243"/>
                    <a:pt x="644242" y="489728"/>
                    <a:pt x="695288" y="502131"/>
                  </a:cubicBezTo>
                  <a:cubicBezTo>
                    <a:pt x="698304" y="502905"/>
                    <a:pt x="701376" y="501154"/>
                    <a:pt x="702243" y="498172"/>
                  </a:cubicBezTo>
                  <a:cubicBezTo>
                    <a:pt x="711687" y="459706"/>
                    <a:pt x="721112" y="421233"/>
                    <a:pt x="730518" y="382755"/>
                  </a:cubicBezTo>
                  <a:cubicBezTo>
                    <a:pt x="731347" y="379747"/>
                    <a:pt x="729595" y="376633"/>
                    <a:pt x="726578" y="375800"/>
                  </a:cubicBezTo>
                  <a:cubicBezTo>
                    <a:pt x="706333" y="370503"/>
                    <a:pt x="686014" y="365489"/>
                    <a:pt x="665826" y="359966"/>
                  </a:cubicBezTo>
                  <a:cubicBezTo>
                    <a:pt x="667202" y="361851"/>
                    <a:pt x="668578" y="363604"/>
                    <a:pt x="669972" y="365414"/>
                  </a:cubicBezTo>
                  <a:cubicBezTo>
                    <a:pt x="675288" y="302964"/>
                    <a:pt x="668936" y="238894"/>
                    <a:pt x="644487" y="180686"/>
                  </a:cubicBezTo>
                  <a:cubicBezTo>
                    <a:pt x="620285" y="123157"/>
                    <a:pt x="578872" y="73431"/>
                    <a:pt x="525358" y="41010"/>
                  </a:cubicBezTo>
                  <a:cubicBezTo>
                    <a:pt x="422174" y="-21119"/>
                    <a:pt x="290999" y="-11381"/>
                    <a:pt x="198126" y="65307"/>
                  </a:cubicBezTo>
                  <a:cubicBezTo>
                    <a:pt x="149833" y="105325"/>
                    <a:pt x="115847" y="161535"/>
                    <a:pt x="109344" y="224437"/>
                  </a:cubicBezTo>
                  <a:cubicBezTo>
                    <a:pt x="108646" y="231675"/>
                    <a:pt x="119956" y="231618"/>
                    <a:pt x="120691" y="2244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08637866-AFB8-60D7-196F-07EB3AC3E257}"/>
                </a:ext>
              </a:extLst>
            </p:cNvPr>
            <p:cNvSpPr/>
            <p:nvPr/>
          </p:nvSpPr>
          <p:spPr>
            <a:xfrm>
              <a:off x="7063765" y="1453060"/>
              <a:ext cx="359304" cy="237780"/>
            </a:xfrm>
            <a:custGeom>
              <a:avLst/>
              <a:gdLst>
                <a:gd name="connsiteX0" fmla="*/ 10105 w 359304"/>
                <a:gd name="connsiteY0" fmla="*/ 144501 h 237780"/>
                <a:gd name="connsiteX1" fmla="*/ 154041 w 359304"/>
                <a:gd name="connsiteY1" fmla="*/ 13062 h 237780"/>
                <a:gd name="connsiteX2" fmla="*/ 329796 w 359304"/>
                <a:gd name="connsiteY2" fmla="*/ 106933 h 237780"/>
                <a:gd name="connsiteX3" fmla="*/ 345536 w 359304"/>
                <a:gd name="connsiteY3" fmla="*/ 232435 h 237780"/>
                <a:gd name="connsiteX4" fmla="*/ 352698 w 359304"/>
                <a:gd name="connsiteY4" fmla="*/ 226987 h 237780"/>
                <a:gd name="connsiteX5" fmla="*/ 6146 w 359304"/>
                <a:gd name="connsiteY5" fmla="*/ 137545 h 237780"/>
                <a:gd name="connsiteX6" fmla="*/ 3149 w 359304"/>
                <a:gd name="connsiteY6" fmla="*/ 148459 h 237780"/>
                <a:gd name="connsiteX7" fmla="*/ 349702 w 359304"/>
                <a:gd name="connsiteY7" fmla="*/ 237901 h 237780"/>
                <a:gd name="connsiteX8" fmla="*/ 356638 w 359304"/>
                <a:gd name="connsiteY8" fmla="*/ 233935 h 237780"/>
                <a:gd name="connsiteX9" fmla="*/ 356846 w 359304"/>
                <a:gd name="connsiteY9" fmla="*/ 232435 h 237780"/>
                <a:gd name="connsiteX10" fmla="*/ 343651 w 359304"/>
                <a:gd name="connsiteY10" fmla="*/ 110967 h 237780"/>
                <a:gd name="connsiteX11" fmla="*/ 272455 w 359304"/>
                <a:gd name="connsiteY11" fmla="*/ 25559 h 237780"/>
                <a:gd name="connsiteX12" fmla="*/ 66654 w 359304"/>
                <a:gd name="connsiteY12" fmla="*/ 39338 h 237780"/>
                <a:gd name="connsiteX13" fmla="*/ -828 w 359304"/>
                <a:gd name="connsiteY13" fmla="*/ 141504 h 237780"/>
                <a:gd name="connsiteX14" fmla="*/ 10105 w 359304"/>
                <a:gd name="connsiteY14" fmla="*/ 144501 h 23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0">
                  <a:moveTo>
                    <a:pt x="10105" y="144501"/>
                  </a:moveTo>
                  <a:cubicBezTo>
                    <a:pt x="27729" y="77905"/>
                    <a:pt x="85145" y="22882"/>
                    <a:pt x="154041" y="13062"/>
                  </a:cubicBezTo>
                  <a:cubicBezTo>
                    <a:pt x="226556" y="2713"/>
                    <a:pt x="299466" y="39583"/>
                    <a:pt x="329796" y="106933"/>
                  </a:cubicBezTo>
                  <a:cubicBezTo>
                    <a:pt x="347459" y="146141"/>
                    <a:pt x="348853" y="190249"/>
                    <a:pt x="345536" y="232435"/>
                  </a:cubicBezTo>
                  <a:lnTo>
                    <a:pt x="352698" y="226987"/>
                  </a:lnTo>
                  <a:cubicBezTo>
                    <a:pt x="238318" y="192869"/>
                    <a:pt x="121262" y="168949"/>
                    <a:pt x="6146" y="137545"/>
                  </a:cubicBezTo>
                  <a:cubicBezTo>
                    <a:pt x="-885" y="135660"/>
                    <a:pt x="-3882" y="146536"/>
                    <a:pt x="3149" y="148459"/>
                  </a:cubicBezTo>
                  <a:cubicBezTo>
                    <a:pt x="118264" y="179863"/>
                    <a:pt x="235321" y="203783"/>
                    <a:pt x="349702" y="237901"/>
                  </a:cubicBezTo>
                  <a:cubicBezTo>
                    <a:pt x="352717" y="238723"/>
                    <a:pt x="355828" y="236947"/>
                    <a:pt x="356638" y="233935"/>
                  </a:cubicBezTo>
                  <a:cubicBezTo>
                    <a:pt x="356789" y="233447"/>
                    <a:pt x="356846" y="232942"/>
                    <a:pt x="356846" y="232435"/>
                  </a:cubicBezTo>
                  <a:cubicBezTo>
                    <a:pt x="360050" y="191719"/>
                    <a:pt x="358731" y="149496"/>
                    <a:pt x="343651" y="110967"/>
                  </a:cubicBezTo>
                  <a:cubicBezTo>
                    <a:pt x="329796" y="75530"/>
                    <a:pt x="305272" y="45087"/>
                    <a:pt x="272455" y="25559"/>
                  </a:cubicBezTo>
                  <a:cubicBezTo>
                    <a:pt x="208140" y="-12725"/>
                    <a:pt x="125163" y="-6919"/>
                    <a:pt x="66654" y="39338"/>
                  </a:cubicBezTo>
                  <a:cubicBezTo>
                    <a:pt x="33761" y="65260"/>
                    <a:pt x="10105" y="101084"/>
                    <a:pt x="-828" y="141504"/>
                  </a:cubicBezTo>
                  <a:cubicBezTo>
                    <a:pt x="-2657" y="148535"/>
                    <a:pt x="8238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1C6B0070-FBAB-3E65-1F47-20BB83AC3F3C}"/>
                </a:ext>
              </a:extLst>
            </p:cNvPr>
            <p:cNvSpPr/>
            <p:nvPr/>
          </p:nvSpPr>
          <p:spPr>
            <a:xfrm>
              <a:off x="6950723" y="1683833"/>
              <a:ext cx="13568" cy="17407"/>
            </a:xfrm>
            <a:custGeom>
              <a:avLst/>
              <a:gdLst>
                <a:gd name="connsiteX0" fmla="*/ 1434 w 13568"/>
                <a:gd name="connsiteY0" fmla="*/ 4451 h 17407"/>
                <a:gd name="connsiteX1" fmla="*/ -828 w 13568"/>
                <a:gd name="connsiteY1" fmla="*/ 10596 h 17407"/>
                <a:gd name="connsiteX2" fmla="*/ 3111 w 13568"/>
                <a:gd name="connsiteY2" fmla="*/ 17552 h 17407"/>
                <a:gd name="connsiteX3" fmla="*/ 10066 w 13568"/>
                <a:gd name="connsiteY3" fmla="*/ 13612 h 17407"/>
                <a:gd name="connsiteX4" fmla="*/ 12329 w 13568"/>
                <a:gd name="connsiteY4" fmla="*/ 7448 h 17407"/>
                <a:gd name="connsiteX5" fmla="*/ 8389 w 13568"/>
                <a:gd name="connsiteY5" fmla="*/ 493 h 17407"/>
                <a:gd name="connsiteX6" fmla="*/ 1434 w 13568"/>
                <a:gd name="connsiteY6" fmla="*/ 4451 h 1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7">
                  <a:moveTo>
                    <a:pt x="1434" y="4451"/>
                  </a:moveTo>
                  <a:lnTo>
                    <a:pt x="-828" y="10596"/>
                  </a:lnTo>
                  <a:cubicBezTo>
                    <a:pt x="-1658" y="13605"/>
                    <a:pt x="96" y="16719"/>
                    <a:pt x="3111" y="17552"/>
                  </a:cubicBezTo>
                  <a:cubicBezTo>
                    <a:pt x="6109" y="18308"/>
                    <a:pt x="9181" y="16573"/>
                    <a:pt x="10066" y="13612"/>
                  </a:cubicBezTo>
                  <a:lnTo>
                    <a:pt x="12329" y="7448"/>
                  </a:lnTo>
                  <a:cubicBezTo>
                    <a:pt x="13158" y="4440"/>
                    <a:pt x="11406" y="1326"/>
                    <a:pt x="8389" y="493"/>
                  </a:cubicBezTo>
                  <a:cubicBezTo>
                    <a:pt x="5392" y="-252"/>
                    <a:pt x="2319" y="1490"/>
                    <a:pt x="1434" y="4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F4E092C8-9840-2D26-CA9A-2841800B315D}"/>
                </a:ext>
              </a:extLst>
            </p:cNvPr>
            <p:cNvSpPr/>
            <p:nvPr/>
          </p:nvSpPr>
          <p:spPr>
            <a:xfrm>
              <a:off x="7025789" y="1705071"/>
              <a:ext cx="12636" cy="17509"/>
            </a:xfrm>
            <a:custGeom>
              <a:avLst/>
              <a:gdLst>
                <a:gd name="connsiteX0" fmla="*/ 485 w 12636"/>
                <a:gd name="connsiteY0" fmla="*/ 4476 h 17509"/>
                <a:gd name="connsiteX1" fmla="*/ -873 w 12636"/>
                <a:gd name="connsiteY1" fmla="*/ 10829 h 17509"/>
                <a:gd name="connsiteX2" fmla="*/ 3274 w 12636"/>
                <a:gd name="connsiteY2" fmla="*/ 17667 h 17509"/>
                <a:gd name="connsiteX3" fmla="*/ 10023 w 12636"/>
                <a:gd name="connsiteY3" fmla="*/ 13844 h 17509"/>
                <a:gd name="connsiteX4" fmla="*/ 11399 w 12636"/>
                <a:gd name="connsiteY4" fmla="*/ 7492 h 17509"/>
                <a:gd name="connsiteX5" fmla="*/ 7440 w 12636"/>
                <a:gd name="connsiteY5" fmla="*/ 527 h 17509"/>
                <a:gd name="connsiteX6" fmla="*/ 485 w 12636"/>
                <a:gd name="connsiteY6" fmla="*/ 4476 h 17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09">
                  <a:moveTo>
                    <a:pt x="485" y="4476"/>
                  </a:moveTo>
                  <a:lnTo>
                    <a:pt x="-873" y="10829"/>
                  </a:lnTo>
                  <a:cubicBezTo>
                    <a:pt x="-1607" y="13861"/>
                    <a:pt x="240" y="16925"/>
                    <a:pt x="3274" y="17667"/>
                  </a:cubicBezTo>
                  <a:cubicBezTo>
                    <a:pt x="6177" y="18380"/>
                    <a:pt x="9136" y="16704"/>
                    <a:pt x="10023" y="13844"/>
                  </a:cubicBezTo>
                  <a:cubicBezTo>
                    <a:pt x="10494" y="11714"/>
                    <a:pt x="10946" y="9603"/>
                    <a:pt x="11399" y="7492"/>
                  </a:cubicBezTo>
                  <a:cubicBezTo>
                    <a:pt x="12228" y="4478"/>
                    <a:pt x="10456" y="1360"/>
                    <a:pt x="7440" y="527"/>
                  </a:cubicBezTo>
                  <a:cubicBezTo>
                    <a:pt x="4443" y="-306"/>
                    <a:pt x="1314" y="1462"/>
                    <a:pt x="485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ADF948CC-472F-C740-156E-99AF7BD7DC17}"/>
                </a:ext>
              </a:extLst>
            </p:cNvPr>
            <p:cNvSpPr/>
            <p:nvPr/>
          </p:nvSpPr>
          <p:spPr>
            <a:xfrm>
              <a:off x="7100997" y="1721424"/>
              <a:ext cx="13458" cy="21465"/>
            </a:xfrm>
            <a:custGeom>
              <a:avLst/>
              <a:gdLst>
                <a:gd name="connsiteX0" fmla="*/ 1335 w 13458"/>
                <a:gd name="connsiteY0" fmla="*/ 4484 h 21465"/>
                <a:gd name="connsiteX1" fmla="*/ -852 w 13458"/>
                <a:gd name="connsiteY1" fmla="*/ 14625 h 21465"/>
                <a:gd name="connsiteX2" fmla="*/ 3107 w 13458"/>
                <a:gd name="connsiteY2" fmla="*/ 21581 h 21465"/>
                <a:gd name="connsiteX3" fmla="*/ 10063 w 13458"/>
                <a:gd name="connsiteY3" fmla="*/ 17641 h 21465"/>
                <a:gd name="connsiteX4" fmla="*/ 12249 w 13458"/>
                <a:gd name="connsiteY4" fmla="*/ 7481 h 21465"/>
                <a:gd name="connsiteX5" fmla="*/ 8291 w 13458"/>
                <a:gd name="connsiteY5" fmla="*/ 525 h 21465"/>
                <a:gd name="connsiteX6" fmla="*/ 1335 w 13458"/>
                <a:gd name="connsiteY6" fmla="*/ 4476 h 21465"/>
                <a:gd name="connsiteX7" fmla="*/ 1335 w 13458"/>
                <a:gd name="connsiteY7" fmla="*/ 4484 h 2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8" h="21465">
                  <a:moveTo>
                    <a:pt x="1335" y="4484"/>
                  </a:moveTo>
                  <a:lnTo>
                    <a:pt x="-852" y="14625"/>
                  </a:lnTo>
                  <a:cubicBezTo>
                    <a:pt x="-1625" y="17632"/>
                    <a:pt x="129" y="20704"/>
                    <a:pt x="3107" y="21581"/>
                  </a:cubicBezTo>
                  <a:cubicBezTo>
                    <a:pt x="6123" y="22412"/>
                    <a:pt x="9233" y="20649"/>
                    <a:pt x="10063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76"/>
                    <a:pt x="11250" y="1411"/>
                    <a:pt x="8291" y="525"/>
                  </a:cubicBezTo>
                  <a:cubicBezTo>
                    <a:pt x="5275" y="-304"/>
                    <a:pt x="2165" y="1464"/>
                    <a:pt x="1335" y="4476"/>
                  </a:cubicBezTo>
                  <a:cubicBezTo>
                    <a:pt x="1335" y="4478"/>
                    <a:pt x="1335" y="4482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243406A5-678A-E4C5-7FB0-250F4AFDBDB5}"/>
                </a:ext>
              </a:extLst>
            </p:cNvPr>
            <p:cNvSpPr/>
            <p:nvPr/>
          </p:nvSpPr>
          <p:spPr>
            <a:xfrm>
              <a:off x="7175504" y="1741713"/>
              <a:ext cx="14364" cy="18445"/>
            </a:xfrm>
            <a:custGeom>
              <a:avLst/>
              <a:gdLst>
                <a:gd name="connsiteX0" fmla="*/ 2831 w 14364"/>
                <a:gd name="connsiteY0" fmla="*/ 3045 h 18445"/>
                <a:gd name="connsiteX1" fmla="*/ -317 w 14364"/>
                <a:gd name="connsiteY1" fmla="*/ 10340 h 18445"/>
                <a:gd name="connsiteX2" fmla="*/ 1719 w 14364"/>
                <a:gd name="connsiteY2" fmla="*/ 18068 h 18445"/>
                <a:gd name="connsiteX3" fmla="*/ 9447 w 14364"/>
                <a:gd name="connsiteY3" fmla="*/ 16052 h 18445"/>
                <a:gd name="connsiteX4" fmla="*/ 12613 w 14364"/>
                <a:gd name="connsiteY4" fmla="*/ 8757 h 18445"/>
                <a:gd name="connsiteX5" fmla="*/ 10577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31" y="3045"/>
                  </a:moveTo>
                  <a:lnTo>
                    <a:pt x="-317" y="10340"/>
                  </a:lnTo>
                  <a:cubicBezTo>
                    <a:pt x="-1806" y="13047"/>
                    <a:pt x="-902" y="16444"/>
                    <a:pt x="1719" y="18068"/>
                  </a:cubicBezTo>
                  <a:cubicBezTo>
                    <a:pt x="4150" y="19369"/>
                    <a:pt x="8203" y="18936"/>
                    <a:pt x="9447" y="16052"/>
                  </a:cubicBezTo>
                  <a:lnTo>
                    <a:pt x="12613" y="8757"/>
                  </a:lnTo>
                  <a:cubicBezTo>
                    <a:pt x="14103" y="6044"/>
                    <a:pt x="13198" y="2642"/>
                    <a:pt x="10577" y="1009"/>
                  </a:cubicBezTo>
                  <a:cubicBezTo>
                    <a:pt x="8147" y="-272"/>
                    <a:pt x="4113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C07835D8-9C7E-4F4B-939F-524C57EFFA70}"/>
                </a:ext>
              </a:extLst>
            </p:cNvPr>
            <p:cNvSpPr/>
            <p:nvPr/>
          </p:nvSpPr>
          <p:spPr>
            <a:xfrm>
              <a:off x="7252794" y="1757930"/>
              <a:ext cx="12478" cy="20201"/>
            </a:xfrm>
            <a:custGeom>
              <a:avLst/>
              <a:gdLst>
                <a:gd name="connsiteX0" fmla="*/ 374 w 12478"/>
                <a:gd name="connsiteY0" fmla="*/ 4415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50 w 12478"/>
                <a:gd name="connsiteY3" fmla="*/ 16441 h 20201"/>
                <a:gd name="connsiteX4" fmla="*/ 11268 w 12478"/>
                <a:gd name="connsiteY4" fmla="*/ 7412 h 20201"/>
                <a:gd name="connsiteX5" fmla="*/ 7329 w 12478"/>
                <a:gd name="connsiteY5" fmla="*/ 456 h 20201"/>
                <a:gd name="connsiteX6" fmla="*/ 374 w 12478"/>
                <a:gd name="connsiteY6" fmla="*/ 4415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4" y="4415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50" y="16441"/>
                  </a:cubicBezTo>
                  <a:cubicBezTo>
                    <a:pt x="10401" y="13312"/>
                    <a:pt x="10835" y="10428"/>
                    <a:pt x="11268" y="7412"/>
                  </a:cubicBezTo>
                  <a:cubicBezTo>
                    <a:pt x="12022" y="4415"/>
                    <a:pt x="10288" y="1357"/>
                    <a:pt x="7329" y="456"/>
                  </a:cubicBezTo>
                  <a:cubicBezTo>
                    <a:pt x="4653" y="-147"/>
                    <a:pt x="826" y="1286"/>
                    <a:pt x="374" y="44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2A2D9344-C2F2-0110-CDCD-C07D4E6ABC78}"/>
                </a:ext>
              </a:extLst>
            </p:cNvPr>
            <p:cNvSpPr/>
            <p:nvPr/>
          </p:nvSpPr>
          <p:spPr>
            <a:xfrm>
              <a:off x="7327285" y="1776794"/>
              <a:ext cx="13829" cy="20051"/>
            </a:xfrm>
            <a:custGeom>
              <a:avLst/>
              <a:gdLst>
                <a:gd name="connsiteX0" fmla="*/ 1677 w 13829"/>
                <a:gd name="connsiteY0" fmla="*/ 4476 h 20051"/>
                <a:gd name="connsiteX1" fmla="*/ -830 w 13829"/>
                <a:gd name="connsiteY1" fmla="*/ 13241 h 20051"/>
                <a:gd name="connsiteX2" fmla="*/ 3129 w 13829"/>
                <a:gd name="connsiteY2" fmla="*/ 20195 h 20051"/>
                <a:gd name="connsiteX3" fmla="*/ 3129 w 13829"/>
                <a:gd name="connsiteY3" fmla="*/ 20197 h 20051"/>
                <a:gd name="connsiteX4" fmla="*/ 10084 w 13829"/>
                <a:gd name="connsiteY4" fmla="*/ 16238 h 20051"/>
                <a:gd name="connsiteX5" fmla="*/ 12591 w 13829"/>
                <a:gd name="connsiteY5" fmla="*/ 7492 h 20051"/>
                <a:gd name="connsiteX6" fmla="*/ 8633 w 13829"/>
                <a:gd name="connsiteY6" fmla="*/ 527 h 20051"/>
                <a:gd name="connsiteX7" fmla="*/ 1677 w 13829"/>
                <a:gd name="connsiteY7" fmla="*/ 4476 h 2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1">
                  <a:moveTo>
                    <a:pt x="1677" y="4476"/>
                  </a:moveTo>
                  <a:cubicBezTo>
                    <a:pt x="848" y="7398"/>
                    <a:pt x="0" y="10319"/>
                    <a:pt x="-830" y="13241"/>
                  </a:cubicBezTo>
                  <a:cubicBezTo>
                    <a:pt x="-1659" y="16252"/>
                    <a:pt x="113" y="19365"/>
                    <a:pt x="3129" y="20195"/>
                  </a:cubicBezTo>
                  <a:cubicBezTo>
                    <a:pt x="3129" y="20195"/>
                    <a:pt x="3129" y="20197"/>
                    <a:pt x="3129" y="20197"/>
                  </a:cubicBezTo>
                  <a:cubicBezTo>
                    <a:pt x="6126" y="20951"/>
                    <a:pt x="9198" y="19207"/>
                    <a:pt x="10084" y="16238"/>
                  </a:cubicBezTo>
                  <a:cubicBezTo>
                    <a:pt x="10914" y="13317"/>
                    <a:pt x="11743" y="10395"/>
                    <a:pt x="12591" y="7492"/>
                  </a:cubicBezTo>
                  <a:cubicBezTo>
                    <a:pt x="13421" y="4478"/>
                    <a:pt x="11649" y="1360"/>
                    <a:pt x="8633" y="527"/>
                  </a:cubicBezTo>
                  <a:cubicBezTo>
                    <a:pt x="5636" y="-306"/>
                    <a:pt x="2507" y="1462"/>
                    <a:pt x="16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6BF07633-1A34-9A33-9574-4D1EDDF7B289}"/>
                </a:ext>
              </a:extLst>
            </p:cNvPr>
            <p:cNvSpPr/>
            <p:nvPr/>
          </p:nvSpPr>
          <p:spPr>
            <a:xfrm>
              <a:off x="7404227" y="1796971"/>
              <a:ext cx="11969" cy="17813"/>
            </a:xfrm>
            <a:custGeom>
              <a:avLst/>
              <a:gdLst>
                <a:gd name="connsiteX0" fmla="*/ -374 w 11969"/>
                <a:gd name="connsiteY0" fmla="*/ 5976 h 17813"/>
                <a:gd name="connsiteX1" fmla="*/ -1034 w 11969"/>
                <a:gd name="connsiteY1" fmla="*/ 12479 h 17813"/>
                <a:gd name="connsiteX2" fmla="*/ 4621 w 11969"/>
                <a:gd name="connsiteY2" fmla="*/ 18134 h 17813"/>
                <a:gd name="connsiteX3" fmla="*/ 10276 w 11969"/>
                <a:gd name="connsiteY3" fmla="*/ 12479 h 17813"/>
                <a:gd name="connsiteX4" fmla="*/ 10936 w 11969"/>
                <a:gd name="connsiteY4" fmla="*/ 5976 h 17813"/>
                <a:gd name="connsiteX5" fmla="*/ 5281 w 11969"/>
                <a:gd name="connsiteY5" fmla="*/ 321 h 17813"/>
                <a:gd name="connsiteX6" fmla="*/ -374 w 11969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3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2"/>
                    <a:pt x="1492" y="18134"/>
                    <a:pt x="4621" y="18134"/>
                  </a:cubicBezTo>
                  <a:cubicBezTo>
                    <a:pt x="7713" y="18045"/>
                    <a:pt x="10182" y="15565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53"/>
                    <a:pt x="8410" y="321"/>
                    <a:pt x="5281" y="321"/>
                  </a:cubicBezTo>
                  <a:cubicBezTo>
                    <a:pt x="2209" y="419"/>
                    <a:pt x="-280" y="289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E72437DD-BAA8-E732-F4D8-E4A3B7A70550}"/>
                </a:ext>
              </a:extLst>
            </p:cNvPr>
            <p:cNvSpPr/>
            <p:nvPr/>
          </p:nvSpPr>
          <p:spPr>
            <a:xfrm>
              <a:off x="7479044" y="1814581"/>
              <a:ext cx="12962" cy="18860"/>
            </a:xfrm>
            <a:custGeom>
              <a:avLst/>
              <a:gdLst>
                <a:gd name="connsiteX0" fmla="*/ 810 w 12962"/>
                <a:gd name="connsiteY0" fmla="*/ 4483 h 18860"/>
                <a:gd name="connsiteX1" fmla="*/ -830 w 12962"/>
                <a:gd name="connsiteY1" fmla="*/ 12023 h 18860"/>
                <a:gd name="connsiteX2" fmla="*/ 3129 w 12962"/>
                <a:gd name="connsiteY2" fmla="*/ 18978 h 18860"/>
                <a:gd name="connsiteX3" fmla="*/ 10084 w 12962"/>
                <a:gd name="connsiteY3" fmla="*/ 15020 h 18860"/>
                <a:gd name="connsiteX4" fmla="*/ 11724 w 12962"/>
                <a:gd name="connsiteY4" fmla="*/ 7480 h 18860"/>
                <a:gd name="connsiteX5" fmla="*/ 7766 w 12962"/>
                <a:gd name="connsiteY5" fmla="*/ 524 h 18860"/>
                <a:gd name="connsiteX6" fmla="*/ 810 w 12962"/>
                <a:gd name="connsiteY6" fmla="*/ 4483 h 1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0">
                  <a:moveTo>
                    <a:pt x="810" y="4483"/>
                  </a:moveTo>
                  <a:lnTo>
                    <a:pt x="-830" y="12023"/>
                  </a:lnTo>
                  <a:cubicBezTo>
                    <a:pt x="-1659" y="15037"/>
                    <a:pt x="113" y="18151"/>
                    <a:pt x="3129" y="18978"/>
                  </a:cubicBezTo>
                  <a:cubicBezTo>
                    <a:pt x="6145" y="19806"/>
                    <a:pt x="9255" y="18034"/>
                    <a:pt x="10084" y="15020"/>
                  </a:cubicBezTo>
                  <a:lnTo>
                    <a:pt x="11724" y="7480"/>
                  </a:lnTo>
                  <a:cubicBezTo>
                    <a:pt x="12554" y="4466"/>
                    <a:pt x="10782" y="1352"/>
                    <a:pt x="7766" y="524"/>
                  </a:cubicBezTo>
                  <a:cubicBezTo>
                    <a:pt x="4751" y="-303"/>
                    <a:pt x="1640" y="1469"/>
                    <a:pt x="810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93772436-CA5A-EC0D-8911-6E59C156034E}"/>
                </a:ext>
              </a:extLst>
            </p:cNvPr>
            <p:cNvSpPr/>
            <p:nvPr/>
          </p:nvSpPr>
          <p:spPr>
            <a:xfrm>
              <a:off x="10236118" y="1213713"/>
              <a:ext cx="731854" cy="502541"/>
            </a:xfrm>
            <a:custGeom>
              <a:avLst/>
              <a:gdLst>
                <a:gd name="connsiteX0" fmla="*/ 620269 w 731854"/>
                <a:gd name="connsiteY0" fmla="*/ 224888 h 502541"/>
                <a:gd name="connsiteX1" fmla="*/ 399991 w 731854"/>
                <a:gd name="connsiteY1" fmla="*/ 4346 h 502541"/>
                <a:gd name="connsiteX2" fmla="*/ 95399 w 731854"/>
                <a:gd name="connsiteY2" fmla="*/ 159329 h 502541"/>
                <a:gd name="connsiteX3" fmla="*/ 59734 w 731854"/>
                <a:gd name="connsiteY3" fmla="*/ 365941 h 502541"/>
                <a:gd name="connsiteX4" fmla="*/ 63881 w 731854"/>
                <a:gd name="connsiteY4" fmla="*/ 360493 h 502541"/>
                <a:gd name="connsiteX5" fmla="*/ 3129 w 731854"/>
                <a:gd name="connsiteY5" fmla="*/ 376327 h 502541"/>
                <a:gd name="connsiteX6" fmla="*/ -830 w 731854"/>
                <a:gd name="connsiteY6" fmla="*/ 383275 h 502541"/>
                <a:gd name="connsiteX7" fmla="*/ -830 w 731854"/>
                <a:gd name="connsiteY7" fmla="*/ 383282 h 502541"/>
                <a:gd name="connsiteX8" fmla="*/ 27540 w 731854"/>
                <a:gd name="connsiteY8" fmla="*/ 498699 h 502541"/>
                <a:gd name="connsiteX9" fmla="*/ 34495 w 731854"/>
                <a:gd name="connsiteY9" fmla="*/ 502660 h 502541"/>
                <a:gd name="connsiteX10" fmla="*/ 34495 w 731854"/>
                <a:gd name="connsiteY10" fmla="*/ 502658 h 502541"/>
                <a:gd name="connsiteX11" fmla="*/ 573597 w 731854"/>
                <a:gd name="connsiteY11" fmla="*/ 369145 h 502541"/>
                <a:gd name="connsiteX12" fmla="*/ 726676 w 731854"/>
                <a:gd name="connsiteY12" fmla="*/ 331653 h 502541"/>
                <a:gd name="connsiteX13" fmla="*/ 730615 w 731854"/>
                <a:gd name="connsiteY13" fmla="*/ 324697 h 502541"/>
                <a:gd name="connsiteX14" fmla="*/ 702340 w 731854"/>
                <a:gd name="connsiteY14" fmla="*/ 205718 h 502541"/>
                <a:gd name="connsiteX15" fmla="*/ 695385 w 731854"/>
                <a:gd name="connsiteY15" fmla="*/ 201778 h 502541"/>
                <a:gd name="connsiteX16" fmla="*/ 613200 w 731854"/>
                <a:gd name="connsiteY16" fmla="*/ 219441 h 502541"/>
                <a:gd name="connsiteX17" fmla="*/ 616197 w 731854"/>
                <a:gd name="connsiteY17" fmla="*/ 230336 h 502541"/>
                <a:gd name="connsiteX18" fmla="*/ 698401 w 731854"/>
                <a:gd name="connsiteY18" fmla="*/ 212674 h 502541"/>
                <a:gd name="connsiteX19" fmla="*/ 691426 w 731854"/>
                <a:gd name="connsiteY19" fmla="*/ 208734 h 502541"/>
                <a:gd name="connsiteX20" fmla="*/ 719701 w 731854"/>
                <a:gd name="connsiteY20" fmla="*/ 327695 h 502541"/>
                <a:gd name="connsiteX21" fmla="*/ 723640 w 731854"/>
                <a:gd name="connsiteY21" fmla="*/ 320739 h 502541"/>
                <a:gd name="connsiteX22" fmla="*/ 184538 w 731854"/>
                <a:gd name="connsiteY22" fmla="*/ 454289 h 502541"/>
                <a:gd name="connsiteX23" fmla="*/ 31460 w 731854"/>
                <a:gd name="connsiteY23" fmla="*/ 491744 h 502541"/>
                <a:gd name="connsiteX24" fmla="*/ 38416 w 731854"/>
                <a:gd name="connsiteY24" fmla="*/ 495702 h 502541"/>
                <a:gd name="connsiteX25" fmla="*/ 10141 w 731854"/>
                <a:gd name="connsiteY25" fmla="*/ 380267 h 502541"/>
                <a:gd name="connsiteX26" fmla="*/ 6183 w 731854"/>
                <a:gd name="connsiteY26" fmla="*/ 387222 h 502541"/>
                <a:gd name="connsiteX27" fmla="*/ 66954 w 731854"/>
                <a:gd name="connsiteY27" fmla="*/ 371407 h 502541"/>
                <a:gd name="connsiteX28" fmla="*/ 71101 w 731854"/>
                <a:gd name="connsiteY28" fmla="*/ 365941 h 502541"/>
                <a:gd name="connsiteX29" fmla="*/ 93909 w 731854"/>
                <a:gd name="connsiteY29" fmla="*/ 189828 h 502541"/>
                <a:gd name="connsiteX30" fmla="*/ 206386 w 731854"/>
                <a:gd name="connsiteY30" fmla="*/ 53676 h 502541"/>
                <a:gd name="connsiteX31" fmla="*/ 521477 w 731854"/>
                <a:gd name="connsiteY31" fmla="*/ 72036 h 502541"/>
                <a:gd name="connsiteX32" fmla="*/ 609016 w 731854"/>
                <a:gd name="connsiteY32" fmla="*/ 224888 h 502541"/>
                <a:gd name="connsiteX33" fmla="*/ 620269 w 731854"/>
                <a:gd name="connsiteY33" fmla="*/ 224888 h 502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854" h="502541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6"/>
                  </a:cubicBezTo>
                  <a:cubicBezTo>
                    <a:pt x="276261" y="-17010"/>
                    <a:pt x="152324" y="48342"/>
                    <a:pt x="95399" y="159329"/>
                  </a:cubicBezTo>
                  <a:cubicBezTo>
                    <a:pt x="62826" y="222871"/>
                    <a:pt x="53741" y="295424"/>
                    <a:pt x="59734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2"/>
                    <a:pt x="-1659" y="380263"/>
                    <a:pt x="-830" y="383275"/>
                  </a:cubicBezTo>
                  <a:cubicBezTo>
                    <a:pt x="-830" y="383277"/>
                    <a:pt x="-830" y="383281"/>
                    <a:pt x="-830" y="383282"/>
                  </a:cubicBezTo>
                  <a:cubicBezTo>
                    <a:pt x="8577" y="421774"/>
                    <a:pt x="18020" y="460246"/>
                    <a:pt x="27540" y="498699"/>
                  </a:cubicBezTo>
                  <a:cubicBezTo>
                    <a:pt x="28369" y="501711"/>
                    <a:pt x="31479" y="503485"/>
                    <a:pt x="34495" y="502660"/>
                  </a:cubicBezTo>
                  <a:cubicBezTo>
                    <a:pt x="34495" y="502660"/>
                    <a:pt x="34495" y="502658"/>
                    <a:pt x="34495" y="502658"/>
                  </a:cubicBezTo>
                  <a:cubicBezTo>
                    <a:pt x="214415" y="459134"/>
                    <a:pt x="393827" y="413593"/>
                    <a:pt x="573597" y="369145"/>
                  </a:cubicBezTo>
                  <a:cubicBezTo>
                    <a:pt x="624605" y="356578"/>
                    <a:pt x="675630" y="344081"/>
                    <a:pt x="726676" y="331653"/>
                  </a:cubicBezTo>
                  <a:cubicBezTo>
                    <a:pt x="729692" y="330820"/>
                    <a:pt x="731444" y="327706"/>
                    <a:pt x="730615" y="324697"/>
                  </a:cubicBezTo>
                  <a:lnTo>
                    <a:pt x="702340" y="205718"/>
                  </a:lnTo>
                  <a:cubicBezTo>
                    <a:pt x="701455" y="202751"/>
                    <a:pt x="698382" y="201011"/>
                    <a:pt x="695385" y="201778"/>
                  </a:cubicBezTo>
                  <a:cubicBezTo>
                    <a:pt x="667977" y="207660"/>
                    <a:pt x="640721" y="214087"/>
                    <a:pt x="613200" y="219441"/>
                  </a:cubicBezTo>
                  <a:cubicBezTo>
                    <a:pt x="606056" y="220817"/>
                    <a:pt x="609072" y="231731"/>
                    <a:pt x="616197" y="230336"/>
                  </a:cubicBezTo>
                  <a:cubicBezTo>
                    <a:pt x="643718" y="225001"/>
                    <a:pt x="670993" y="218555"/>
                    <a:pt x="698401" y="212674"/>
                  </a:cubicBezTo>
                  <a:lnTo>
                    <a:pt x="691426" y="208734"/>
                  </a:lnTo>
                  <a:cubicBezTo>
                    <a:pt x="700870" y="248394"/>
                    <a:pt x="710295" y="288048"/>
                    <a:pt x="719701" y="327695"/>
                  </a:cubicBezTo>
                  <a:cubicBezTo>
                    <a:pt x="721021" y="325376"/>
                    <a:pt x="722340" y="323058"/>
                    <a:pt x="723640" y="320739"/>
                  </a:cubicBezTo>
                  <a:cubicBezTo>
                    <a:pt x="543739" y="364301"/>
                    <a:pt x="364327" y="409879"/>
                    <a:pt x="184538" y="454289"/>
                  </a:cubicBezTo>
                  <a:cubicBezTo>
                    <a:pt x="133550" y="466856"/>
                    <a:pt x="82524" y="479341"/>
                    <a:pt x="31460" y="491744"/>
                  </a:cubicBezTo>
                  <a:lnTo>
                    <a:pt x="38416" y="495702"/>
                  </a:lnTo>
                  <a:cubicBezTo>
                    <a:pt x="28972" y="457224"/>
                    <a:pt x="19547" y="418744"/>
                    <a:pt x="10141" y="380267"/>
                  </a:cubicBezTo>
                  <a:lnTo>
                    <a:pt x="6183" y="387222"/>
                  </a:lnTo>
                  <a:cubicBezTo>
                    <a:pt x="26446" y="381925"/>
                    <a:pt x="46766" y="376930"/>
                    <a:pt x="66954" y="371407"/>
                  </a:cubicBezTo>
                  <a:cubicBezTo>
                    <a:pt x="69405" y="370727"/>
                    <a:pt x="71101" y="368489"/>
                    <a:pt x="71101" y="365941"/>
                  </a:cubicBezTo>
                  <a:cubicBezTo>
                    <a:pt x="66031" y="306432"/>
                    <a:pt x="71497" y="245585"/>
                    <a:pt x="93909" y="189828"/>
                  </a:cubicBezTo>
                  <a:cubicBezTo>
                    <a:pt x="116321" y="134070"/>
                    <a:pt x="155510" y="85626"/>
                    <a:pt x="206386" y="53676"/>
                  </a:cubicBezTo>
                  <a:cubicBezTo>
                    <a:pt x="303971" y="-7623"/>
                    <a:pt x="431866" y="-743"/>
                    <a:pt x="521477" y="72036"/>
                  </a:cubicBezTo>
                  <a:cubicBezTo>
                    <a:pt x="568356" y="110131"/>
                    <a:pt x="602739" y="164041"/>
                    <a:pt x="609016" y="224888"/>
                  </a:cubicBezTo>
                  <a:cubicBezTo>
                    <a:pt x="609713" y="232051"/>
                    <a:pt x="621022" y="232127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564EF2B6-0CF5-C215-BECD-CE3CB5113833}"/>
                </a:ext>
              </a:extLst>
            </p:cNvPr>
            <p:cNvSpPr/>
            <p:nvPr/>
          </p:nvSpPr>
          <p:spPr>
            <a:xfrm>
              <a:off x="10395589" y="1315262"/>
              <a:ext cx="359239" cy="237932"/>
            </a:xfrm>
            <a:custGeom>
              <a:avLst/>
              <a:gdLst>
                <a:gd name="connsiteX0" fmla="*/ 357991 w 359239"/>
                <a:gd name="connsiteY0" fmla="*/ 141698 h 237932"/>
                <a:gd name="connsiteX1" fmla="*/ 205403 w 359239"/>
                <a:gd name="connsiteY1" fmla="*/ 2210 h 237932"/>
                <a:gd name="connsiteX2" fmla="*/ 18904 w 359239"/>
                <a:gd name="connsiteY2" fmla="*/ 98627 h 237932"/>
                <a:gd name="connsiteX3" fmla="*/ 337 w 359239"/>
                <a:gd name="connsiteY3" fmla="*/ 232611 h 237932"/>
                <a:gd name="connsiteX4" fmla="*/ 6199 w 359239"/>
                <a:gd name="connsiteY4" fmla="*/ 238252 h 237932"/>
                <a:gd name="connsiteX5" fmla="*/ 7500 w 359239"/>
                <a:gd name="connsiteY5" fmla="*/ 238077 h 237932"/>
                <a:gd name="connsiteX6" fmla="*/ 354052 w 359239"/>
                <a:gd name="connsiteY6" fmla="*/ 148635 h 237932"/>
                <a:gd name="connsiteX7" fmla="*/ 351036 w 359239"/>
                <a:gd name="connsiteY7" fmla="*/ 137721 h 237932"/>
                <a:gd name="connsiteX8" fmla="*/ 4503 w 359239"/>
                <a:gd name="connsiteY8" fmla="*/ 227163 h 237932"/>
                <a:gd name="connsiteX9" fmla="*/ 11647 w 359239"/>
                <a:gd name="connsiteY9" fmla="*/ 232611 h 237932"/>
                <a:gd name="connsiteX10" fmla="*/ 21844 w 359239"/>
                <a:gd name="connsiteY10" fmla="*/ 121246 h 237932"/>
                <a:gd name="connsiteX11" fmla="*/ 89232 w 359239"/>
                <a:gd name="connsiteY11" fmla="*/ 36234 h 237932"/>
                <a:gd name="connsiteX12" fmla="*/ 284685 w 359239"/>
                <a:gd name="connsiteY12" fmla="*/ 49240 h 237932"/>
                <a:gd name="connsiteX13" fmla="*/ 347097 w 359239"/>
                <a:gd name="connsiteY13" fmla="*/ 144677 h 237932"/>
                <a:gd name="connsiteX14" fmla="*/ 357991 w 359239"/>
                <a:gd name="connsiteY14" fmla="*/ 141698 h 237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239" h="237932">
                  <a:moveTo>
                    <a:pt x="357991" y="141698"/>
                  </a:moveTo>
                  <a:cubicBezTo>
                    <a:pt x="339330" y="71125"/>
                    <a:pt x="278371" y="12747"/>
                    <a:pt x="205403" y="2210"/>
                  </a:cubicBezTo>
                  <a:cubicBezTo>
                    <a:pt x="129589" y="-8741"/>
                    <a:pt x="52061" y="28506"/>
                    <a:pt x="18904" y="98627"/>
                  </a:cubicBezTo>
                  <a:cubicBezTo>
                    <a:pt x="-832" y="140379"/>
                    <a:pt x="-3207" y="187220"/>
                    <a:pt x="337" y="232611"/>
                  </a:cubicBezTo>
                  <a:cubicBezTo>
                    <a:pt x="393" y="235785"/>
                    <a:pt x="3014" y="238311"/>
                    <a:pt x="6199" y="238252"/>
                  </a:cubicBezTo>
                  <a:cubicBezTo>
                    <a:pt x="6633" y="238245"/>
                    <a:pt x="7066" y="238186"/>
                    <a:pt x="7500" y="238077"/>
                  </a:cubicBezTo>
                  <a:cubicBezTo>
                    <a:pt x="121880" y="203959"/>
                    <a:pt x="238937" y="180039"/>
                    <a:pt x="354052" y="148635"/>
                  </a:cubicBezTo>
                  <a:cubicBezTo>
                    <a:pt x="361064" y="146750"/>
                    <a:pt x="358086" y="135798"/>
                    <a:pt x="351036" y="137721"/>
                  </a:cubicBezTo>
                  <a:cubicBezTo>
                    <a:pt x="235939" y="169125"/>
                    <a:pt x="118882" y="193045"/>
                    <a:pt x="4503" y="227163"/>
                  </a:cubicBezTo>
                  <a:lnTo>
                    <a:pt x="11647" y="232611"/>
                  </a:lnTo>
                  <a:cubicBezTo>
                    <a:pt x="8725" y="195250"/>
                    <a:pt x="9536" y="157023"/>
                    <a:pt x="21844" y="121246"/>
                  </a:cubicBezTo>
                  <a:cubicBezTo>
                    <a:pt x="33909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0" y="73647"/>
                    <a:pt x="336918" y="107062"/>
                    <a:pt x="347097" y="144677"/>
                  </a:cubicBezTo>
                  <a:cubicBezTo>
                    <a:pt x="348944" y="151783"/>
                    <a:pt x="359858" y="148748"/>
                    <a:pt x="357991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7C08602E-B160-B8DE-458B-BDABDD2D6D81}"/>
                </a:ext>
              </a:extLst>
            </p:cNvPr>
            <p:cNvSpPr/>
            <p:nvPr/>
          </p:nvSpPr>
          <p:spPr>
            <a:xfrm>
              <a:off x="10854313" y="1546274"/>
              <a:ext cx="13586" cy="17443"/>
            </a:xfrm>
            <a:custGeom>
              <a:avLst/>
              <a:gdLst>
                <a:gd name="connsiteX0" fmla="*/ -830 w 13586"/>
                <a:gd name="connsiteY0" fmla="*/ 7480 h 17443"/>
                <a:gd name="connsiteX1" fmla="*/ 1451 w 13586"/>
                <a:gd name="connsiteY1" fmla="*/ 13644 h 17443"/>
                <a:gd name="connsiteX2" fmla="*/ 8406 w 13586"/>
                <a:gd name="connsiteY2" fmla="*/ 17583 h 17443"/>
                <a:gd name="connsiteX3" fmla="*/ 12347 w 13586"/>
                <a:gd name="connsiteY3" fmla="*/ 10628 h 17443"/>
                <a:gd name="connsiteX4" fmla="*/ 10084 w 13586"/>
                <a:gd name="connsiteY4" fmla="*/ 4483 h 17443"/>
                <a:gd name="connsiteX5" fmla="*/ 3129 w 13586"/>
                <a:gd name="connsiteY5" fmla="*/ 524 h 17443"/>
                <a:gd name="connsiteX6" fmla="*/ -830 w 13586"/>
                <a:gd name="connsiteY6" fmla="*/ 7480 h 1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3">
                  <a:moveTo>
                    <a:pt x="-830" y="7480"/>
                  </a:moveTo>
                  <a:lnTo>
                    <a:pt x="1451" y="13644"/>
                  </a:lnTo>
                  <a:cubicBezTo>
                    <a:pt x="2337" y="16611"/>
                    <a:pt x="5410" y="18351"/>
                    <a:pt x="8406" y="17583"/>
                  </a:cubicBezTo>
                  <a:cubicBezTo>
                    <a:pt x="11423" y="16750"/>
                    <a:pt x="13176" y="13636"/>
                    <a:pt x="12347" y="10628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C5CF4A65-BEB3-3C2A-1F3D-980C8658C9A5}"/>
                </a:ext>
              </a:extLst>
            </p:cNvPr>
            <p:cNvSpPr/>
            <p:nvPr/>
          </p:nvSpPr>
          <p:spPr>
            <a:xfrm>
              <a:off x="10780111" y="1567472"/>
              <a:ext cx="12621" cy="17664"/>
            </a:xfrm>
            <a:custGeom>
              <a:avLst/>
              <a:gdLst>
                <a:gd name="connsiteX0" fmla="*/ -858 w 12621"/>
                <a:gd name="connsiteY0" fmla="*/ 7488 h 17664"/>
                <a:gd name="connsiteX1" fmla="*/ 500 w 12621"/>
                <a:gd name="connsiteY1" fmla="*/ 13840 h 17664"/>
                <a:gd name="connsiteX2" fmla="*/ 7455 w 12621"/>
                <a:gd name="connsiteY2" fmla="*/ 17780 h 17664"/>
                <a:gd name="connsiteX3" fmla="*/ 11413 w 12621"/>
                <a:gd name="connsiteY3" fmla="*/ 10824 h 17664"/>
                <a:gd name="connsiteX4" fmla="*/ 10056 w 12621"/>
                <a:gd name="connsiteY4" fmla="*/ 4472 h 17664"/>
                <a:gd name="connsiteX5" fmla="*/ 3101 w 12621"/>
                <a:gd name="connsiteY5" fmla="*/ 526 h 17664"/>
                <a:gd name="connsiteX6" fmla="*/ 3081 w 12621"/>
                <a:gd name="connsiteY6" fmla="*/ 532 h 17664"/>
                <a:gd name="connsiteX7" fmla="*/ -858 w 12621"/>
                <a:gd name="connsiteY7" fmla="*/ 7488 h 1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64">
                  <a:moveTo>
                    <a:pt x="-858" y="7488"/>
                  </a:moveTo>
                  <a:lnTo>
                    <a:pt x="500" y="13840"/>
                  </a:lnTo>
                  <a:cubicBezTo>
                    <a:pt x="1329" y="16848"/>
                    <a:pt x="4439" y="18611"/>
                    <a:pt x="7455" y="17780"/>
                  </a:cubicBezTo>
                  <a:cubicBezTo>
                    <a:pt x="10414" y="16894"/>
                    <a:pt x="12167" y="13829"/>
                    <a:pt x="11413" y="10824"/>
                  </a:cubicBezTo>
                  <a:lnTo>
                    <a:pt x="10056" y="4472"/>
                  </a:lnTo>
                  <a:cubicBezTo>
                    <a:pt x="9227" y="1461"/>
                    <a:pt x="6117" y="-305"/>
                    <a:pt x="3101" y="526"/>
                  </a:cubicBezTo>
                  <a:cubicBezTo>
                    <a:pt x="3101" y="528"/>
                    <a:pt x="3081" y="530"/>
                    <a:pt x="3081" y="532"/>
                  </a:cubicBezTo>
                  <a:cubicBezTo>
                    <a:pt x="122" y="1426"/>
                    <a:pt x="-1612" y="4489"/>
                    <a:pt x="-858" y="7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119249DD-23E9-BCC4-5C51-74F9E9FF9E00}"/>
                </a:ext>
              </a:extLst>
            </p:cNvPr>
            <p:cNvSpPr/>
            <p:nvPr/>
          </p:nvSpPr>
          <p:spPr>
            <a:xfrm>
              <a:off x="10704138" y="1583823"/>
              <a:ext cx="13487" cy="21464"/>
            </a:xfrm>
            <a:custGeom>
              <a:avLst/>
              <a:gdLst>
                <a:gd name="connsiteX0" fmla="*/ -830 w 13487"/>
                <a:gd name="connsiteY0" fmla="*/ 7480 h 21464"/>
                <a:gd name="connsiteX1" fmla="*/ 1357 w 13487"/>
                <a:gd name="connsiteY1" fmla="*/ 17640 h 21464"/>
                <a:gd name="connsiteX2" fmla="*/ 8313 w 13487"/>
                <a:gd name="connsiteY2" fmla="*/ 21580 h 21464"/>
                <a:gd name="connsiteX3" fmla="*/ 12271 w 13487"/>
                <a:gd name="connsiteY3" fmla="*/ 14624 h 21464"/>
                <a:gd name="connsiteX4" fmla="*/ 10084 w 13487"/>
                <a:gd name="connsiteY4" fmla="*/ 4483 h 21464"/>
                <a:gd name="connsiteX5" fmla="*/ 3129 w 13487"/>
                <a:gd name="connsiteY5" fmla="*/ 524 h 21464"/>
                <a:gd name="connsiteX6" fmla="*/ -830 w 13487"/>
                <a:gd name="connsiteY6" fmla="*/ 7480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0"/>
                  </a:moveTo>
                  <a:cubicBezTo>
                    <a:pt x="-94" y="10873"/>
                    <a:pt x="622" y="14247"/>
                    <a:pt x="1357" y="17640"/>
                  </a:cubicBezTo>
                  <a:cubicBezTo>
                    <a:pt x="2186" y="20648"/>
                    <a:pt x="5296" y="22411"/>
                    <a:pt x="8313" y="21580"/>
                  </a:cubicBezTo>
                  <a:cubicBezTo>
                    <a:pt x="11291" y="20703"/>
                    <a:pt x="13043" y="17631"/>
                    <a:pt x="12271" y="14624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A9ECC9AB-12E6-16C1-6942-E9C94D5290D9}"/>
                </a:ext>
              </a:extLst>
            </p:cNvPr>
            <p:cNvSpPr/>
            <p:nvPr/>
          </p:nvSpPr>
          <p:spPr>
            <a:xfrm>
              <a:off x="10628777" y="1604021"/>
              <a:ext cx="14351" cy="18617"/>
            </a:xfrm>
            <a:custGeom>
              <a:avLst/>
              <a:gdLst>
                <a:gd name="connsiteX0" fmla="*/ -321 w 14351"/>
                <a:gd name="connsiteY0" fmla="*/ 8845 h 18617"/>
                <a:gd name="connsiteX1" fmla="*/ 2827 w 14351"/>
                <a:gd name="connsiteY1" fmla="*/ 16140 h 18617"/>
                <a:gd name="connsiteX2" fmla="*/ 10555 w 14351"/>
                <a:gd name="connsiteY2" fmla="*/ 18163 h 18617"/>
                <a:gd name="connsiteX3" fmla="*/ 10574 w 14351"/>
                <a:gd name="connsiteY3" fmla="*/ 18157 h 18617"/>
                <a:gd name="connsiteX4" fmla="*/ 12609 w 14351"/>
                <a:gd name="connsiteY4" fmla="*/ 10429 h 18617"/>
                <a:gd name="connsiteX5" fmla="*/ 9443 w 14351"/>
                <a:gd name="connsiteY5" fmla="*/ 3134 h 18617"/>
                <a:gd name="connsiteX6" fmla="*/ 1715 w 14351"/>
                <a:gd name="connsiteY6" fmla="*/ 1088 h 18617"/>
                <a:gd name="connsiteX7" fmla="*/ 1695 w 14351"/>
                <a:gd name="connsiteY7" fmla="*/ 1098 h 18617"/>
                <a:gd name="connsiteX8" fmla="*/ -321 w 14351"/>
                <a:gd name="connsiteY8" fmla="*/ 8845 h 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1" h="18617">
                  <a:moveTo>
                    <a:pt x="-321" y="8845"/>
                  </a:moveTo>
                  <a:cubicBezTo>
                    <a:pt x="735" y="11277"/>
                    <a:pt x="1790" y="13708"/>
                    <a:pt x="2827" y="16140"/>
                  </a:cubicBezTo>
                  <a:cubicBezTo>
                    <a:pt x="4410" y="18835"/>
                    <a:pt x="7859" y="19740"/>
                    <a:pt x="10555" y="18163"/>
                  </a:cubicBezTo>
                  <a:cubicBezTo>
                    <a:pt x="10574" y="18161"/>
                    <a:pt x="10574" y="18159"/>
                    <a:pt x="10574" y="18157"/>
                  </a:cubicBezTo>
                  <a:cubicBezTo>
                    <a:pt x="13194" y="16526"/>
                    <a:pt x="14080" y="13137"/>
                    <a:pt x="12609" y="10429"/>
                  </a:cubicBezTo>
                  <a:lnTo>
                    <a:pt x="9443" y="3134"/>
                  </a:lnTo>
                  <a:cubicBezTo>
                    <a:pt x="7879" y="434"/>
                    <a:pt x="4410" y="-482"/>
                    <a:pt x="1715" y="1088"/>
                  </a:cubicBezTo>
                  <a:cubicBezTo>
                    <a:pt x="1715" y="1092"/>
                    <a:pt x="1695" y="1094"/>
                    <a:pt x="1695" y="1098"/>
                  </a:cubicBezTo>
                  <a:cubicBezTo>
                    <a:pt x="-924" y="2742"/>
                    <a:pt x="-1791" y="6136"/>
                    <a:pt x="-321" y="8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270B6696-D5A9-4C8D-999A-4E616C68ED6C}"/>
                </a:ext>
              </a:extLst>
            </p:cNvPr>
            <p:cNvSpPr/>
            <p:nvPr/>
          </p:nvSpPr>
          <p:spPr>
            <a:xfrm>
              <a:off x="10553345" y="1620258"/>
              <a:ext cx="12563" cy="20334"/>
            </a:xfrm>
            <a:custGeom>
              <a:avLst/>
              <a:gdLst>
                <a:gd name="connsiteX0" fmla="*/ -873 w 12563"/>
                <a:gd name="connsiteY0" fmla="*/ 7481 h 20334"/>
                <a:gd name="connsiteX1" fmla="*/ 447 w 12563"/>
                <a:gd name="connsiteY1" fmla="*/ 16510 h 20334"/>
                <a:gd name="connsiteX2" fmla="*/ 7402 w 12563"/>
                <a:gd name="connsiteY2" fmla="*/ 20450 h 20334"/>
                <a:gd name="connsiteX3" fmla="*/ 11361 w 12563"/>
                <a:gd name="connsiteY3" fmla="*/ 13494 h 20334"/>
                <a:gd name="connsiteX4" fmla="*/ 10041 w 12563"/>
                <a:gd name="connsiteY4" fmla="*/ 4484 h 20334"/>
                <a:gd name="connsiteX5" fmla="*/ 3086 w 12563"/>
                <a:gd name="connsiteY5" fmla="*/ 524 h 20334"/>
                <a:gd name="connsiteX6" fmla="*/ 3086 w 12563"/>
                <a:gd name="connsiteY6" fmla="*/ 525 h 20334"/>
                <a:gd name="connsiteX7" fmla="*/ -873 w 12563"/>
                <a:gd name="connsiteY7" fmla="*/ 7481 h 2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4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18"/>
                    <a:pt x="4386" y="21281"/>
                    <a:pt x="7402" y="20450"/>
                  </a:cubicBezTo>
                  <a:cubicBezTo>
                    <a:pt x="10362" y="19548"/>
                    <a:pt x="12096" y="16495"/>
                    <a:pt x="11361" y="13494"/>
                  </a:cubicBezTo>
                  <a:cubicBezTo>
                    <a:pt x="10928" y="10497"/>
                    <a:pt x="10475" y="7481"/>
                    <a:pt x="10041" y="4484"/>
                  </a:cubicBezTo>
                  <a:cubicBezTo>
                    <a:pt x="9212" y="1472"/>
                    <a:pt x="6102" y="-302"/>
                    <a:pt x="3086" y="524"/>
                  </a:cubicBezTo>
                  <a:cubicBezTo>
                    <a:pt x="3086" y="524"/>
                    <a:pt x="3086" y="525"/>
                    <a:pt x="3086" y="525"/>
                  </a:cubicBezTo>
                  <a:cubicBezTo>
                    <a:pt x="145" y="1443"/>
                    <a:pt x="-1589" y="4482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EFEAC4E4-ABE0-42DC-B9B7-9657FBCF8DFC}"/>
                </a:ext>
              </a:extLst>
            </p:cNvPr>
            <p:cNvSpPr/>
            <p:nvPr/>
          </p:nvSpPr>
          <p:spPr>
            <a:xfrm>
              <a:off x="10477507" y="1639191"/>
              <a:ext cx="13829" cy="20079"/>
            </a:xfrm>
            <a:custGeom>
              <a:avLst/>
              <a:gdLst>
                <a:gd name="connsiteX0" fmla="*/ -830 w 13829"/>
                <a:gd name="connsiteY0" fmla="*/ 7492 h 20079"/>
                <a:gd name="connsiteX1" fmla="*/ 1677 w 13829"/>
                <a:gd name="connsiteY1" fmla="*/ 16238 h 20079"/>
                <a:gd name="connsiteX2" fmla="*/ 8633 w 13829"/>
                <a:gd name="connsiteY2" fmla="*/ 20197 h 20079"/>
                <a:gd name="connsiteX3" fmla="*/ 12591 w 13829"/>
                <a:gd name="connsiteY3" fmla="*/ 13241 h 20079"/>
                <a:gd name="connsiteX4" fmla="*/ 10084 w 13829"/>
                <a:gd name="connsiteY4" fmla="*/ 4476 h 20079"/>
                <a:gd name="connsiteX5" fmla="*/ 3129 w 13829"/>
                <a:gd name="connsiteY5" fmla="*/ 527 h 20079"/>
                <a:gd name="connsiteX6" fmla="*/ -830 w 13829"/>
                <a:gd name="connsiteY6" fmla="*/ 7492 h 2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79">
                  <a:moveTo>
                    <a:pt x="-830" y="7492"/>
                  </a:moveTo>
                  <a:cubicBezTo>
                    <a:pt x="19" y="10395"/>
                    <a:pt x="848" y="13317"/>
                    <a:pt x="1677" y="16238"/>
                  </a:cubicBezTo>
                  <a:cubicBezTo>
                    <a:pt x="2507" y="19252"/>
                    <a:pt x="5617" y="21024"/>
                    <a:pt x="8633" y="20197"/>
                  </a:cubicBezTo>
                  <a:cubicBezTo>
                    <a:pt x="11649" y="19369"/>
                    <a:pt x="13421" y="16255"/>
                    <a:pt x="12591" y="13241"/>
                  </a:cubicBezTo>
                  <a:cubicBezTo>
                    <a:pt x="11743" y="10319"/>
                    <a:pt x="10914" y="7398"/>
                    <a:pt x="10084" y="4476"/>
                  </a:cubicBezTo>
                  <a:cubicBezTo>
                    <a:pt x="9255" y="1462"/>
                    <a:pt x="6126" y="-306"/>
                    <a:pt x="3129" y="527"/>
                  </a:cubicBezTo>
                  <a:cubicBezTo>
                    <a:pt x="113" y="1360"/>
                    <a:pt x="-1659" y="4478"/>
                    <a:pt x="-830" y="74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249A89C2-D3E9-E017-5DC4-76DEA925C28E}"/>
                </a:ext>
              </a:extLst>
            </p:cNvPr>
            <p:cNvSpPr/>
            <p:nvPr/>
          </p:nvSpPr>
          <p:spPr>
            <a:xfrm>
              <a:off x="10402384" y="1659368"/>
              <a:ext cx="12033" cy="17813"/>
            </a:xfrm>
            <a:custGeom>
              <a:avLst/>
              <a:gdLst>
                <a:gd name="connsiteX0" fmla="*/ -1012 w 12033"/>
                <a:gd name="connsiteY0" fmla="*/ 5976 h 17813"/>
                <a:gd name="connsiteX1" fmla="*/ -332 w 12033"/>
                <a:gd name="connsiteY1" fmla="*/ 12479 h 17813"/>
                <a:gd name="connsiteX2" fmla="*/ 5323 w 12033"/>
                <a:gd name="connsiteY2" fmla="*/ 18134 h 17813"/>
                <a:gd name="connsiteX3" fmla="*/ 10977 w 12033"/>
                <a:gd name="connsiteY3" fmla="*/ 12479 h 17813"/>
                <a:gd name="connsiteX4" fmla="*/ 10298 w 12033"/>
                <a:gd name="connsiteY4" fmla="*/ 5976 h 17813"/>
                <a:gd name="connsiteX5" fmla="*/ 4643 w 12033"/>
                <a:gd name="connsiteY5" fmla="*/ 321 h 17813"/>
                <a:gd name="connsiteX6" fmla="*/ -1012 w 12033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3">
                  <a:moveTo>
                    <a:pt x="-1012" y="5976"/>
                  </a:moveTo>
                  <a:lnTo>
                    <a:pt x="-332" y="12479"/>
                  </a:lnTo>
                  <a:cubicBezTo>
                    <a:pt x="-257" y="15572"/>
                    <a:pt x="2231" y="18064"/>
                    <a:pt x="5323" y="18134"/>
                  </a:cubicBezTo>
                  <a:cubicBezTo>
                    <a:pt x="8131" y="18021"/>
                    <a:pt x="11298" y="15627"/>
                    <a:pt x="10977" y="12479"/>
                  </a:cubicBezTo>
                  <a:lnTo>
                    <a:pt x="10298" y="5976"/>
                  </a:lnTo>
                  <a:cubicBezTo>
                    <a:pt x="10224" y="2886"/>
                    <a:pt x="7735" y="400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AEB21277-65BB-7933-50C1-D3D601A1B88C}"/>
                </a:ext>
              </a:extLst>
            </p:cNvPr>
            <p:cNvSpPr/>
            <p:nvPr/>
          </p:nvSpPr>
          <p:spPr>
            <a:xfrm>
              <a:off x="10326644" y="1676977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81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3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2" y="18033"/>
                    <a:pt x="4722" y="19807"/>
                    <a:pt x="7738" y="18981"/>
                  </a:cubicBezTo>
                  <a:cubicBezTo>
                    <a:pt x="7738" y="18981"/>
                    <a:pt x="7738" y="18979"/>
                    <a:pt x="7738" y="18979"/>
                  </a:cubicBezTo>
                  <a:cubicBezTo>
                    <a:pt x="10697" y="18086"/>
                    <a:pt x="12431" y="15023"/>
                    <a:pt x="11677" y="12024"/>
                  </a:cubicBezTo>
                  <a:lnTo>
                    <a:pt x="10037" y="4484"/>
                  </a:lnTo>
                  <a:cubicBezTo>
                    <a:pt x="9208" y="1472"/>
                    <a:pt x="6098" y="-302"/>
                    <a:pt x="3082" y="523"/>
                  </a:cubicBezTo>
                  <a:cubicBezTo>
                    <a:pt x="3082" y="523"/>
                    <a:pt x="3082" y="525"/>
                    <a:pt x="3082" y="525"/>
                  </a:cubicBezTo>
                  <a:cubicBezTo>
                    <a:pt x="123" y="1426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DFB6CB27-077B-AC50-3154-9AFADA4954C9}"/>
                </a:ext>
              </a:extLst>
            </p:cNvPr>
            <p:cNvSpPr/>
            <p:nvPr/>
          </p:nvSpPr>
          <p:spPr>
            <a:xfrm>
              <a:off x="7184225" y="3258456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1 w 72954"/>
                <a:gd name="connsiteY2" fmla="*/ 12810 h 73116"/>
                <a:gd name="connsiteX3" fmla="*/ 60065 w 72954"/>
                <a:gd name="connsiteY3" fmla="*/ 41518 h 73116"/>
                <a:gd name="connsiteX4" fmla="*/ 29810 w 72954"/>
                <a:gd name="connsiteY4" fmla="*/ 62083 h 73116"/>
                <a:gd name="connsiteX5" fmla="*/ 29810 w 72954"/>
                <a:gd name="connsiteY5" fmla="*/ 73393 h 73116"/>
                <a:gd name="connsiteX6" fmla="*/ 71280 w 72954"/>
                <a:gd name="connsiteY6" fmla="*/ 43365 h 73116"/>
                <a:gd name="connsiteX7" fmla="*/ 45305 w 72954"/>
                <a:gd name="connsiteY7" fmla="*/ 1895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39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3"/>
                    <a:pt x="11470" y="27474"/>
                  </a:cubicBezTo>
                  <a:cubicBezTo>
                    <a:pt x="15748" y="14770"/>
                    <a:pt x="29905" y="8945"/>
                    <a:pt x="42271" y="12810"/>
                  </a:cubicBezTo>
                  <a:cubicBezTo>
                    <a:pt x="54297" y="16579"/>
                    <a:pt x="62797" y="28813"/>
                    <a:pt x="60065" y="41518"/>
                  </a:cubicBezTo>
                  <a:cubicBezTo>
                    <a:pt x="57086" y="55429"/>
                    <a:pt x="43100" y="62686"/>
                    <a:pt x="29810" y="62083"/>
                  </a:cubicBezTo>
                  <a:cubicBezTo>
                    <a:pt x="22535" y="61762"/>
                    <a:pt x="22553" y="73072"/>
                    <a:pt x="29810" y="73393"/>
                  </a:cubicBezTo>
                  <a:cubicBezTo>
                    <a:pt x="48509" y="74260"/>
                    <a:pt x="67510" y="62516"/>
                    <a:pt x="71280" y="43365"/>
                  </a:cubicBezTo>
                  <a:cubicBezTo>
                    <a:pt x="74899" y="25081"/>
                    <a:pt x="62779" y="7211"/>
                    <a:pt x="45305" y="1895"/>
                  </a:cubicBezTo>
                  <a:cubicBezTo>
                    <a:pt x="28133" y="-3326"/>
                    <a:pt x="8680" y="4742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6C9E34D9-4099-32EE-CC32-5300C8026750}"/>
                </a:ext>
              </a:extLst>
            </p:cNvPr>
            <p:cNvSpPr/>
            <p:nvPr/>
          </p:nvSpPr>
          <p:spPr>
            <a:xfrm>
              <a:off x="7681232" y="3146696"/>
              <a:ext cx="76620" cy="77524"/>
            </a:xfrm>
            <a:custGeom>
              <a:avLst/>
              <a:gdLst>
                <a:gd name="connsiteX0" fmla="*/ 39108 w 76620"/>
                <a:gd name="connsiteY0" fmla="*/ 66587 h 77524"/>
                <a:gd name="connsiteX1" fmla="*/ 10286 w 76620"/>
                <a:gd name="connsiteY1" fmla="*/ 36993 h 77524"/>
                <a:gd name="connsiteX2" fmla="*/ 37562 w 76620"/>
                <a:gd name="connsiteY2" fmla="*/ 11697 h 77524"/>
                <a:gd name="connsiteX3" fmla="*/ 64328 w 76620"/>
                <a:gd name="connsiteY3" fmla="*/ 36748 h 77524"/>
                <a:gd name="connsiteX4" fmla="*/ 40597 w 76620"/>
                <a:gd name="connsiteY4" fmla="*/ 66511 h 77524"/>
                <a:gd name="connsiteX5" fmla="*/ 43594 w 76620"/>
                <a:gd name="connsiteY5" fmla="*/ 77407 h 77524"/>
                <a:gd name="connsiteX6" fmla="*/ 75224 w 76620"/>
                <a:gd name="connsiteY6" fmla="*/ 32167 h 77524"/>
                <a:gd name="connsiteX7" fmla="*/ 35413 w 76620"/>
                <a:gd name="connsiteY7" fmla="*/ 387 h 77524"/>
                <a:gd name="connsiteX8" fmla="*/ -1023 w 76620"/>
                <a:gd name="connsiteY8" fmla="*/ 36917 h 77524"/>
                <a:gd name="connsiteX9" fmla="*/ 39108 w 76620"/>
                <a:gd name="connsiteY9" fmla="*/ 77821 h 77524"/>
                <a:gd name="connsiteX10" fmla="*/ 39108 w 76620"/>
                <a:gd name="connsiteY10" fmla="*/ 66511 h 7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4">
                  <a:moveTo>
                    <a:pt x="39108" y="66587"/>
                  </a:moveTo>
                  <a:cubicBezTo>
                    <a:pt x="24028" y="65286"/>
                    <a:pt x="9815" y="52959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2" y="22384"/>
                    <a:pt x="64328" y="36748"/>
                  </a:cubicBezTo>
                  <a:cubicBezTo>
                    <a:pt x="64706" y="51111"/>
                    <a:pt x="53829" y="62798"/>
                    <a:pt x="40597" y="66511"/>
                  </a:cubicBezTo>
                  <a:cubicBezTo>
                    <a:pt x="33584" y="68396"/>
                    <a:pt x="36563" y="79386"/>
                    <a:pt x="43594" y="77407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8" y="12846"/>
                    <a:pt x="54603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7"/>
                    <a:pt x="17959" y="76012"/>
                    <a:pt x="39108" y="77821"/>
                  </a:cubicBezTo>
                  <a:cubicBezTo>
                    <a:pt x="46346" y="78443"/>
                    <a:pt x="46308" y="67133"/>
                    <a:pt x="39108" y="665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2B178B17-2AF7-0648-C069-E3837F7679A9}"/>
                </a:ext>
              </a:extLst>
            </p:cNvPr>
            <p:cNvSpPr/>
            <p:nvPr/>
          </p:nvSpPr>
          <p:spPr>
            <a:xfrm>
              <a:off x="7073476" y="2822008"/>
              <a:ext cx="72457" cy="78813"/>
            </a:xfrm>
            <a:custGeom>
              <a:avLst/>
              <a:gdLst>
                <a:gd name="connsiteX0" fmla="*/ 27932 w 72457"/>
                <a:gd name="connsiteY0" fmla="*/ 71697 h 78813"/>
                <a:gd name="connsiteX1" fmla="*/ 71098 w 72457"/>
                <a:gd name="connsiteY1" fmla="*/ 54261 h 78813"/>
                <a:gd name="connsiteX2" fmla="*/ 39676 w 72457"/>
                <a:gd name="connsiteY2" fmla="*/ 1218 h 78813"/>
                <a:gd name="connsiteX3" fmla="*/ -870 w 72457"/>
                <a:gd name="connsiteY3" fmla="*/ 31491 h 78813"/>
                <a:gd name="connsiteX4" fmla="*/ 36283 w 72457"/>
                <a:gd name="connsiteY4" fmla="*/ 76730 h 78813"/>
                <a:gd name="connsiteX5" fmla="*/ 39299 w 72457"/>
                <a:gd name="connsiteY5" fmla="*/ 65835 h 78813"/>
                <a:gd name="connsiteX6" fmla="*/ 10854 w 72457"/>
                <a:gd name="connsiteY6" fmla="*/ 40407 h 78813"/>
                <a:gd name="connsiteX7" fmla="*/ 30119 w 72457"/>
                <a:gd name="connsiteY7" fmla="*/ 11718 h 78813"/>
                <a:gd name="connsiteX8" fmla="*/ 58545 w 72457"/>
                <a:gd name="connsiteY8" fmla="*/ 39314 h 78813"/>
                <a:gd name="connsiteX9" fmla="*/ 54775 w 72457"/>
                <a:gd name="connsiteY9" fmla="*/ 63969 h 78813"/>
                <a:gd name="connsiteX10" fmla="*/ 36472 w 72457"/>
                <a:gd name="connsiteY10" fmla="*/ 64214 h 78813"/>
                <a:gd name="connsiteX11" fmla="*/ 35925 w 72457"/>
                <a:gd name="connsiteY11" fmla="*/ 63649 h 78813"/>
                <a:gd name="connsiteX12" fmla="*/ 27932 w 72457"/>
                <a:gd name="connsiteY12" fmla="*/ 71641 h 7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7" h="78813">
                  <a:moveTo>
                    <a:pt x="27932" y="71697"/>
                  </a:moveTo>
                  <a:cubicBezTo>
                    <a:pt x="44332" y="87965"/>
                    <a:pt x="68290" y="75467"/>
                    <a:pt x="71098" y="54261"/>
                  </a:cubicBezTo>
                  <a:cubicBezTo>
                    <a:pt x="73718" y="34507"/>
                    <a:pt x="60279" y="6232"/>
                    <a:pt x="39676" y="1218"/>
                  </a:cubicBezTo>
                  <a:cubicBezTo>
                    <a:pt x="19827" y="-3607"/>
                    <a:pt x="958" y="11680"/>
                    <a:pt x="-870" y="31491"/>
                  </a:cubicBezTo>
                  <a:cubicBezTo>
                    <a:pt x="-2999" y="54808"/>
                    <a:pt x="15906" y="70529"/>
                    <a:pt x="36283" y="76730"/>
                  </a:cubicBezTo>
                  <a:cubicBezTo>
                    <a:pt x="43258" y="78879"/>
                    <a:pt x="46235" y="67965"/>
                    <a:pt x="39299" y="65835"/>
                  </a:cubicBezTo>
                  <a:cubicBezTo>
                    <a:pt x="26764" y="62065"/>
                    <a:pt x="13795" y="54205"/>
                    <a:pt x="10854" y="40407"/>
                  </a:cubicBezTo>
                  <a:cubicBezTo>
                    <a:pt x="8046" y="27212"/>
                    <a:pt x="16133" y="13113"/>
                    <a:pt x="30119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6" y="47325"/>
                    <a:pt x="61428" y="57692"/>
                    <a:pt x="54775" y="63969"/>
                  </a:cubicBezTo>
                  <a:cubicBezTo>
                    <a:pt x="49780" y="69096"/>
                    <a:pt x="41580" y="69190"/>
                    <a:pt x="36472" y="64214"/>
                  </a:cubicBezTo>
                  <a:cubicBezTo>
                    <a:pt x="36283" y="64026"/>
                    <a:pt x="36094" y="63837"/>
                    <a:pt x="35925" y="63649"/>
                  </a:cubicBezTo>
                  <a:cubicBezTo>
                    <a:pt x="30760" y="58521"/>
                    <a:pt x="22730" y="66514"/>
                    <a:pt x="27932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5D37D4A5-4B1E-31DB-0CEA-31F83BBB056E}"/>
                </a:ext>
              </a:extLst>
            </p:cNvPr>
            <p:cNvSpPr/>
            <p:nvPr/>
          </p:nvSpPr>
          <p:spPr>
            <a:xfrm>
              <a:off x="7571362" y="2725153"/>
              <a:ext cx="69117" cy="69867"/>
            </a:xfrm>
            <a:custGeom>
              <a:avLst/>
              <a:gdLst>
                <a:gd name="connsiteX0" fmla="*/ 36124 w 69117"/>
                <a:gd name="connsiteY0" fmla="*/ 58941 h 69867"/>
                <a:gd name="connsiteX1" fmla="*/ 10263 w 69117"/>
                <a:gd name="connsiteY1" fmla="*/ 33683 h 69867"/>
                <a:gd name="connsiteX2" fmla="*/ 32467 w 69117"/>
                <a:gd name="connsiteY2" fmla="*/ 11704 h 69867"/>
                <a:gd name="connsiteX3" fmla="*/ 56576 w 69117"/>
                <a:gd name="connsiteY3" fmla="*/ 30177 h 69867"/>
                <a:gd name="connsiteX4" fmla="*/ 38669 w 69117"/>
                <a:gd name="connsiteY4" fmla="*/ 58451 h 69867"/>
                <a:gd name="connsiteX5" fmla="*/ 41685 w 69117"/>
                <a:gd name="connsiteY5" fmla="*/ 69365 h 69867"/>
                <a:gd name="connsiteX6" fmla="*/ 67792 w 69117"/>
                <a:gd name="connsiteY6" fmla="*/ 29291 h 69867"/>
                <a:gd name="connsiteX7" fmla="*/ 30394 w 69117"/>
                <a:gd name="connsiteY7" fmla="*/ 488 h 69867"/>
                <a:gd name="connsiteX8" fmla="*/ -1029 w 69117"/>
                <a:gd name="connsiteY8" fmla="*/ 34833 h 69867"/>
                <a:gd name="connsiteX9" fmla="*/ 36124 w 69117"/>
                <a:gd name="connsiteY9" fmla="*/ 70176 h 69867"/>
                <a:gd name="connsiteX10" fmla="*/ 36124 w 69117"/>
                <a:gd name="connsiteY10" fmla="*/ 58866 h 6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7">
                  <a:moveTo>
                    <a:pt x="36124" y="58941"/>
                  </a:moveTo>
                  <a:cubicBezTo>
                    <a:pt x="22835" y="58188"/>
                    <a:pt x="9905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8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6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3"/>
                  </a:cubicBezTo>
                  <a:cubicBezTo>
                    <a:pt x="-651" y="54907"/>
                    <a:pt x="17143" y="69101"/>
                    <a:pt x="36124" y="70176"/>
                  </a:cubicBezTo>
                  <a:cubicBezTo>
                    <a:pt x="43401" y="70609"/>
                    <a:pt x="43363" y="59281"/>
                    <a:pt x="36124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4C936F8D-3FA4-84F8-B7C6-BD49874D2792}"/>
                </a:ext>
              </a:extLst>
            </p:cNvPr>
            <p:cNvSpPr/>
            <p:nvPr/>
          </p:nvSpPr>
          <p:spPr>
            <a:xfrm>
              <a:off x="7381685" y="3011928"/>
              <a:ext cx="70304" cy="70170"/>
            </a:xfrm>
            <a:custGeom>
              <a:avLst/>
              <a:gdLst>
                <a:gd name="connsiteX0" fmla="*/ 47596 w 70304"/>
                <a:gd name="connsiteY0" fmla="*/ 57023 h 70170"/>
                <a:gd name="connsiteX1" fmla="*/ 14025 w 70304"/>
                <a:gd name="connsiteY1" fmla="*/ 48013 h 70170"/>
                <a:gd name="connsiteX2" fmla="*/ 22168 w 70304"/>
                <a:gd name="connsiteY2" fmla="*/ 15121 h 70170"/>
                <a:gd name="connsiteX3" fmla="*/ 55155 w 70304"/>
                <a:gd name="connsiteY3" fmla="*/ 23414 h 70170"/>
                <a:gd name="connsiteX4" fmla="*/ 47351 w 70304"/>
                <a:gd name="connsiteY4" fmla="*/ 57137 h 70170"/>
                <a:gd name="connsiteX5" fmla="*/ 55343 w 70304"/>
                <a:gd name="connsiteY5" fmla="*/ 65148 h 70170"/>
                <a:gd name="connsiteX6" fmla="*/ 63788 w 70304"/>
                <a:gd name="connsiteY6" fmla="*/ 15818 h 70170"/>
                <a:gd name="connsiteX7" fmla="*/ 16456 w 70304"/>
                <a:gd name="connsiteY7" fmla="*/ 5338 h 70170"/>
                <a:gd name="connsiteX8" fmla="*/ 3111 w 70304"/>
                <a:gd name="connsiteY8" fmla="*/ 51840 h 70170"/>
                <a:gd name="connsiteX9" fmla="*/ 50612 w 70304"/>
                <a:gd name="connsiteY9" fmla="*/ 67937 h 70170"/>
                <a:gd name="connsiteX10" fmla="*/ 47596 w 70304"/>
                <a:gd name="connsiteY10" fmla="*/ 57023 h 7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70">
                  <a:moveTo>
                    <a:pt x="47596" y="57023"/>
                  </a:moveTo>
                  <a:cubicBezTo>
                    <a:pt x="35777" y="61453"/>
                    <a:pt x="21470" y="59040"/>
                    <a:pt x="14025" y="48013"/>
                  </a:cubicBezTo>
                  <a:cubicBezTo>
                    <a:pt x="6579" y="36986"/>
                    <a:pt x="10858" y="21869"/>
                    <a:pt x="22168" y="15121"/>
                  </a:cubicBezTo>
                  <a:cubicBezTo>
                    <a:pt x="33478" y="8372"/>
                    <a:pt x="48727" y="11483"/>
                    <a:pt x="55155" y="23414"/>
                  </a:cubicBezTo>
                  <a:cubicBezTo>
                    <a:pt x="61583" y="35346"/>
                    <a:pt x="56870" y="48862"/>
                    <a:pt x="47351" y="57137"/>
                  </a:cubicBezTo>
                  <a:cubicBezTo>
                    <a:pt x="41847" y="61925"/>
                    <a:pt x="49876" y="69898"/>
                    <a:pt x="55343" y="65148"/>
                  </a:cubicBezTo>
                  <a:cubicBezTo>
                    <a:pt x="69235" y="53065"/>
                    <a:pt x="74004" y="31802"/>
                    <a:pt x="63788" y="15818"/>
                  </a:cubicBezTo>
                  <a:cubicBezTo>
                    <a:pt x="53572" y="-167"/>
                    <a:pt x="32328" y="-4012"/>
                    <a:pt x="16456" y="5338"/>
                  </a:cubicBezTo>
                  <a:cubicBezTo>
                    <a:pt x="584" y="14687"/>
                    <a:pt x="-6013" y="35403"/>
                    <a:pt x="3111" y="51840"/>
                  </a:cubicBezTo>
                  <a:cubicBezTo>
                    <a:pt x="12234" y="68277"/>
                    <a:pt x="33420" y="74459"/>
                    <a:pt x="50612" y="67937"/>
                  </a:cubicBezTo>
                  <a:cubicBezTo>
                    <a:pt x="57360" y="65412"/>
                    <a:pt x="54382" y="54460"/>
                    <a:pt x="47596" y="5702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4EC7F675-FC1F-876E-FEA7-3770A7E40EE4}"/>
                </a:ext>
              </a:extLst>
            </p:cNvPr>
            <p:cNvSpPr/>
            <p:nvPr/>
          </p:nvSpPr>
          <p:spPr>
            <a:xfrm>
              <a:off x="7877154" y="2895456"/>
              <a:ext cx="63773" cy="63746"/>
            </a:xfrm>
            <a:custGeom>
              <a:avLst/>
              <a:gdLst>
                <a:gd name="connsiteX0" fmla="*/ 37791 w 63773"/>
                <a:gd name="connsiteY0" fmla="*/ 59662 h 63746"/>
                <a:gd name="connsiteX1" fmla="*/ 62408 w 63773"/>
                <a:gd name="connsiteY1" fmla="*/ 26354 h 63746"/>
                <a:gd name="connsiteX2" fmla="*/ 60504 w 63773"/>
                <a:gd name="connsiteY2" fmla="*/ 19474 h 63746"/>
                <a:gd name="connsiteX3" fmla="*/ 18111 w 63773"/>
                <a:gd name="connsiteY3" fmla="*/ 3075 h 63746"/>
                <a:gd name="connsiteX4" fmla="*/ 1712 w 63773"/>
                <a:gd name="connsiteY4" fmla="*/ 45468 h 63746"/>
                <a:gd name="connsiteX5" fmla="*/ 5350 w 63773"/>
                <a:gd name="connsiteY5" fmla="*/ 51688 h 63746"/>
                <a:gd name="connsiteX6" fmla="*/ 56056 w 63773"/>
                <a:gd name="connsiteY6" fmla="*/ 53573 h 63746"/>
                <a:gd name="connsiteX7" fmla="*/ 48045 w 63773"/>
                <a:gd name="connsiteY7" fmla="*/ 45581 h 63746"/>
                <a:gd name="connsiteX8" fmla="*/ 13738 w 63773"/>
                <a:gd name="connsiteY8" fmla="*/ 44148 h 63746"/>
                <a:gd name="connsiteX9" fmla="*/ 20034 w 63773"/>
                <a:gd name="connsiteY9" fmla="*/ 14856 h 63746"/>
                <a:gd name="connsiteX10" fmla="*/ 21485 w 63773"/>
                <a:gd name="connsiteY10" fmla="*/ 13989 h 63746"/>
                <a:gd name="connsiteX11" fmla="*/ 49760 w 63773"/>
                <a:gd name="connsiteY11" fmla="*/ 23187 h 63746"/>
                <a:gd name="connsiteX12" fmla="*/ 34680 w 63773"/>
                <a:gd name="connsiteY12" fmla="*/ 48861 h 63746"/>
                <a:gd name="connsiteX13" fmla="*/ 37696 w 63773"/>
                <a:gd name="connsiteY13" fmla="*/ 59756 h 6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73" h="63746">
                  <a:moveTo>
                    <a:pt x="37791" y="59662"/>
                  </a:moveTo>
                  <a:cubicBezTo>
                    <a:pt x="53794" y="57268"/>
                    <a:pt x="64821" y="42339"/>
                    <a:pt x="62408" y="26354"/>
                  </a:cubicBezTo>
                  <a:cubicBezTo>
                    <a:pt x="62069" y="23979"/>
                    <a:pt x="61428" y="21680"/>
                    <a:pt x="60504" y="19474"/>
                  </a:cubicBezTo>
                  <a:cubicBezTo>
                    <a:pt x="53322" y="3244"/>
                    <a:pt x="34341" y="-4107"/>
                    <a:pt x="18111" y="3075"/>
                  </a:cubicBezTo>
                  <a:cubicBezTo>
                    <a:pt x="1881" y="10257"/>
                    <a:pt x="-5451" y="29238"/>
                    <a:pt x="1712" y="45468"/>
                  </a:cubicBezTo>
                  <a:cubicBezTo>
                    <a:pt x="2692" y="47673"/>
                    <a:pt x="3917" y="49765"/>
                    <a:pt x="5350" y="51688"/>
                  </a:cubicBezTo>
                  <a:cubicBezTo>
                    <a:pt x="18111" y="68804"/>
                    <a:pt x="41466" y="66957"/>
                    <a:pt x="56056" y="53573"/>
                  </a:cubicBezTo>
                  <a:cubicBezTo>
                    <a:pt x="61409" y="48635"/>
                    <a:pt x="53398" y="40642"/>
                    <a:pt x="48045" y="45581"/>
                  </a:cubicBezTo>
                  <a:cubicBezTo>
                    <a:pt x="38187" y="54704"/>
                    <a:pt x="22032" y="56589"/>
                    <a:pt x="13738" y="44148"/>
                  </a:cubicBezTo>
                  <a:cubicBezTo>
                    <a:pt x="7385" y="34328"/>
                    <a:pt x="10195" y="21208"/>
                    <a:pt x="20034" y="14856"/>
                  </a:cubicBezTo>
                  <a:cubicBezTo>
                    <a:pt x="20505" y="14554"/>
                    <a:pt x="20995" y="14253"/>
                    <a:pt x="21485" y="13989"/>
                  </a:cubicBezTo>
                  <a:cubicBezTo>
                    <a:pt x="31570" y="8767"/>
                    <a:pt x="44897" y="12726"/>
                    <a:pt x="49760" y="23187"/>
                  </a:cubicBezTo>
                  <a:cubicBezTo>
                    <a:pt x="55415" y="35195"/>
                    <a:pt x="46989" y="47089"/>
                    <a:pt x="34680" y="48861"/>
                  </a:cubicBezTo>
                  <a:cubicBezTo>
                    <a:pt x="27517" y="49898"/>
                    <a:pt x="30571" y="60793"/>
                    <a:pt x="37696" y="5975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24811BC8-967F-7DAE-6F59-9675A32610A1}"/>
                </a:ext>
              </a:extLst>
            </p:cNvPr>
            <p:cNvSpPr/>
            <p:nvPr/>
          </p:nvSpPr>
          <p:spPr>
            <a:xfrm>
              <a:off x="7757829" y="2371410"/>
              <a:ext cx="67605" cy="67631"/>
            </a:xfrm>
            <a:custGeom>
              <a:avLst/>
              <a:gdLst>
                <a:gd name="connsiteX0" fmla="*/ 19475 w 67605"/>
                <a:gd name="connsiteY0" fmla="*/ 53899 h 67631"/>
                <a:gd name="connsiteX1" fmla="*/ 12387 w 67605"/>
                <a:gd name="connsiteY1" fmla="*/ 23739 h 67631"/>
                <a:gd name="connsiteX2" fmla="*/ 42019 w 67605"/>
                <a:gd name="connsiteY2" fmla="*/ 13805 h 67631"/>
                <a:gd name="connsiteX3" fmla="*/ 53196 w 67605"/>
                <a:gd name="connsiteY3" fmla="*/ 43512 h 67631"/>
                <a:gd name="connsiteX4" fmla="*/ 23470 w 67605"/>
                <a:gd name="connsiteY4" fmla="*/ 55934 h 67631"/>
                <a:gd name="connsiteX5" fmla="*/ 20473 w 67605"/>
                <a:gd name="connsiteY5" fmla="*/ 66848 h 67631"/>
                <a:gd name="connsiteX6" fmla="*/ 63921 w 67605"/>
                <a:gd name="connsiteY6" fmla="*/ 47132 h 67631"/>
                <a:gd name="connsiteX7" fmla="*/ 47730 w 67605"/>
                <a:gd name="connsiteY7" fmla="*/ 4041 h 67631"/>
                <a:gd name="connsiteX8" fmla="*/ 3659 w 67605"/>
                <a:gd name="connsiteY8" fmla="*/ 16105 h 67631"/>
                <a:gd name="connsiteX9" fmla="*/ 11482 w 67605"/>
                <a:gd name="connsiteY9" fmla="*/ 61872 h 67631"/>
                <a:gd name="connsiteX10" fmla="*/ 19475 w 67605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5" h="67631">
                  <a:moveTo>
                    <a:pt x="19475" y="53899"/>
                  </a:moveTo>
                  <a:cubicBezTo>
                    <a:pt x="11406" y="46246"/>
                    <a:pt x="7485" y="34314"/>
                    <a:pt x="12387" y="23739"/>
                  </a:cubicBezTo>
                  <a:cubicBezTo>
                    <a:pt x="17533" y="12618"/>
                    <a:pt x="31236" y="8659"/>
                    <a:pt x="42019" y="13805"/>
                  </a:cubicBezTo>
                  <a:cubicBezTo>
                    <a:pt x="52800" y="18951"/>
                    <a:pt x="58682" y="32353"/>
                    <a:pt x="53196" y="43512"/>
                  </a:cubicBezTo>
                  <a:cubicBezTo>
                    <a:pt x="47711" y="54671"/>
                    <a:pt x="34761" y="58592"/>
                    <a:pt x="23470" y="55934"/>
                  </a:cubicBezTo>
                  <a:cubicBezTo>
                    <a:pt x="16401" y="54276"/>
                    <a:pt x="13367" y="65171"/>
                    <a:pt x="20473" y="66848"/>
                  </a:cubicBezTo>
                  <a:cubicBezTo>
                    <a:pt x="37532" y="70863"/>
                    <a:pt x="56608" y="63851"/>
                    <a:pt x="63921" y="47132"/>
                  </a:cubicBezTo>
                  <a:cubicBezTo>
                    <a:pt x="71028" y="30921"/>
                    <a:pt x="63243" y="11901"/>
                    <a:pt x="47730" y="4041"/>
                  </a:cubicBezTo>
                  <a:cubicBezTo>
                    <a:pt x="32217" y="-3819"/>
                    <a:pt x="12613" y="1044"/>
                    <a:pt x="3659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771" y="58894"/>
                    <a:pt x="19475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B997D77D-576B-89E0-5CCD-0277F6884745}"/>
                </a:ext>
              </a:extLst>
            </p:cNvPr>
            <p:cNvSpPr/>
            <p:nvPr/>
          </p:nvSpPr>
          <p:spPr>
            <a:xfrm>
              <a:off x="7247954" y="2487421"/>
              <a:ext cx="77973" cy="71928"/>
            </a:xfrm>
            <a:custGeom>
              <a:avLst/>
              <a:gdLst>
                <a:gd name="connsiteX0" fmla="*/ 29982 w 77973"/>
                <a:gd name="connsiteY0" fmla="*/ 63597 h 71928"/>
                <a:gd name="connsiteX1" fmla="*/ 76617 w 77973"/>
                <a:gd name="connsiteY1" fmla="*/ 46368 h 71928"/>
                <a:gd name="connsiteX2" fmla="*/ 42197 w 77973"/>
                <a:gd name="connsiteY2" fmla="*/ 733 h 71928"/>
                <a:gd name="connsiteX3" fmla="*/ -761 w 77973"/>
                <a:gd name="connsiteY3" fmla="*/ 32287 h 71928"/>
                <a:gd name="connsiteX4" fmla="*/ 37296 w 77973"/>
                <a:gd name="connsiteY4" fmla="*/ 70967 h 71928"/>
                <a:gd name="connsiteX5" fmla="*/ 37296 w 77973"/>
                <a:gd name="connsiteY5" fmla="*/ 59657 h 71928"/>
                <a:gd name="connsiteX6" fmla="*/ 10228 w 77973"/>
                <a:gd name="connsiteY6" fmla="*/ 37414 h 71928"/>
                <a:gd name="connsiteX7" fmla="*/ 35374 w 77973"/>
                <a:gd name="connsiteY7" fmla="*/ 11609 h 71928"/>
                <a:gd name="connsiteX8" fmla="*/ 64967 w 77973"/>
                <a:gd name="connsiteY8" fmla="*/ 35887 h 71928"/>
                <a:gd name="connsiteX9" fmla="*/ 37993 w 77973"/>
                <a:gd name="connsiteY9" fmla="*/ 55585 h 71928"/>
                <a:gd name="connsiteX10" fmla="*/ 29982 w 77973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3" h="71928">
                  <a:moveTo>
                    <a:pt x="29982" y="63597"/>
                  </a:moveTo>
                  <a:cubicBezTo>
                    <a:pt x="46947" y="81598"/>
                    <a:pt x="73507" y="69402"/>
                    <a:pt x="76617" y="46368"/>
                  </a:cubicBezTo>
                  <a:cubicBezTo>
                    <a:pt x="79463" y="25256"/>
                    <a:pt x="63139" y="3843"/>
                    <a:pt x="42197" y="733"/>
                  </a:cubicBezTo>
                  <a:cubicBezTo>
                    <a:pt x="21934" y="-2283"/>
                    <a:pt x="1764" y="11571"/>
                    <a:pt x="-761" y="32287"/>
                  </a:cubicBezTo>
                  <a:cubicBezTo>
                    <a:pt x="-3551" y="55020"/>
                    <a:pt x="15468" y="71626"/>
                    <a:pt x="37296" y="70967"/>
                  </a:cubicBezTo>
                  <a:cubicBezTo>
                    <a:pt x="44554" y="70741"/>
                    <a:pt x="44591" y="59431"/>
                    <a:pt x="37296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3" y="23277"/>
                    <a:pt x="21537" y="12175"/>
                    <a:pt x="35374" y="11609"/>
                  </a:cubicBezTo>
                  <a:cubicBezTo>
                    <a:pt x="49850" y="11006"/>
                    <a:pt x="61763" y="22203"/>
                    <a:pt x="64967" y="35887"/>
                  </a:cubicBezTo>
                  <a:cubicBezTo>
                    <a:pt x="68606" y="51853"/>
                    <a:pt x="52432" y="70986"/>
                    <a:pt x="37993" y="55585"/>
                  </a:cubicBezTo>
                  <a:cubicBezTo>
                    <a:pt x="32998" y="50270"/>
                    <a:pt x="25006" y="58281"/>
                    <a:pt x="29982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380064B3-C5BD-848E-E9F1-90F5959849CF}"/>
                </a:ext>
              </a:extLst>
            </p:cNvPr>
            <p:cNvSpPr/>
            <p:nvPr/>
          </p:nvSpPr>
          <p:spPr>
            <a:xfrm>
              <a:off x="7115727" y="2900698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5 w 99857"/>
                <a:gd name="connsiteY3" fmla="*/ 363837 h 367542"/>
                <a:gd name="connsiteX4" fmla="*/ 98629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5" y="363837"/>
                  </a:cubicBezTo>
                  <a:cubicBezTo>
                    <a:pt x="89488" y="370887"/>
                    <a:pt x="100402" y="367909"/>
                    <a:pt x="98629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099ED10C-31B5-5556-67C5-1188F58D01A7}"/>
                </a:ext>
              </a:extLst>
            </p:cNvPr>
            <p:cNvSpPr/>
            <p:nvPr/>
          </p:nvSpPr>
          <p:spPr>
            <a:xfrm>
              <a:off x="7605354" y="2796211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6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AE8A9026-357E-7591-C2E4-D561F0EB3697}"/>
                </a:ext>
              </a:extLst>
            </p:cNvPr>
            <p:cNvSpPr/>
            <p:nvPr/>
          </p:nvSpPr>
          <p:spPr>
            <a:xfrm>
              <a:off x="7795051" y="2436501"/>
              <a:ext cx="113864" cy="468779"/>
            </a:xfrm>
            <a:custGeom>
              <a:avLst/>
              <a:gdLst>
                <a:gd name="connsiteX0" fmla="*/ 112674 w 113864"/>
                <a:gd name="connsiteY0" fmla="*/ 462030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30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30"/>
                  </a:moveTo>
                  <a:cubicBezTo>
                    <a:pt x="78462" y="309441"/>
                    <a:pt x="44249" y="156890"/>
                    <a:pt x="10037" y="4377"/>
                  </a:cubicBezTo>
                  <a:cubicBezTo>
                    <a:pt x="8434" y="-2729"/>
                    <a:pt x="-2460" y="287"/>
                    <a:pt x="-877" y="7374"/>
                  </a:cubicBezTo>
                  <a:cubicBezTo>
                    <a:pt x="33448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3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1A10E5BA-9E05-BDA3-D27A-2560FCD04D11}"/>
                </a:ext>
              </a:extLst>
            </p:cNvPr>
            <p:cNvSpPr/>
            <p:nvPr/>
          </p:nvSpPr>
          <p:spPr>
            <a:xfrm>
              <a:off x="7281274" y="2556862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1" y="156357"/>
                    <a:pt x="78922" y="305420"/>
                    <a:pt x="118620" y="454503"/>
                  </a:cubicBezTo>
                  <a:cubicBezTo>
                    <a:pt x="120505" y="461534"/>
                    <a:pt x="131400" y="458556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1782EA81-6A0A-32E0-5A9E-8F4734D414AA}"/>
                </a:ext>
              </a:extLst>
            </p:cNvPr>
            <p:cNvSpPr/>
            <p:nvPr/>
          </p:nvSpPr>
          <p:spPr>
            <a:xfrm>
              <a:off x="7446864" y="2931275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7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4" y="35568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7" y="116640"/>
                  </a:cubicBezTo>
                  <a:cubicBezTo>
                    <a:pt x="148689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4AD02D3A-345F-7101-779F-3B02048F3FB9}"/>
                </a:ext>
              </a:extLst>
            </p:cNvPr>
            <p:cNvSpPr/>
            <p:nvPr/>
          </p:nvSpPr>
          <p:spPr>
            <a:xfrm>
              <a:off x="7309060" y="2400956"/>
              <a:ext cx="458686" cy="114733"/>
            </a:xfrm>
            <a:custGeom>
              <a:avLst/>
              <a:gdLst>
                <a:gd name="connsiteX0" fmla="*/ 450599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599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599" y="488"/>
                  </a:moveTo>
                  <a:cubicBezTo>
                    <a:pt x="301385" y="34895"/>
                    <a:pt x="152189" y="69397"/>
                    <a:pt x="3013" y="103992"/>
                  </a:cubicBezTo>
                  <a:cubicBezTo>
                    <a:pt x="-4075" y="105632"/>
                    <a:pt x="-1077" y="116527"/>
                    <a:pt x="6029" y="114887"/>
                  </a:cubicBezTo>
                  <a:cubicBezTo>
                    <a:pt x="155205" y="80341"/>
                    <a:pt x="304401" y="45846"/>
                    <a:pt x="453597" y="11402"/>
                  </a:cubicBezTo>
                  <a:cubicBezTo>
                    <a:pt x="460703" y="9762"/>
                    <a:pt x="457687" y="-1152"/>
                    <a:pt x="450599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67431254-333B-16F5-AA83-3F6D85D0FA34}"/>
                </a:ext>
              </a:extLst>
            </p:cNvPr>
            <p:cNvSpPr/>
            <p:nvPr/>
          </p:nvSpPr>
          <p:spPr>
            <a:xfrm>
              <a:off x="7131519" y="2760476"/>
              <a:ext cx="444182" cy="105461"/>
            </a:xfrm>
            <a:custGeom>
              <a:avLst/>
              <a:gdLst>
                <a:gd name="connsiteX0" fmla="*/ 436082 w 444182"/>
                <a:gd name="connsiteY0" fmla="*/ 471 h 105461"/>
                <a:gd name="connsiteX1" fmla="*/ 3028 w 444182"/>
                <a:gd name="connsiteY1" fmla="*/ 94719 h 105461"/>
                <a:gd name="connsiteX2" fmla="*/ 6025 w 444182"/>
                <a:gd name="connsiteY2" fmla="*/ 105633 h 105461"/>
                <a:gd name="connsiteX3" fmla="*/ 439079 w 444182"/>
                <a:gd name="connsiteY3" fmla="*/ 11385 h 105461"/>
                <a:gd name="connsiteX4" fmla="*/ 436082 w 444182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2" h="105461">
                  <a:moveTo>
                    <a:pt x="436082" y="471"/>
                  </a:moveTo>
                  <a:cubicBezTo>
                    <a:pt x="291749" y="31893"/>
                    <a:pt x="147398" y="63297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7" y="42883"/>
                    <a:pt x="439079" y="11385"/>
                  </a:cubicBezTo>
                  <a:cubicBezTo>
                    <a:pt x="446203" y="9820"/>
                    <a:pt x="443188" y="-1075"/>
                    <a:pt x="436082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107C12B4-BC26-BAC4-73C2-248EDCE7B545}"/>
                </a:ext>
              </a:extLst>
            </p:cNvPr>
            <p:cNvSpPr/>
            <p:nvPr/>
          </p:nvSpPr>
          <p:spPr>
            <a:xfrm>
              <a:off x="7250626" y="3189403"/>
              <a:ext cx="453712" cy="115186"/>
            </a:xfrm>
            <a:custGeom>
              <a:avLst/>
              <a:gdLst>
                <a:gd name="connsiteX0" fmla="*/ 445642 w 453712"/>
                <a:gd name="connsiteY0" fmla="*/ 507 h 115186"/>
                <a:gd name="connsiteX1" fmla="*/ 3013 w 453712"/>
                <a:gd name="connsiteY1" fmla="*/ 104444 h 115186"/>
                <a:gd name="connsiteX2" fmla="*/ 6029 w 453712"/>
                <a:gd name="connsiteY2" fmla="*/ 115340 h 115186"/>
                <a:gd name="connsiteX3" fmla="*/ 448639 w 453712"/>
                <a:gd name="connsiteY3" fmla="*/ 11402 h 115186"/>
                <a:gd name="connsiteX4" fmla="*/ 445642 w 453712"/>
                <a:gd name="connsiteY4" fmla="*/ 507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2" h="115186">
                  <a:moveTo>
                    <a:pt x="445642" y="507"/>
                  </a:moveTo>
                  <a:cubicBezTo>
                    <a:pt x="298425" y="36510"/>
                    <a:pt x="150739" y="70553"/>
                    <a:pt x="3013" y="104444"/>
                  </a:cubicBezTo>
                  <a:cubicBezTo>
                    <a:pt x="-4075" y="106066"/>
                    <a:pt x="-1077" y="116980"/>
                    <a:pt x="6029" y="115340"/>
                  </a:cubicBezTo>
                  <a:cubicBezTo>
                    <a:pt x="153735" y="81410"/>
                    <a:pt x="301423" y="47481"/>
                    <a:pt x="448639" y="11402"/>
                  </a:cubicBezTo>
                  <a:cubicBezTo>
                    <a:pt x="455707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4CBD2876-6DB4-9A93-322A-A261875CA34B}"/>
                </a:ext>
              </a:extLst>
            </p:cNvPr>
            <p:cNvSpPr/>
            <p:nvPr/>
          </p:nvSpPr>
          <p:spPr>
            <a:xfrm>
              <a:off x="7226572" y="3075423"/>
              <a:ext cx="171063" cy="200866"/>
            </a:xfrm>
            <a:custGeom>
              <a:avLst/>
              <a:gdLst>
                <a:gd name="connsiteX0" fmla="*/ 8387 w 171063"/>
                <a:gd name="connsiteY0" fmla="*/ 199310 h 200866"/>
                <a:gd name="connsiteX1" fmla="*/ 168610 w 171063"/>
                <a:gd name="connsiteY1" fmla="*/ 10210 h 200866"/>
                <a:gd name="connsiteX2" fmla="*/ 160618 w 171063"/>
                <a:gd name="connsiteY2" fmla="*/ 2199 h 200866"/>
                <a:gd name="connsiteX3" fmla="*/ 395 w 171063"/>
                <a:gd name="connsiteY3" fmla="*/ 191318 h 200866"/>
                <a:gd name="connsiteX4" fmla="*/ 8387 w 171063"/>
                <a:gd name="connsiteY4" fmla="*/ 199310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6">
                  <a:moveTo>
                    <a:pt x="8387" y="199310"/>
                  </a:moveTo>
                  <a:cubicBezTo>
                    <a:pt x="61807" y="136295"/>
                    <a:pt x="115208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0" y="65326"/>
                    <a:pt x="53909" y="128379"/>
                    <a:pt x="395" y="191318"/>
                  </a:cubicBezTo>
                  <a:cubicBezTo>
                    <a:pt x="-4299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27BFFCC4-C1A5-3A11-806E-C730F2266903}"/>
                </a:ext>
              </a:extLst>
            </p:cNvPr>
            <p:cNvSpPr/>
            <p:nvPr/>
          </p:nvSpPr>
          <p:spPr>
            <a:xfrm>
              <a:off x="7121193" y="2543912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6" y="194679"/>
                    <a:pt x="103436" y="101787"/>
                    <a:pt x="150485" y="8877"/>
                  </a:cubicBezTo>
                  <a:cubicBezTo>
                    <a:pt x="153766" y="2393"/>
                    <a:pt x="144001" y="-3338"/>
                    <a:pt x="140721" y="3222"/>
                  </a:cubicBezTo>
                  <a:cubicBezTo>
                    <a:pt x="93691" y="96133"/>
                    <a:pt x="46661" y="189024"/>
                    <a:pt x="-369" y="281934"/>
                  </a:cubicBezTo>
                  <a:cubicBezTo>
                    <a:pt x="-3649" y="288419"/>
                    <a:pt x="6096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9485785A-AEB0-E0A9-37AA-47F0016C2EEC}"/>
                </a:ext>
              </a:extLst>
            </p:cNvPr>
            <p:cNvSpPr/>
            <p:nvPr/>
          </p:nvSpPr>
          <p:spPr>
            <a:xfrm>
              <a:off x="7623257" y="2434402"/>
              <a:ext cx="166298" cy="302068"/>
            </a:xfrm>
            <a:custGeom>
              <a:avLst/>
              <a:gdLst>
                <a:gd name="connsiteX0" fmla="*/ 9506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506" y="299533"/>
                  </a:moveTo>
                  <a:cubicBezTo>
                    <a:pt x="61230" y="202645"/>
                    <a:pt x="112916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1" y="196971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7CD2096C-7B91-8E9F-BF1F-DC98C04FB4DF}"/>
                </a:ext>
              </a:extLst>
            </p:cNvPr>
            <p:cNvSpPr/>
            <p:nvPr/>
          </p:nvSpPr>
          <p:spPr>
            <a:xfrm>
              <a:off x="7744245" y="2962294"/>
              <a:ext cx="161522" cy="209279"/>
            </a:xfrm>
            <a:custGeom>
              <a:avLst/>
              <a:gdLst>
                <a:gd name="connsiteX0" fmla="*/ 9835 w 161522"/>
                <a:gd name="connsiteY0" fmla="*/ 207183 h 209279"/>
                <a:gd name="connsiteX1" fmla="*/ 159390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5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5" y="207183"/>
                  </a:moveTo>
                  <a:lnTo>
                    <a:pt x="159390" y="8412"/>
                  </a:lnTo>
                  <a:cubicBezTo>
                    <a:pt x="163762" y="2607"/>
                    <a:pt x="153960" y="-3048"/>
                    <a:pt x="149625" y="2757"/>
                  </a:cubicBezTo>
                  <a:cubicBezTo>
                    <a:pt x="99767" y="68995"/>
                    <a:pt x="49910" y="135252"/>
                    <a:pt x="72" y="201509"/>
                  </a:cubicBezTo>
                  <a:cubicBezTo>
                    <a:pt x="-4320" y="207315"/>
                    <a:pt x="5500" y="212969"/>
                    <a:pt x="9835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0EE5302D-506E-A24F-4427-E170D7183921}"/>
                </a:ext>
              </a:extLst>
            </p:cNvPr>
            <p:cNvSpPr/>
            <p:nvPr/>
          </p:nvSpPr>
          <p:spPr>
            <a:xfrm>
              <a:off x="11127734" y="1117147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33BE8751-E13E-114D-7DDC-CC4A9205C791}"/>
                </a:ext>
              </a:extLst>
            </p:cNvPr>
            <p:cNvSpPr/>
            <p:nvPr/>
          </p:nvSpPr>
          <p:spPr>
            <a:xfrm>
              <a:off x="10626940" y="1005447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6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2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0"/>
                    <a:pt x="2005" y="12805"/>
                    <a:pt x="-671" y="32163"/>
                  </a:cubicBezTo>
                  <a:cubicBezTo>
                    <a:pt x="-3574" y="53068"/>
                    <a:pt x="11318" y="71748"/>
                    <a:pt x="30959" y="77403"/>
                  </a:cubicBezTo>
                  <a:cubicBezTo>
                    <a:pt x="37971" y="79382"/>
                    <a:pt x="40968" y="68468"/>
                    <a:pt x="33956" y="66508"/>
                  </a:cubicBezTo>
                  <a:cubicBezTo>
                    <a:pt x="20761" y="62738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4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D8106388-EB81-4DD0-90C7-5D8DC13C1E86}"/>
                </a:ext>
              </a:extLst>
            </p:cNvPr>
            <p:cNvSpPr/>
            <p:nvPr/>
          </p:nvSpPr>
          <p:spPr>
            <a:xfrm>
              <a:off x="11238896" y="680736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07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37"/>
                    <a:pt x="21459" y="69321"/>
                    <a:pt x="16162" y="64507"/>
                  </a:cubicBezTo>
                  <a:cubicBezTo>
                    <a:pt x="15973" y="64333"/>
                    <a:pt x="15804" y="64154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2"/>
                    <a:pt x="62344" y="27287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2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3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39D8A2E4-46CF-9883-DC5B-B80275C6FF5D}"/>
                </a:ext>
              </a:extLst>
            </p:cNvPr>
            <p:cNvSpPr/>
            <p:nvPr/>
          </p:nvSpPr>
          <p:spPr>
            <a:xfrm>
              <a:off x="10744335" y="583898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63" y="55645"/>
                    <a:pt x="68075" y="36041"/>
                  </a:cubicBezTo>
                  <a:cubicBezTo>
                    <a:pt x="69130" y="17681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2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11BA3956-AD3F-7E40-2BAB-AF4BABDFCF5A}"/>
                </a:ext>
              </a:extLst>
            </p:cNvPr>
            <p:cNvSpPr/>
            <p:nvPr/>
          </p:nvSpPr>
          <p:spPr>
            <a:xfrm>
              <a:off x="10932889" y="870633"/>
              <a:ext cx="70302" cy="70124"/>
            </a:xfrm>
            <a:custGeom>
              <a:avLst/>
              <a:gdLst>
                <a:gd name="connsiteX0" fmla="*/ 17595 w 70302"/>
                <a:gd name="connsiteY0" fmla="*/ 67904 h 70124"/>
                <a:gd name="connsiteX1" fmla="*/ 65077 w 70302"/>
                <a:gd name="connsiteY1" fmla="*/ 51806 h 70124"/>
                <a:gd name="connsiteX2" fmla="*/ 51732 w 70302"/>
                <a:gd name="connsiteY2" fmla="*/ 5304 h 70124"/>
                <a:gd name="connsiteX3" fmla="*/ 4419 w 70302"/>
                <a:gd name="connsiteY3" fmla="*/ 15784 h 70124"/>
                <a:gd name="connsiteX4" fmla="*/ 12864 w 70302"/>
                <a:gd name="connsiteY4" fmla="*/ 65114 h 70124"/>
                <a:gd name="connsiteX5" fmla="*/ 20856 w 70302"/>
                <a:gd name="connsiteY5" fmla="*/ 57103 h 70124"/>
                <a:gd name="connsiteX6" fmla="*/ 13053 w 70302"/>
                <a:gd name="connsiteY6" fmla="*/ 23381 h 70124"/>
                <a:gd name="connsiteX7" fmla="*/ 46020 w 70302"/>
                <a:gd name="connsiteY7" fmla="*/ 15087 h 70124"/>
                <a:gd name="connsiteX8" fmla="*/ 54182 w 70302"/>
                <a:gd name="connsiteY8" fmla="*/ 47980 h 70124"/>
                <a:gd name="connsiteX9" fmla="*/ 20611 w 70302"/>
                <a:gd name="connsiteY9" fmla="*/ 56990 h 70124"/>
                <a:gd name="connsiteX10" fmla="*/ 17595 w 70302"/>
                <a:gd name="connsiteY10" fmla="*/ 67904 h 70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24">
                  <a:moveTo>
                    <a:pt x="17595" y="67904"/>
                  </a:moveTo>
                  <a:cubicBezTo>
                    <a:pt x="34824" y="74369"/>
                    <a:pt x="55841" y="68319"/>
                    <a:pt x="65077" y="51806"/>
                  </a:cubicBezTo>
                  <a:cubicBezTo>
                    <a:pt x="74314" y="35294"/>
                    <a:pt x="67584" y="14672"/>
                    <a:pt x="51732" y="5304"/>
                  </a:cubicBezTo>
                  <a:cubicBezTo>
                    <a:pt x="35879" y="-4064"/>
                    <a:pt x="14580" y="-31"/>
                    <a:pt x="4419" y="15784"/>
                  </a:cubicBezTo>
                  <a:cubicBezTo>
                    <a:pt x="-5741" y="31599"/>
                    <a:pt x="-1009" y="53050"/>
                    <a:pt x="12864" y="65114"/>
                  </a:cubicBezTo>
                  <a:cubicBezTo>
                    <a:pt x="18330" y="69864"/>
                    <a:pt x="26361" y="61891"/>
                    <a:pt x="20856" y="57103"/>
                  </a:cubicBezTo>
                  <a:cubicBezTo>
                    <a:pt x="11431" y="48828"/>
                    <a:pt x="6756" y="35068"/>
                    <a:pt x="13053" y="23381"/>
                  </a:cubicBezTo>
                  <a:cubicBezTo>
                    <a:pt x="19348" y="11694"/>
                    <a:pt x="34730" y="8301"/>
                    <a:pt x="46020" y="15087"/>
                  </a:cubicBezTo>
                  <a:cubicBezTo>
                    <a:pt x="57312" y="21873"/>
                    <a:pt x="61779" y="36745"/>
                    <a:pt x="54182" y="47980"/>
                  </a:cubicBezTo>
                  <a:cubicBezTo>
                    <a:pt x="46586" y="59214"/>
                    <a:pt x="32430" y="61420"/>
                    <a:pt x="20611" y="56990"/>
                  </a:cubicBezTo>
                  <a:cubicBezTo>
                    <a:pt x="13787" y="54445"/>
                    <a:pt x="10828" y="65359"/>
                    <a:pt x="17595" y="679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9AA23F0D-E737-30B9-2D70-9AADCCB53307}"/>
                </a:ext>
              </a:extLst>
            </p:cNvPr>
            <p:cNvSpPr/>
            <p:nvPr/>
          </p:nvSpPr>
          <p:spPr>
            <a:xfrm>
              <a:off x="10443852" y="753982"/>
              <a:ext cx="63810" cy="63861"/>
            </a:xfrm>
            <a:custGeom>
              <a:avLst/>
              <a:gdLst>
                <a:gd name="connsiteX0" fmla="*/ 26982 w 63810"/>
                <a:gd name="connsiteY0" fmla="*/ 48912 h 63861"/>
                <a:gd name="connsiteX1" fmla="*/ 11902 w 63810"/>
                <a:gd name="connsiteY1" fmla="*/ 23238 h 63861"/>
                <a:gd name="connsiteX2" fmla="*/ 39894 w 63810"/>
                <a:gd name="connsiteY2" fmla="*/ 13718 h 63861"/>
                <a:gd name="connsiteX3" fmla="*/ 49413 w 63810"/>
                <a:gd name="connsiteY3" fmla="*/ 41706 h 63861"/>
                <a:gd name="connsiteX4" fmla="*/ 47961 w 63810"/>
                <a:gd name="connsiteY4" fmla="*/ 44199 h 63861"/>
                <a:gd name="connsiteX5" fmla="*/ 13655 w 63810"/>
                <a:gd name="connsiteY5" fmla="*/ 45632 h 63861"/>
                <a:gd name="connsiteX6" fmla="*/ 5662 w 63810"/>
                <a:gd name="connsiteY6" fmla="*/ 53624 h 63861"/>
                <a:gd name="connsiteX7" fmla="*/ 56350 w 63810"/>
                <a:gd name="connsiteY7" fmla="*/ 51739 h 63861"/>
                <a:gd name="connsiteX8" fmla="*/ 49903 w 63810"/>
                <a:gd name="connsiteY8" fmla="*/ 6747 h 63861"/>
                <a:gd name="connsiteX9" fmla="*/ 4928 w 63810"/>
                <a:gd name="connsiteY9" fmla="*/ 13184 h 63861"/>
                <a:gd name="connsiteX10" fmla="*/ 1214 w 63810"/>
                <a:gd name="connsiteY10" fmla="*/ 19525 h 63861"/>
                <a:gd name="connsiteX11" fmla="*/ 17010 w 63810"/>
                <a:gd name="connsiteY11" fmla="*/ 57792 h 63861"/>
                <a:gd name="connsiteX12" fmla="*/ 23928 w 63810"/>
                <a:gd name="connsiteY12" fmla="*/ 59713 h 63861"/>
                <a:gd name="connsiteX13" fmla="*/ 26926 w 63810"/>
                <a:gd name="connsiteY13" fmla="*/ 48818 h 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1">
                  <a:moveTo>
                    <a:pt x="26982" y="48912"/>
                  </a:moveTo>
                  <a:cubicBezTo>
                    <a:pt x="14729" y="47140"/>
                    <a:pt x="6247" y="35246"/>
                    <a:pt x="11902" y="23238"/>
                  </a:cubicBezTo>
                  <a:cubicBezTo>
                    <a:pt x="17010" y="12881"/>
                    <a:pt x="29527" y="8618"/>
                    <a:pt x="39894" y="13718"/>
                  </a:cubicBezTo>
                  <a:cubicBezTo>
                    <a:pt x="50243" y="18817"/>
                    <a:pt x="54502" y="31348"/>
                    <a:pt x="49413" y="41706"/>
                  </a:cubicBezTo>
                  <a:cubicBezTo>
                    <a:pt x="48979" y="42569"/>
                    <a:pt x="48508" y="43403"/>
                    <a:pt x="47961" y="44199"/>
                  </a:cubicBezTo>
                  <a:cubicBezTo>
                    <a:pt x="39705" y="56621"/>
                    <a:pt x="23457" y="54755"/>
                    <a:pt x="13655" y="45632"/>
                  </a:cubicBezTo>
                  <a:cubicBezTo>
                    <a:pt x="8321" y="40693"/>
                    <a:pt x="309" y="48686"/>
                    <a:pt x="5662" y="53624"/>
                  </a:cubicBezTo>
                  <a:cubicBezTo>
                    <a:pt x="20233" y="67083"/>
                    <a:pt x="43608" y="68949"/>
                    <a:pt x="56350" y="51739"/>
                  </a:cubicBezTo>
                  <a:cubicBezTo>
                    <a:pt x="67000" y="37537"/>
                    <a:pt x="64116" y="17393"/>
                    <a:pt x="49903" y="6747"/>
                  </a:cubicBezTo>
                  <a:cubicBezTo>
                    <a:pt x="35709" y="-3900"/>
                    <a:pt x="15559" y="-1018"/>
                    <a:pt x="4928" y="13184"/>
                  </a:cubicBezTo>
                  <a:cubicBezTo>
                    <a:pt x="3439" y="15149"/>
                    <a:pt x="2194" y="17277"/>
                    <a:pt x="1214" y="19525"/>
                  </a:cubicBezTo>
                  <a:cubicBezTo>
                    <a:pt x="-4987" y="34454"/>
                    <a:pt x="2081" y="51587"/>
                    <a:pt x="17010" y="57792"/>
                  </a:cubicBezTo>
                  <a:cubicBezTo>
                    <a:pt x="19235" y="58714"/>
                    <a:pt x="21553" y="59358"/>
                    <a:pt x="23928" y="59713"/>
                  </a:cubicBezTo>
                  <a:cubicBezTo>
                    <a:pt x="31034" y="60749"/>
                    <a:pt x="34107" y="49854"/>
                    <a:pt x="26926" y="488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7074A974-D47E-76EB-F331-41530D688CD8}"/>
                </a:ext>
              </a:extLst>
            </p:cNvPr>
            <p:cNvSpPr/>
            <p:nvPr/>
          </p:nvSpPr>
          <p:spPr>
            <a:xfrm>
              <a:off x="10559428" y="230146"/>
              <a:ext cx="67554" cy="67586"/>
            </a:xfrm>
            <a:custGeom>
              <a:avLst/>
              <a:gdLst>
                <a:gd name="connsiteX0" fmla="*/ 54042 w 67554"/>
                <a:gd name="connsiteY0" fmla="*/ 61826 h 67586"/>
                <a:gd name="connsiteX1" fmla="*/ 61846 w 67554"/>
                <a:gd name="connsiteY1" fmla="*/ 16059 h 67586"/>
                <a:gd name="connsiteX2" fmla="*/ 17794 w 67554"/>
                <a:gd name="connsiteY2" fmla="*/ 3995 h 67586"/>
                <a:gd name="connsiteX3" fmla="*/ 1584 w 67554"/>
                <a:gd name="connsiteY3" fmla="*/ 47086 h 67586"/>
                <a:gd name="connsiteX4" fmla="*/ 45050 w 67554"/>
                <a:gd name="connsiteY4" fmla="*/ 66803 h 67586"/>
                <a:gd name="connsiteX5" fmla="*/ 42035 w 67554"/>
                <a:gd name="connsiteY5" fmla="*/ 55889 h 67586"/>
                <a:gd name="connsiteX6" fmla="*/ 12309 w 67554"/>
                <a:gd name="connsiteY6" fmla="*/ 43467 h 67586"/>
                <a:gd name="connsiteX7" fmla="*/ 23506 w 67554"/>
                <a:gd name="connsiteY7" fmla="*/ 13759 h 67586"/>
                <a:gd name="connsiteX8" fmla="*/ 53137 w 67554"/>
                <a:gd name="connsiteY8" fmla="*/ 23693 h 67586"/>
                <a:gd name="connsiteX9" fmla="*/ 46031 w 67554"/>
                <a:gd name="connsiteY9" fmla="*/ 53853 h 67586"/>
                <a:gd name="connsiteX10" fmla="*/ 54042 w 67554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6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8"/>
                    <a:pt x="45050" y="66803"/>
                  </a:cubicBezTo>
                  <a:cubicBezTo>
                    <a:pt x="52138" y="65125"/>
                    <a:pt x="49141" y="54230"/>
                    <a:pt x="42035" y="55889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3"/>
                    <a:pt x="12610" y="18830"/>
                    <a:pt x="23506" y="13759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DAB3D723-C403-704D-6CB3-A8F420210B42}"/>
                </a:ext>
              </a:extLst>
            </p:cNvPr>
            <p:cNvSpPr/>
            <p:nvPr/>
          </p:nvSpPr>
          <p:spPr>
            <a:xfrm>
              <a:off x="11058921" y="346092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3"/>
                    <a:pt x="33690" y="733"/>
                  </a:cubicBezTo>
                  <a:cubicBezTo>
                    <a:pt x="12767" y="3843"/>
                    <a:pt x="-3557" y="25238"/>
                    <a:pt x="-711" y="46368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9B5CD003-639B-45B8-4FBC-3D9E47EF8610}"/>
                </a:ext>
              </a:extLst>
            </p:cNvPr>
            <p:cNvSpPr/>
            <p:nvPr/>
          </p:nvSpPr>
          <p:spPr>
            <a:xfrm>
              <a:off x="11169246" y="759268"/>
              <a:ext cx="99861" cy="367647"/>
            </a:xfrm>
            <a:custGeom>
              <a:avLst/>
              <a:gdLst>
                <a:gd name="connsiteX0" fmla="*/ 10055 w 99861"/>
                <a:gd name="connsiteY0" fmla="*/ 363846 h 367647"/>
                <a:gd name="connsiteX1" fmla="*/ 98649 w 99861"/>
                <a:gd name="connsiteY1" fmla="*/ 7378 h 367647"/>
                <a:gd name="connsiteX2" fmla="*/ 87754 w 99861"/>
                <a:gd name="connsiteY2" fmla="*/ 4362 h 367647"/>
                <a:gd name="connsiteX3" fmla="*/ -840 w 99861"/>
                <a:gd name="connsiteY3" fmla="*/ 360943 h 367647"/>
                <a:gd name="connsiteX4" fmla="*/ 10055 w 99861"/>
                <a:gd name="connsiteY4" fmla="*/ 363940 h 36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647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1" y="-2725"/>
                    <a:pt x="87754" y="4362"/>
                  </a:cubicBezTo>
                  <a:cubicBezTo>
                    <a:pt x="59291" y="123436"/>
                    <a:pt x="28943" y="242189"/>
                    <a:pt x="-840" y="360943"/>
                  </a:cubicBezTo>
                  <a:cubicBezTo>
                    <a:pt x="-2612" y="367992"/>
                    <a:pt x="8283" y="371008"/>
                    <a:pt x="10055" y="363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AEC58FF8-B13A-BDCD-D8F3-62812FA2618F}"/>
                </a:ext>
              </a:extLst>
            </p:cNvPr>
            <p:cNvSpPr/>
            <p:nvPr/>
          </p:nvSpPr>
          <p:spPr>
            <a:xfrm>
              <a:off x="10670571" y="654874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5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9"/>
                    <a:pt x="75187" y="125752"/>
                    <a:pt x="107646" y="7325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17"/>
                    <a:pt x="31719" y="241124"/>
                    <a:pt x="-815" y="359551"/>
                  </a:cubicBezTo>
                  <a:cubicBezTo>
                    <a:pt x="-2700" y="366582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F26D0C24-F8BA-4B8C-61F4-3CDAFD3E9A9F}"/>
                </a:ext>
              </a:extLst>
            </p:cNvPr>
            <p:cNvSpPr/>
            <p:nvPr/>
          </p:nvSpPr>
          <p:spPr>
            <a:xfrm>
              <a:off x="10475931" y="295135"/>
              <a:ext cx="113852" cy="468817"/>
            </a:xfrm>
            <a:custGeom>
              <a:avLst/>
              <a:gdLst>
                <a:gd name="connsiteX0" fmla="*/ 10021 w 113852"/>
                <a:gd name="connsiteY0" fmla="*/ 465046 h 468817"/>
                <a:gd name="connsiteX1" fmla="*/ 112658 w 113852"/>
                <a:gd name="connsiteY1" fmla="*/ 7374 h 468817"/>
                <a:gd name="connsiteX2" fmla="*/ 101762 w 113852"/>
                <a:gd name="connsiteY2" fmla="*/ 4377 h 468817"/>
                <a:gd name="connsiteX3" fmla="*/ -874 w 113852"/>
                <a:gd name="connsiteY3" fmla="*/ 462067 h 468817"/>
                <a:gd name="connsiteX4" fmla="*/ 10021 w 113852"/>
                <a:gd name="connsiteY4" fmla="*/ 465083 h 46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817">
                  <a:moveTo>
                    <a:pt x="10021" y="465046"/>
                  </a:moveTo>
                  <a:cubicBezTo>
                    <a:pt x="44233" y="312501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22"/>
                    <a:pt x="33225" y="309485"/>
                    <a:pt x="-874" y="462067"/>
                  </a:cubicBezTo>
                  <a:cubicBezTo>
                    <a:pt x="-2476" y="469174"/>
                    <a:pt x="8438" y="472190"/>
                    <a:pt x="10021" y="4650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5EC8419D-C4B6-5253-F088-86B4C440171F}"/>
                </a:ext>
              </a:extLst>
            </p:cNvPr>
            <p:cNvSpPr/>
            <p:nvPr/>
          </p:nvSpPr>
          <p:spPr>
            <a:xfrm>
              <a:off x="10972808" y="415539"/>
              <a:ext cx="130705" cy="458183"/>
            </a:xfrm>
            <a:custGeom>
              <a:avLst/>
              <a:gdLst>
                <a:gd name="connsiteX0" fmla="*/ 10023 w 130705"/>
                <a:gd name="connsiteY0" fmla="*/ 454497 h 458183"/>
                <a:gd name="connsiteX1" fmla="*/ 129454 w 130705"/>
                <a:gd name="connsiteY1" fmla="*/ 7326 h 458183"/>
                <a:gd name="connsiteX2" fmla="*/ 118559 w 130705"/>
                <a:gd name="connsiteY2" fmla="*/ 4328 h 458183"/>
                <a:gd name="connsiteX3" fmla="*/ -816 w 130705"/>
                <a:gd name="connsiteY3" fmla="*/ 451500 h 458183"/>
                <a:gd name="connsiteX4" fmla="*/ 10098 w 130705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05" h="458183">
                  <a:moveTo>
                    <a:pt x="10023" y="454497"/>
                  </a:moveTo>
                  <a:cubicBezTo>
                    <a:pt x="49739" y="305421"/>
                    <a:pt x="89549" y="156364"/>
                    <a:pt x="129454" y="7326"/>
                  </a:cubicBezTo>
                  <a:cubicBezTo>
                    <a:pt x="131339" y="295"/>
                    <a:pt x="120425" y="-2703"/>
                    <a:pt x="118559" y="4328"/>
                  </a:cubicBezTo>
                  <a:cubicBezTo>
                    <a:pt x="78692" y="153292"/>
                    <a:pt x="38900" y="302349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86878562-A9CA-AFFF-B84E-097D21B90245}"/>
                </a:ext>
              </a:extLst>
            </p:cNvPr>
            <p:cNvSpPr/>
            <p:nvPr/>
          </p:nvSpPr>
          <p:spPr>
            <a:xfrm>
              <a:off x="10499041" y="789946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2"/>
                    <a:pt x="288262" y="81555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84"/>
                    <a:pt x="148567" y="35705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FE2C3549-5C15-7158-DA3D-C55C4345CFB3}"/>
                </a:ext>
              </a:extLst>
            </p:cNvPr>
            <p:cNvSpPr/>
            <p:nvPr/>
          </p:nvSpPr>
          <p:spPr>
            <a:xfrm>
              <a:off x="10617098" y="259631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5"/>
                    <a:pt x="301417" y="80300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2"/>
                    <a:pt x="155219" y="34929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53ECFBD0-DA6A-9B9B-05D8-F65E71EF22D1}"/>
                </a:ext>
              </a:extLst>
            </p:cNvPr>
            <p:cNvSpPr/>
            <p:nvPr/>
          </p:nvSpPr>
          <p:spPr>
            <a:xfrm>
              <a:off x="10809144" y="619148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0"/>
                    <a:pt x="291704" y="74216"/>
                    <a:pt x="436075" y="105632"/>
                  </a:cubicBezTo>
                  <a:cubicBezTo>
                    <a:pt x="443181" y="107178"/>
                    <a:pt x="446216" y="96208"/>
                    <a:pt x="439090" y="94718"/>
                  </a:cubicBezTo>
                  <a:cubicBezTo>
                    <a:pt x="294721" y="63415"/>
                    <a:pt x="150369" y="31999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4D950072-73DF-F108-2FE7-E6E9D8AB5543}"/>
                </a:ext>
              </a:extLst>
            </p:cNvPr>
            <p:cNvSpPr/>
            <p:nvPr/>
          </p:nvSpPr>
          <p:spPr>
            <a:xfrm>
              <a:off x="10680503" y="1048074"/>
              <a:ext cx="453710" cy="115186"/>
            </a:xfrm>
            <a:custGeom>
              <a:avLst/>
              <a:gdLst>
                <a:gd name="connsiteX0" fmla="*/ 2994 w 453710"/>
                <a:gd name="connsiteY0" fmla="*/ 11402 h 115186"/>
                <a:gd name="connsiteX1" fmla="*/ 445623 w 453710"/>
                <a:gd name="connsiteY1" fmla="*/ 115340 h 115186"/>
                <a:gd name="connsiteX2" fmla="*/ 448620 w 453710"/>
                <a:gd name="connsiteY2" fmla="*/ 104445 h 115186"/>
                <a:gd name="connsiteX3" fmla="*/ 6009 w 453710"/>
                <a:gd name="connsiteY3" fmla="*/ 507 h 115186"/>
                <a:gd name="connsiteX4" fmla="*/ 2994 w 453710"/>
                <a:gd name="connsiteY4" fmla="*/ 11402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2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5"/>
                  </a:cubicBezTo>
                  <a:cubicBezTo>
                    <a:pt x="300914" y="70515"/>
                    <a:pt x="153226" y="36586"/>
                    <a:pt x="6009" y="507"/>
                  </a:cubicBezTo>
                  <a:cubicBezTo>
                    <a:pt x="-1059" y="-1227"/>
                    <a:pt x="-4074" y="9668"/>
                    <a:pt x="2994" y="114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6C172AA8-7CF7-EE13-4417-6EDCE2872815}"/>
                </a:ext>
              </a:extLst>
            </p:cNvPr>
            <p:cNvSpPr/>
            <p:nvPr/>
          </p:nvSpPr>
          <p:spPr>
            <a:xfrm>
              <a:off x="10987213" y="934076"/>
              <a:ext cx="171056" cy="200866"/>
            </a:xfrm>
            <a:custGeom>
              <a:avLst/>
              <a:gdLst>
                <a:gd name="connsiteX0" fmla="*/ 168601 w 171056"/>
                <a:gd name="connsiteY0" fmla="*/ 191318 h 200866"/>
                <a:gd name="connsiteX1" fmla="*/ 8378 w 171056"/>
                <a:gd name="connsiteY1" fmla="*/ 2199 h 200866"/>
                <a:gd name="connsiteX2" fmla="*/ 386 w 171056"/>
                <a:gd name="connsiteY2" fmla="*/ 10210 h 200866"/>
                <a:gd name="connsiteX3" fmla="*/ 160608 w 171056"/>
                <a:gd name="connsiteY3" fmla="*/ 199310 h 200866"/>
                <a:gd name="connsiteX4" fmla="*/ 168601 w 171056"/>
                <a:gd name="connsiteY4" fmla="*/ 191318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866">
                  <a:moveTo>
                    <a:pt x="168601" y="191318"/>
                  </a:moveTo>
                  <a:cubicBezTo>
                    <a:pt x="115181" y="128298"/>
                    <a:pt x="61780" y="65257"/>
                    <a:pt x="8378" y="2199"/>
                  </a:cubicBezTo>
                  <a:cubicBezTo>
                    <a:pt x="3684" y="-3362"/>
                    <a:pt x="-4289" y="4668"/>
                    <a:pt x="386" y="10210"/>
                  </a:cubicBezTo>
                  <a:cubicBezTo>
                    <a:pt x="53674" y="73319"/>
                    <a:pt x="107075" y="136352"/>
                    <a:pt x="160608" y="199310"/>
                  </a:cubicBezTo>
                  <a:cubicBezTo>
                    <a:pt x="165321" y="204871"/>
                    <a:pt x="173276" y="196841"/>
                    <a:pt x="168601" y="1913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2A41139E-55D6-5620-E759-98AEDCB216B6}"/>
                </a:ext>
              </a:extLst>
            </p:cNvPr>
            <p:cNvSpPr/>
            <p:nvPr/>
          </p:nvSpPr>
          <p:spPr>
            <a:xfrm>
              <a:off x="11111472" y="402628"/>
              <a:ext cx="152182" cy="290079"/>
            </a:xfrm>
            <a:custGeom>
              <a:avLst/>
              <a:gdLst>
                <a:gd name="connsiteX0" fmla="*/ 150485 w 152182"/>
                <a:gd name="connsiteY0" fmla="*/ 281833 h 290079"/>
                <a:gd name="connsiteX1" fmla="*/ 9395 w 152182"/>
                <a:gd name="connsiteY1" fmla="*/ 3177 h 290079"/>
                <a:gd name="connsiteX2" fmla="*/ -370 w 152182"/>
                <a:gd name="connsiteY2" fmla="*/ 8832 h 290079"/>
                <a:gd name="connsiteX3" fmla="*/ 140720 w 152182"/>
                <a:gd name="connsiteY3" fmla="*/ 287544 h 290079"/>
                <a:gd name="connsiteX4" fmla="*/ 150485 w 152182"/>
                <a:gd name="connsiteY4" fmla="*/ 281889 h 29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79">
                  <a:moveTo>
                    <a:pt x="150485" y="281833"/>
                  </a:moveTo>
                  <a:cubicBezTo>
                    <a:pt x="103474" y="188916"/>
                    <a:pt x="56443" y="96031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9"/>
                    <a:pt x="93691" y="194653"/>
                    <a:pt x="140720" y="287544"/>
                  </a:cubicBezTo>
                  <a:cubicBezTo>
                    <a:pt x="144001" y="294029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4C65D8AB-7BCA-8A3D-CBF3-47A6761B8F99}"/>
                </a:ext>
              </a:extLst>
            </p:cNvPr>
            <p:cNvSpPr/>
            <p:nvPr/>
          </p:nvSpPr>
          <p:spPr>
            <a:xfrm>
              <a:off x="10595219" y="293054"/>
              <a:ext cx="166297" cy="302051"/>
            </a:xfrm>
            <a:custGeom>
              <a:avLst/>
              <a:gdLst>
                <a:gd name="connsiteX0" fmla="*/ 164544 w 166297"/>
                <a:gd name="connsiteY0" fmla="*/ 293841 h 302051"/>
                <a:gd name="connsiteX1" fmla="*/ 9448 w 166297"/>
                <a:gd name="connsiteY1" fmla="*/ 3141 h 302051"/>
                <a:gd name="connsiteX2" fmla="*/ -315 w 166297"/>
                <a:gd name="connsiteY2" fmla="*/ 8796 h 302051"/>
                <a:gd name="connsiteX3" fmla="*/ 154780 w 166297"/>
                <a:gd name="connsiteY3" fmla="*/ 299553 h 302051"/>
                <a:gd name="connsiteX4" fmla="*/ 164544 w 166297"/>
                <a:gd name="connsiteY4" fmla="*/ 293898 h 30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2051">
                  <a:moveTo>
                    <a:pt x="164544" y="293841"/>
                  </a:moveTo>
                  <a:cubicBezTo>
                    <a:pt x="112839" y="196954"/>
                    <a:pt x="61134" y="100053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46"/>
                    <a:pt x="103075" y="202665"/>
                    <a:pt x="154780" y="299553"/>
                  </a:cubicBezTo>
                  <a:cubicBezTo>
                    <a:pt x="158210" y="305981"/>
                    <a:pt x="167975" y="300269"/>
                    <a:pt x="164544" y="2938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F8840675-89A8-6BA9-245D-A5BBCFEFB4B4}"/>
                </a:ext>
              </a:extLst>
            </p:cNvPr>
            <p:cNvSpPr/>
            <p:nvPr/>
          </p:nvSpPr>
          <p:spPr>
            <a:xfrm>
              <a:off x="10479122" y="820998"/>
              <a:ext cx="161531" cy="209154"/>
            </a:xfrm>
            <a:custGeom>
              <a:avLst/>
              <a:gdLst>
                <a:gd name="connsiteX0" fmla="*/ 159343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3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3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08C68D27-C9C1-C3A8-B0AF-77F225094D66}"/>
                </a:ext>
              </a:extLst>
            </p:cNvPr>
            <p:cNvSpPr/>
            <p:nvPr/>
          </p:nvSpPr>
          <p:spPr>
            <a:xfrm>
              <a:off x="11127734" y="3944605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ED4A45F-6B77-B84E-5A77-1D49C22E6BF8}"/>
                </a:ext>
              </a:extLst>
            </p:cNvPr>
            <p:cNvSpPr/>
            <p:nvPr/>
          </p:nvSpPr>
          <p:spPr>
            <a:xfrm>
              <a:off x="10626940" y="3832905"/>
              <a:ext cx="76601" cy="77596"/>
            </a:xfrm>
            <a:custGeom>
              <a:avLst/>
              <a:gdLst>
                <a:gd name="connsiteX0" fmla="*/ 35445 w 76601"/>
                <a:gd name="connsiteY0" fmla="*/ 77818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4 h 77596"/>
                <a:gd name="connsiteX4" fmla="*/ 30959 w 76601"/>
                <a:gd name="connsiteY4" fmla="*/ 77403 h 77596"/>
                <a:gd name="connsiteX5" fmla="*/ 33956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8"/>
                  </a:moveTo>
                  <a:cubicBezTo>
                    <a:pt x="56575" y="75933"/>
                    <a:pt x="76104" y="59383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0"/>
                    <a:pt x="2005" y="12805"/>
                    <a:pt x="-671" y="32164"/>
                  </a:cubicBezTo>
                  <a:cubicBezTo>
                    <a:pt x="-3574" y="53068"/>
                    <a:pt x="11318" y="71748"/>
                    <a:pt x="30959" y="77403"/>
                  </a:cubicBezTo>
                  <a:cubicBezTo>
                    <a:pt x="37971" y="79288"/>
                    <a:pt x="40968" y="68468"/>
                    <a:pt x="33956" y="66508"/>
                  </a:cubicBezTo>
                  <a:cubicBezTo>
                    <a:pt x="20761" y="62738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4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69D0C63E-D7C4-E1FA-CA10-647E4F85C2C1}"/>
                </a:ext>
              </a:extLst>
            </p:cNvPr>
            <p:cNvSpPr/>
            <p:nvPr/>
          </p:nvSpPr>
          <p:spPr>
            <a:xfrm>
              <a:off x="11238896" y="3508194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16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45"/>
                    <a:pt x="21459" y="69322"/>
                    <a:pt x="16162" y="64516"/>
                  </a:cubicBezTo>
                  <a:cubicBezTo>
                    <a:pt x="15973" y="64327"/>
                    <a:pt x="15804" y="64158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3"/>
                    <a:pt x="62344" y="27287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2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3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C98D1CF8-5907-68DE-6CA0-F62C4C6746BB}"/>
                </a:ext>
              </a:extLst>
            </p:cNvPr>
            <p:cNvSpPr/>
            <p:nvPr/>
          </p:nvSpPr>
          <p:spPr>
            <a:xfrm>
              <a:off x="10744335" y="3411356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44" y="55607"/>
                    <a:pt x="68075" y="36041"/>
                  </a:cubicBezTo>
                  <a:cubicBezTo>
                    <a:pt x="69130" y="17681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2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708390D8-8683-455E-CA81-8BD7C27ECFED}"/>
                </a:ext>
              </a:extLst>
            </p:cNvPr>
            <p:cNvSpPr/>
            <p:nvPr/>
          </p:nvSpPr>
          <p:spPr>
            <a:xfrm>
              <a:off x="10932889" y="3698113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7 w 70302"/>
                <a:gd name="connsiteY1" fmla="*/ 51784 h 70102"/>
                <a:gd name="connsiteX2" fmla="*/ 51732 w 70302"/>
                <a:gd name="connsiteY2" fmla="*/ 5301 h 70102"/>
                <a:gd name="connsiteX3" fmla="*/ 4419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3 w 70302"/>
                <a:gd name="connsiteY6" fmla="*/ 23359 h 70102"/>
                <a:gd name="connsiteX7" fmla="*/ 46020 w 70302"/>
                <a:gd name="connsiteY7" fmla="*/ 15065 h 70102"/>
                <a:gd name="connsiteX8" fmla="*/ 54182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7" y="51784"/>
                  </a:cubicBezTo>
                  <a:cubicBezTo>
                    <a:pt x="74314" y="35272"/>
                    <a:pt x="67584" y="14651"/>
                    <a:pt x="51732" y="5301"/>
                  </a:cubicBezTo>
                  <a:cubicBezTo>
                    <a:pt x="35879" y="-4048"/>
                    <a:pt x="14580" y="-52"/>
                    <a:pt x="4419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3"/>
                    <a:pt x="26361" y="61869"/>
                    <a:pt x="20856" y="57081"/>
                  </a:cubicBezTo>
                  <a:cubicBezTo>
                    <a:pt x="11431" y="48806"/>
                    <a:pt x="6756" y="35046"/>
                    <a:pt x="13053" y="23359"/>
                  </a:cubicBezTo>
                  <a:cubicBezTo>
                    <a:pt x="19348" y="11672"/>
                    <a:pt x="34730" y="8279"/>
                    <a:pt x="46020" y="15065"/>
                  </a:cubicBezTo>
                  <a:cubicBezTo>
                    <a:pt x="57312" y="21851"/>
                    <a:pt x="61779" y="36724"/>
                    <a:pt x="54182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7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1382D7FF-8D45-4B94-9D62-6C3CBA123236}"/>
                </a:ext>
              </a:extLst>
            </p:cNvPr>
            <p:cNvSpPr/>
            <p:nvPr/>
          </p:nvSpPr>
          <p:spPr>
            <a:xfrm>
              <a:off x="10443852" y="3581438"/>
              <a:ext cx="63810" cy="63864"/>
            </a:xfrm>
            <a:custGeom>
              <a:avLst/>
              <a:gdLst>
                <a:gd name="connsiteX0" fmla="*/ 26982 w 63810"/>
                <a:gd name="connsiteY0" fmla="*/ 48915 h 63864"/>
                <a:gd name="connsiteX1" fmla="*/ 11902 w 63810"/>
                <a:gd name="connsiteY1" fmla="*/ 23241 h 63864"/>
                <a:gd name="connsiteX2" fmla="*/ 39894 w 63810"/>
                <a:gd name="connsiteY2" fmla="*/ 13722 h 63864"/>
                <a:gd name="connsiteX3" fmla="*/ 49413 w 63810"/>
                <a:gd name="connsiteY3" fmla="*/ 41714 h 63864"/>
                <a:gd name="connsiteX4" fmla="*/ 47961 w 63810"/>
                <a:gd name="connsiteY4" fmla="*/ 44202 h 63864"/>
                <a:gd name="connsiteX5" fmla="*/ 13655 w 63810"/>
                <a:gd name="connsiteY5" fmla="*/ 45635 h 63864"/>
                <a:gd name="connsiteX6" fmla="*/ 5662 w 63810"/>
                <a:gd name="connsiteY6" fmla="*/ 53627 h 63864"/>
                <a:gd name="connsiteX7" fmla="*/ 56350 w 63810"/>
                <a:gd name="connsiteY7" fmla="*/ 51742 h 63864"/>
                <a:gd name="connsiteX8" fmla="*/ 49903 w 63810"/>
                <a:gd name="connsiteY8" fmla="*/ 6748 h 63864"/>
                <a:gd name="connsiteX9" fmla="*/ 4928 w 63810"/>
                <a:gd name="connsiteY9" fmla="*/ 13194 h 63864"/>
                <a:gd name="connsiteX10" fmla="*/ 1214 w 63810"/>
                <a:gd name="connsiteY10" fmla="*/ 19528 h 63864"/>
                <a:gd name="connsiteX11" fmla="*/ 17010 w 63810"/>
                <a:gd name="connsiteY11" fmla="*/ 57793 h 63864"/>
                <a:gd name="connsiteX12" fmla="*/ 23928 w 63810"/>
                <a:gd name="connsiteY12" fmla="*/ 59715 h 63864"/>
                <a:gd name="connsiteX13" fmla="*/ 26926 w 63810"/>
                <a:gd name="connsiteY13" fmla="*/ 48820 h 6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4">
                  <a:moveTo>
                    <a:pt x="26982" y="48915"/>
                  </a:moveTo>
                  <a:cubicBezTo>
                    <a:pt x="14729" y="47143"/>
                    <a:pt x="6247" y="35249"/>
                    <a:pt x="11902" y="23241"/>
                  </a:cubicBezTo>
                  <a:cubicBezTo>
                    <a:pt x="17010" y="12893"/>
                    <a:pt x="29527" y="8614"/>
                    <a:pt x="39894" y="13722"/>
                  </a:cubicBezTo>
                  <a:cubicBezTo>
                    <a:pt x="50243" y="18811"/>
                    <a:pt x="54502" y="31346"/>
                    <a:pt x="49413" y="41714"/>
                  </a:cubicBezTo>
                  <a:cubicBezTo>
                    <a:pt x="48979" y="42581"/>
                    <a:pt x="48508" y="43410"/>
                    <a:pt x="47961" y="44202"/>
                  </a:cubicBezTo>
                  <a:cubicBezTo>
                    <a:pt x="39705" y="56624"/>
                    <a:pt x="23457" y="54758"/>
                    <a:pt x="13655" y="45635"/>
                  </a:cubicBezTo>
                  <a:cubicBezTo>
                    <a:pt x="8321" y="40696"/>
                    <a:pt x="309" y="48688"/>
                    <a:pt x="5662" y="53627"/>
                  </a:cubicBezTo>
                  <a:cubicBezTo>
                    <a:pt x="20233" y="67086"/>
                    <a:pt x="43608" y="68952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9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0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4" y="60752"/>
                    <a:pt x="34107" y="49857"/>
                    <a:pt x="26926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26EC5D07-BA77-4828-56AC-A5450C7327E8}"/>
                </a:ext>
              </a:extLst>
            </p:cNvPr>
            <p:cNvSpPr/>
            <p:nvPr/>
          </p:nvSpPr>
          <p:spPr>
            <a:xfrm>
              <a:off x="10559428" y="3057604"/>
              <a:ext cx="67554" cy="67586"/>
            </a:xfrm>
            <a:custGeom>
              <a:avLst/>
              <a:gdLst>
                <a:gd name="connsiteX0" fmla="*/ 54042 w 67554"/>
                <a:gd name="connsiteY0" fmla="*/ 61826 h 67586"/>
                <a:gd name="connsiteX1" fmla="*/ 61846 w 67554"/>
                <a:gd name="connsiteY1" fmla="*/ 16059 h 67586"/>
                <a:gd name="connsiteX2" fmla="*/ 17794 w 67554"/>
                <a:gd name="connsiteY2" fmla="*/ 3995 h 67586"/>
                <a:gd name="connsiteX3" fmla="*/ 1584 w 67554"/>
                <a:gd name="connsiteY3" fmla="*/ 47086 h 67586"/>
                <a:gd name="connsiteX4" fmla="*/ 45050 w 67554"/>
                <a:gd name="connsiteY4" fmla="*/ 66803 h 67586"/>
                <a:gd name="connsiteX5" fmla="*/ 42035 w 67554"/>
                <a:gd name="connsiteY5" fmla="*/ 55888 h 67586"/>
                <a:gd name="connsiteX6" fmla="*/ 12309 w 67554"/>
                <a:gd name="connsiteY6" fmla="*/ 43467 h 67586"/>
                <a:gd name="connsiteX7" fmla="*/ 23506 w 67554"/>
                <a:gd name="connsiteY7" fmla="*/ 13759 h 67586"/>
                <a:gd name="connsiteX8" fmla="*/ 53137 w 67554"/>
                <a:gd name="connsiteY8" fmla="*/ 23693 h 67586"/>
                <a:gd name="connsiteX9" fmla="*/ 46031 w 67554"/>
                <a:gd name="connsiteY9" fmla="*/ 53853 h 67586"/>
                <a:gd name="connsiteX10" fmla="*/ 54042 w 67554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6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0" y="66803"/>
                  </a:cubicBezTo>
                  <a:cubicBezTo>
                    <a:pt x="52138" y="65125"/>
                    <a:pt x="49141" y="54230"/>
                    <a:pt x="42035" y="55888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2"/>
                    <a:pt x="12610" y="18830"/>
                    <a:pt x="23506" y="13759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D353521B-6013-3EF0-67E0-D6208B052AB5}"/>
                </a:ext>
              </a:extLst>
            </p:cNvPr>
            <p:cNvSpPr/>
            <p:nvPr/>
          </p:nvSpPr>
          <p:spPr>
            <a:xfrm>
              <a:off x="11058921" y="3173550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9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5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3"/>
                    <a:pt x="33690" y="733"/>
                  </a:cubicBezTo>
                  <a:cubicBezTo>
                    <a:pt x="12767" y="3843"/>
                    <a:pt x="-3557" y="25238"/>
                    <a:pt x="-711" y="46369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0D85C0DC-BF36-BBF8-4286-7E5DE8C644D1}"/>
                </a:ext>
              </a:extLst>
            </p:cNvPr>
            <p:cNvSpPr/>
            <p:nvPr/>
          </p:nvSpPr>
          <p:spPr>
            <a:xfrm>
              <a:off x="11169246" y="3586726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9 h 367553"/>
                <a:gd name="connsiteX2" fmla="*/ 87754 w 99861"/>
                <a:gd name="connsiteY2" fmla="*/ 4362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9"/>
                  </a:cubicBezTo>
                  <a:cubicBezTo>
                    <a:pt x="100345" y="291"/>
                    <a:pt x="89431" y="-2725"/>
                    <a:pt x="87754" y="4362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3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C4A3024B-5FA5-647F-4E06-57BE5D4F49BD}"/>
                </a:ext>
              </a:extLst>
            </p:cNvPr>
            <p:cNvSpPr/>
            <p:nvPr/>
          </p:nvSpPr>
          <p:spPr>
            <a:xfrm>
              <a:off x="10670571" y="3482332"/>
              <a:ext cx="108899" cy="366234"/>
            </a:xfrm>
            <a:custGeom>
              <a:avLst/>
              <a:gdLst>
                <a:gd name="connsiteX0" fmla="*/ 10099 w 108899"/>
                <a:gd name="connsiteY0" fmla="*/ 362548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8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8"/>
                  </a:moveTo>
                  <a:cubicBezTo>
                    <a:pt x="42671" y="244153"/>
                    <a:pt x="75187" y="125758"/>
                    <a:pt x="107646" y="7326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23"/>
                    <a:pt x="31719" y="241119"/>
                    <a:pt x="-815" y="359551"/>
                  </a:cubicBezTo>
                  <a:cubicBezTo>
                    <a:pt x="-2700" y="366582"/>
                    <a:pt x="8157" y="369579"/>
                    <a:pt x="10099" y="3625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D6AFC5CF-BF6B-7A03-EDC0-BF9F304D3521}"/>
                </a:ext>
              </a:extLst>
            </p:cNvPr>
            <p:cNvSpPr/>
            <p:nvPr/>
          </p:nvSpPr>
          <p:spPr>
            <a:xfrm>
              <a:off x="10475931" y="3122593"/>
              <a:ext cx="113852" cy="468779"/>
            </a:xfrm>
            <a:custGeom>
              <a:avLst/>
              <a:gdLst>
                <a:gd name="connsiteX0" fmla="*/ 10021 w 113852"/>
                <a:gd name="connsiteY0" fmla="*/ 465046 h 468779"/>
                <a:gd name="connsiteX1" fmla="*/ 112658 w 113852"/>
                <a:gd name="connsiteY1" fmla="*/ 7374 h 468779"/>
                <a:gd name="connsiteX2" fmla="*/ 101762 w 113852"/>
                <a:gd name="connsiteY2" fmla="*/ 4377 h 468779"/>
                <a:gd name="connsiteX3" fmla="*/ -874 w 113852"/>
                <a:gd name="connsiteY3" fmla="*/ 462030 h 468779"/>
                <a:gd name="connsiteX4" fmla="*/ 10021 w 113852"/>
                <a:gd name="connsiteY4" fmla="*/ 465046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6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09"/>
                    <a:pt x="33225" y="309460"/>
                    <a:pt x="-874" y="462030"/>
                  </a:cubicBezTo>
                  <a:cubicBezTo>
                    <a:pt x="-2476" y="469136"/>
                    <a:pt x="8438" y="472152"/>
                    <a:pt x="10021" y="4650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373DB3D2-BBC6-260A-33CC-1008E3491419}"/>
                </a:ext>
              </a:extLst>
            </p:cNvPr>
            <p:cNvSpPr/>
            <p:nvPr/>
          </p:nvSpPr>
          <p:spPr>
            <a:xfrm>
              <a:off x="10972732" y="3242997"/>
              <a:ext cx="130781" cy="458183"/>
            </a:xfrm>
            <a:custGeom>
              <a:avLst/>
              <a:gdLst>
                <a:gd name="connsiteX0" fmla="*/ 10098 w 130781"/>
                <a:gd name="connsiteY0" fmla="*/ 454498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8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8"/>
                  </a:moveTo>
                  <a:cubicBezTo>
                    <a:pt x="49814" y="305415"/>
                    <a:pt x="89625" y="156370"/>
                    <a:pt x="129530" y="7326"/>
                  </a:cubicBezTo>
                  <a:cubicBezTo>
                    <a:pt x="131415" y="295"/>
                    <a:pt x="120500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C7A7D12C-AC1F-F1D5-D922-2B735C058F4D}"/>
                </a:ext>
              </a:extLst>
            </p:cNvPr>
            <p:cNvSpPr/>
            <p:nvPr/>
          </p:nvSpPr>
          <p:spPr>
            <a:xfrm>
              <a:off x="10499041" y="3617404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79"/>
                    <a:pt x="148567" y="35699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2333F12E-3202-28EA-1A3C-35582F3EF9CF}"/>
                </a:ext>
              </a:extLst>
            </p:cNvPr>
            <p:cNvSpPr/>
            <p:nvPr/>
          </p:nvSpPr>
          <p:spPr>
            <a:xfrm>
              <a:off x="10617098" y="3087090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2BD1DE3E-AB70-0DF1-DA57-3AA039DF31FA}"/>
                </a:ext>
              </a:extLst>
            </p:cNvPr>
            <p:cNvSpPr/>
            <p:nvPr/>
          </p:nvSpPr>
          <p:spPr>
            <a:xfrm>
              <a:off x="10809144" y="3446607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6"/>
                    <a:pt x="291704" y="74210"/>
                    <a:pt x="436075" y="105632"/>
                  </a:cubicBezTo>
                  <a:cubicBezTo>
                    <a:pt x="443181" y="107178"/>
                    <a:pt x="446216" y="96207"/>
                    <a:pt x="439090" y="94718"/>
                  </a:cubicBezTo>
                  <a:cubicBezTo>
                    <a:pt x="294721" y="63409"/>
                    <a:pt x="150369" y="31987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2EC1E8FA-85C5-95D5-61E7-F5444AC2FE0E}"/>
                </a:ext>
              </a:extLst>
            </p:cNvPr>
            <p:cNvSpPr/>
            <p:nvPr/>
          </p:nvSpPr>
          <p:spPr>
            <a:xfrm>
              <a:off x="10680503" y="3875532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0 w 453710"/>
                <a:gd name="connsiteY2" fmla="*/ 104445 h 115186"/>
                <a:gd name="connsiteX3" fmla="*/ 6009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5"/>
                  </a:cubicBezTo>
                  <a:cubicBezTo>
                    <a:pt x="300914" y="70515"/>
                    <a:pt x="153226" y="36586"/>
                    <a:pt x="6009" y="507"/>
                  </a:cubicBezTo>
                  <a:cubicBezTo>
                    <a:pt x="-1059" y="-1227"/>
                    <a:pt x="-4074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486AEBB4-36E0-B6A8-A5B6-0950C57C66AA}"/>
                </a:ext>
              </a:extLst>
            </p:cNvPr>
            <p:cNvSpPr/>
            <p:nvPr/>
          </p:nvSpPr>
          <p:spPr>
            <a:xfrm>
              <a:off x="10987213" y="3761495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1" y="128342"/>
                    <a:pt x="61780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6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1AFD02F5-3276-AFC8-FFA7-3F10DC6E2A52}"/>
                </a:ext>
              </a:extLst>
            </p:cNvPr>
            <p:cNvSpPr/>
            <p:nvPr/>
          </p:nvSpPr>
          <p:spPr>
            <a:xfrm>
              <a:off x="11111472" y="3230030"/>
              <a:ext cx="152182" cy="290088"/>
            </a:xfrm>
            <a:custGeom>
              <a:avLst/>
              <a:gdLst>
                <a:gd name="connsiteX0" fmla="*/ 150485 w 152182"/>
                <a:gd name="connsiteY0" fmla="*/ 281889 h 290088"/>
                <a:gd name="connsiteX1" fmla="*/ 9395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89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89"/>
                  </a:moveTo>
                  <a:cubicBezTo>
                    <a:pt x="103474" y="188979"/>
                    <a:pt x="56443" y="96088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3"/>
                    <a:pt x="93691" y="194634"/>
                    <a:pt x="140720" y="287544"/>
                  </a:cubicBezTo>
                  <a:cubicBezTo>
                    <a:pt x="144001" y="294047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BE72E24F-959A-66AE-57FA-2C35744624F2}"/>
                </a:ext>
              </a:extLst>
            </p:cNvPr>
            <p:cNvSpPr/>
            <p:nvPr/>
          </p:nvSpPr>
          <p:spPr>
            <a:xfrm>
              <a:off x="10595219" y="3120512"/>
              <a:ext cx="166297" cy="301995"/>
            </a:xfrm>
            <a:custGeom>
              <a:avLst/>
              <a:gdLst>
                <a:gd name="connsiteX0" fmla="*/ 164544 w 166297"/>
                <a:gd name="connsiteY0" fmla="*/ 293841 h 301995"/>
                <a:gd name="connsiteX1" fmla="*/ 9448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6 h 301995"/>
                <a:gd name="connsiteX4" fmla="*/ 164544 w 166297"/>
                <a:gd name="connsiteY4" fmla="*/ 293841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1"/>
                  </a:moveTo>
                  <a:cubicBezTo>
                    <a:pt x="112839" y="196954"/>
                    <a:pt x="61134" y="100048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5" y="202590"/>
                    <a:pt x="154780" y="299496"/>
                  </a:cubicBezTo>
                  <a:cubicBezTo>
                    <a:pt x="158210" y="305924"/>
                    <a:pt x="167975" y="300213"/>
                    <a:pt x="164544" y="2938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0AF1711C-FD19-845B-1950-2B5D4EB1779A}"/>
                </a:ext>
              </a:extLst>
            </p:cNvPr>
            <p:cNvSpPr/>
            <p:nvPr/>
          </p:nvSpPr>
          <p:spPr>
            <a:xfrm>
              <a:off x="10479122" y="3648456"/>
              <a:ext cx="161531" cy="209154"/>
            </a:xfrm>
            <a:custGeom>
              <a:avLst/>
              <a:gdLst>
                <a:gd name="connsiteX0" fmla="*/ 159343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3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3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AEA01099-2ECC-5761-98B6-39F2E9AE2B4F}"/>
                </a:ext>
              </a:extLst>
            </p:cNvPr>
            <p:cNvSpPr/>
            <p:nvPr/>
          </p:nvSpPr>
          <p:spPr>
            <a:xfrm>
              <a:off x="6666514" y="29974"/>
              <a:ext cx="131814" cy="630534"/>
            </a:xfrm>
            <a:custGeom>
              <a:avLst/>
              <a:gdLst>
                <a:gd name="connsiteX0" fmla="*/ 119747 w 131814"/>
                <a:gd name="connsiteY0" fmla="*/ 4492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492"/>
                  </a:moveTo>
                  <a:lnTo>
                    <a:pt x="25649" y="487365"/>
                  </a:lnTo>
                  <a:cubicBezTo>
                    <a:pt x="16846" y="532831"/>
                    <a:pt x="8006" y="578303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2205F920-FD05-D1A7-1C1D-4FCF73F5D638}"/>
                </a:ext>
              </a:extLst>
            </p:cNvPr>
            <p:cNvSpPr/>
            <p:nvPr/>
          </p:nvSpPr>
          <p:spPr>
            <a:xfrm>
              <a:off x="6667257" y="624900"/>
              <a:ext cx="627919" cy="113957"/>
            </a:xfrm>
            <a:custGeom>
              <a:avLst/>
              <a:gdLst>
                <a:gd name="connsiteX0" fmla="*/ 622800 w 627919"/>
                <a:gd name="connsiteY0" fmla="*/ 103237 h 113957"/>
                <a:gd name="connsiteX1" fmla="*/ 141680 w 627919"/>
                <a:gd name="connsiteY1" fmla="*/ 23031 h 113957"/>
                <a:gd name="connsiteX2" fmla="*/ 6075 w 627919"/>
                <a:gd name="connsiteY2" fmla="*/ 411 h 113957"/>
                <a:gd name="connsiteX3" fmla="*/ 3059 w 627919"/>
                <a:gd name="connsiteY3" fmla="*/ 11306 h 113957"/>
                <a:gd name="connsiteX4" fmla="*/ 484179 w 627919"/>
                <a:gd name="connsiteY4" fmla="*/ 91569 h 113957"/>
                <a:gd name="connsiteX5" fmla="*/ 619784 w 627919"/>
                <a:gd name="connsiteY5" fmla="*/ 114188 h 113957"/>
                <a:gd name="connsiteX6" fmla="*/ 622800 w 627919"/>
                <a:gd name="connsiteY6" fmla="*/ 103274 h 11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57">
                  <a:moveTo>
                    <a:pt x="622800" y="103237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69"/>
                  </a:lnTo>
                  <a:lnTo>
                    <a:pt x="619784" y="114188"/>
                  </a:lnTo>
                  <a:cubicBezTo>
                    <a:pt x="626910" y="115376"/>
                    <a:pt x="629964" y="104481"/>
                    <a:pt x="622800" y="1032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636B15C5-B938-9B86-658F-D8408272B8F9}"/>
                </a:ext>
              </a:extLst>
            </p:cNvPr>
            <p:cNvSpPr/>
            <p:nvPr/>
          </p:nvSpPr>
          <p:spPr>
            <a:xfrm>
              <a:off x="6759587" y="26556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18"/>
                    <a:pt x="9878" y="25591"/>
                    <a:pt x="341" y="37278"/>
                  </a:cubicBezTo>
                  <a:cubicBezTo>
                    <a:pt x="-4240" y="42933"/>
                    <a:pt x="3715" y="50906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BC44FDC5-3535-1A28-1D8A-98F790B54446}"/>
                </a:ext>
              </a:extLst>
            </p:cNvPr>
            <p:cNvSpPr/>
            <p:nvPr/>
          </p:nvSpPr>
          <p:spPr>
            <a:xfrm>
              <a:off x="6788585" y="24794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59631AFE-0616-5605-F4D9-CA05361B67B1}"/>
                </a:ext>
              </a:extLst>
            </p:cNvPr>
            <p:cNvSpPr/>
            <p:nvPr/>
          </p:nvSpPr>
          <p:spPr>
            <a:xfrm>
              <a:off x="7263255" y="699271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60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cubicBezTo>
                    <a:pt x="23672" y="22105"/>
                    <a:pt x="16736" y="12447"/>
                    <a:pt x="9781" y="2796"/>
                  </a:cubicBez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CEDA4618-4CBD-4C42-8E90-6D85D5C5CE91}"/>
                </a:ext>
              </a:extLst>
            </p:cNvPr>
            <p:cNvSpPr/>
            <p:nvPr/>
          </p:nvSpPr>
          <p:spPr>
            <a:xfrm>
              <a:off x="7256085" y="728917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8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8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11FC1406-F18C-F072-D546-38ACF4969276}"/>
                </a:ext>
              </a:extLst>
            </p:cNvPr>
            <p:cNvSpPr/>
            <p:nvPr/>
          </p:nvSpPr>
          <p:spPr>
            <a:xfrm>
              <a:off x="6701937" y="491221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1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41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9023BF77-421B-5B60-07DB-96376736E47D}"/>
                </a:ext>
              </a:extLst>
            </p:cNvPr>
            <p:cNvSpPr/>
            <p:nvPr/>
          </p:nvSpPr>
          <p:spPr>
            <a:xfrm>
              <a:off x="6821095" y="451291"/>
              <a:ext cx="59468" cy="116762"/>
            </a:xfrm>
            <a:custGeom>
              <a:avLst/>
              <a:gdLst>
                <a:gd name="connsiteX0" fmla="*/ 57397 w 59468"/>
                <a:gd name="connsiteY0" fmla="*/ 9292 h 116762"/>
                <a:gd name="connsiteX1" fmla="*/ 20338 w 59468"/>
                <a:gd name="connsiteY1" fmla="*/ 7595 h 116762"/>
                <a:gd name="connsiteX2" fmla="*/ 508 w 59468"/>
                <a:gd name="connsiteY2" fmla="*/ 48084 h 116762"/>
                <a:gd name="connsiteX3" fmla="*/ 30837 w 59468"/>
                <a:gd name="connsiteY3" fmla="*/ 59677 h 116762"/>
                <a:gd name="connsiteX4" fmla="*/ 58244 w 59468"/>
                <a:gd name="connsiteY4" fmla="*/ 21808 h 116762"/>
                <a:gd name="connsiteX5" fmla="*/ 47143 w 59468"/>
                <a:gd name="connsiteY5" fmla="*/ 20300 h 116762"/>
                <a:gd name="connsiteX6" fmla="*/ 41770 w 59468"/>
                <a:gd name="connsiteY6" fmla="*/ 71383 h 116762"/>
                <a:gd name="connsiteX7" fmla="*/ 37416 w 59468"/>
                <a:gd name="connsiteY7" fmla="*/ 93211 h 116762"/>
                <a:gd name="connsiteX8" fmla="*/ 32628 w 59468"/>
                <a:gd name="connsiteY8" fmla="*/ 103163 h 116762"/>
                <a:gd name="connsiteX9" fmla="*/ 21903 w 59468"/>
                <a:gd name="connsiteY9" fmla="*/ 102560 h 116762"/>
                <a:gd name="connsiteX10" fmla="*/ 10988 w 59468"/>
                <a:gd name="connsiteY10" fmla="*/ 105557 h 116762"/>
                <a:gd name="connsiteX11" fmla="*/ 26728 w 59468"/>
                <a:gd name="connsiteY11" fmla="*/ 117074 h 116762"/>
                <a:gd name="connsiteX12" fmla="*/ 46218 w 59468"/>
                <a:gd name="connsiteY12" fmla="*/ 102315 h 116762"/>
                <a:gd name="connsiteX13" fmla="*/ 54267 w 59468"/>
                <a:gd name="connsiteY13" fmla="*/ 63617 h 116762"/>
                <a:gd name="connsiteX14" fmla="*/ 58377 w 59468"/>
                <a:gd name="connsiteY14" fmla="*/ 20262 h 116762"/>
                <a:gd name="connsiteX15" fmla="*/ 47274 w 59468"/>
                <a:gd name="connsiteY15" fmla="*/ 18773 h 116762"/>
                <a:gd name="connsiteX16" fmla="*/ 35304 w 59468"/>
                <a:gd name="connsiteY16" fmla="*/ 43674 h 116762"/>
                <a:gd name="connsiteX17" fmla="*/ 14193 w 59468"/>
                <a:gd name="connsiteY17" fmla="*/ 47820 h 116762"/>
                <a:gd name="connsiteX18" fmla="*/ 47557 w 59468"/>
                <a:gd name="connsiteY18" fmla="*/ 14947 h 116762"/>
                <a:gd name="connsiteX19" fmla="*/ 57321 w 59468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468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9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13" y="37415"/>
                    <a:pt x="44522" y="54471"/>
                    <a:pt x="41770" y="71383"/>
                  </a:cubicBezTo>
                  <a:cubicBezTo>
                    <a:pt x="40752" y="78739"/>
                    <a:pt x="39301" y="86028"/>
                    <a:pt x="37416" y="93211"/>
                  </a:cubicBezTo>
                  <a:cubicBezTo>
                    <a:pt x="36436" y="96604"/>
                    <a:pt x="35248" y="100581"/>
                    <a:pt x="32628" y="103163"/>
                  </a:cubicBezTo>
                  <a:cubicBezTo>
                    <a:pt x="30008" y="105746"/>
                    <a:pt x="23372" y="107763"/>
                    <a:pt x="21903" y="102560"/>
                  </a:cubicBezTo>
                  <a:cubicBezTo>
                    <a:pt x="19924" y="95567"/>
                    <a:pt x="9010" y="98545"/>
                    <a:pt x="10988" y="105557"/>
                  </a:cubicBezTo>
                  <a:cubicBezTo>
                    <a:pt x="12949" y="112563"/>
                    <a:pt x="19452" y="117319"/>
                    <a:pt x="26728" y="117074"/>
                  </a:cubicBezTo>
                  <a:cubicBezTo>
                    <a:pt x="36153" y="117074"/>
                    <a:pt x="42656" y="110477"/>
                    <a:pt x="46218" y="102315"/>
                  </a:cubicBezTo>
                  <a:cubicBezTo>
                    <a:pt x="51346" y="90534"/>
                    <a:pt x="52477" y="76227"/>
                    <a:pt x="54267" y="63617"/>
                  </a:cubicBezTo>
                  <a:cubicBezTo>
                    <a:pt x="56303" y="49253"/>
                    <a:pt x="57642" y="34814"/>
                    <a:pt x="58377" y="20262"/>
                  </a:cubicBezTo>
                  <a:cubicBezTo>
                    <a:pt x="58716" y="13721"/>
                    <a:pt x="49121" y="12854"/>
                    <a:pt x="47274" y="18773"/>
                  </a:cubicBezTo>
                  <a:cubicBezTo>
                    <a:pt x="44560" y="27463"/>
                    <a:pt x="41808" y="36963"/>
                    <a:pt x="35304" y="43674"/>
                  </a:cubicBezTo>
                  <a:cubicBezTo>
                    <a:pt x="30309" y="48838"/>
                    <a:pt x="20847" y="52420"/>
                    <a:pt x="14193" y="47820"/>
                  </a:cubicBezTo>
                  <a:cubicBezTo>
                    <a:pt x="-1546" y="36944"/>
                    <a:pt x="35493" y="-906"/>
                    <a:pt x="47557" y="14947"/>
                  </a:cubicBezTo>
                  <a:cubicBezTo>
                    <a:pt x="51911" y="20601"/>
                    <a:pt x="61732" y="14947"/>
                    <a:pt x="57321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334176E8-683F-CEF9-662B-9E41BBA257C2}"/>
                </a:ext>
              </a:extLst>
            </p:cNvPr>
            <p:cNvSpPr/>
            <p:nvPr/>
          </p:nvSpPr>
          <p:spPr>
            <a:xfrm>
              <a:off x="6892600" y="452864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319 h 104850"/>
                <a:gd name="connsiteX10" fmla="*/ 27210 w 68613"/>
                <a:gd name="connsiteY10" fmla="*/ 4326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0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39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296" y="40896"/>
                    <a:pt x="24138" y="25401"/>
                    <a:pt x="35202" y="12319"/>
                  </a:cubicBezTo>
                  <a:cubicBezTo>
                    <a:pt x="39858" y="6777"/>
                    <a:pt x="31885" y="-1253"/>
                    <a:pt x="27210" y="432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898E37DC-F3C5-0743-7622-A8187795263E}"/>
                </a:ext>
              </a:extLst>
            </p:cNvPr>
            <p:cNvSpPr/>
            <p:nvPr/>
          </p:nvSpPr>
          <p:spPr>
            <a:xfrm>
              <a:off x="6965556" y="416996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70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5"/>
                    <a:pt x="17948" y="-1950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586843AD-1E7E-10FC-CAD8-13A5A8415D3E}"/>
                </a:ext>
              </a:extLst>
            </p:cNvPr>
            <p:cNvSpPr/>
            <p:nvPr/>
          </p:nvSpPr>
          <p:spPr>
            <a:xfrm>
              <a:off x="9531671" y="2488072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ABF349C6-5520-D0A7-510D-61C8BCF61E78}"/>
                </a:ext>
              </a:extLst>
            </p:cNvPr>
            <p:cNvSpPr/>
            <p:nvPr/>
          </p:nvSpPr>
          <p:spPr>
            <a:xfrm>
              <a:off x="9532414" y="3082866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4E5BDB08-F0BB-9825-1461-C318E7C62C97}"/>
                </a:ext>
              </a:extLst>
            </p:cNvPr>
            <p:cNvSpPr/>
            <p:nvPr/>
          </p:nvSpPr>
          <p:spPr>
            <a:xfrm>
              <a:off x="9624745" y="2484560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9"/>
                    <a:pt x="9878" y="25610"/>
                    <a:pt x="341" y="37278"/>
                  </a:cubicBezTo>
                  <a:cubicBezTo>
                    <a:pt x="-4240" y="42933"/>
                    <a:pt x="3715" y="50906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094605ED-09E6-3A3C-D792-E1D3593835EA}"/>
                </a:ext>
              </a:extLst>
            </p:cNvPr>
            <p:cNvSpPr/>
            <p:nvPr/>
          </p:nvSpPr>
          <p:spPr>
            <a:xfrm>
              <a:off x="9653743" y="2482797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697C5158-5CB6-52DB-6E34-2FC01A1285DD}"/>
                </a:ext>
              </a:extLst>
            </p:cNvPr>
            <p:cNvSpPr/>
            <p:nvPr/>
          </p:nvSpPr>
          <p:spPr>
            <a:xfrm>
              <a:off x="10128413" y="3157274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231E3BF8-F606-FC81-D161-5DA053258664}"/>
                </a:ext>
              </a:extLst>
            </p:cNvPr>
            <p:cNvSpPr/>
            <p:nvPr/>
          </p:nvSpPr>
          <p:spPr>
            <a:xfrm>
              <a:off x="10121243" y="3186921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D3A4E67B-34AE-1DFA-398B-95DEAF25D06B}"/>
                </a:ext>
              </a:extLst>
            </p:cNvPr>
            <p:cNvSpPr/>
            <p:nvPr/>
          </p:nvSpPr>
          <p:spPr>
            <a:xfrm>
              <a:off x="9567094" y="2949225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14388F4F-512C-A856-E08F-8AF9B5DB930E}"/>
                </a:ext>
              </a:extLst>
            </p:cNvPr>
            <p:cNvSpPr/>
            <p:nvPr/>
          </p:nvSpPr>
          <p:spPr>
            <a:xfrm>
              <a:off x="9686253" y="2909295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7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9 w 59544"/>
                <a:gd name="connsiteY17" fmla="*/ 47820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17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1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9" y="47820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61851D16-3DE2-4266-9293-F9A111D9FD1A}"/>
                </a:ext>
              </a:extLst>
            </p:cNvPr>
            <p:cNvSpPr/>
            <p:nvPr/>
          </p:nvSpPr>
          <p:spPr>
            <a:xfrm>
              <a:off x="9757758" y="2910849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7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6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8" y="100497"/>
                    <a:pt x="60838" y="71412"/>
                    <a:pt x="65777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8" y="-1348"/>
                    <a:pt x="33091" y="9660"/>
                    <a:pt x="40160" y="11451"/>
                  </a:cubicBezTo>
                  <a:cubicBezTo>
                    <a:pt x="59010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6" y="93768"/>
                  </a:cubicBezTo>
                  <a:cubicBezTo>
                    <a:pt x="6777" y="92694"/>
                    <a:pt x="9699" y="68491"/>
                    <a:pt x="12300" y="57577"/>
                  </a:cubicBezTo>
                  <a:cubicBezTo>
                    <a:pt x="16296" y="40913"/>
                    <a:pt x="24138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2BCC0ED4-B1BA-C3BD-1B03-E3EC48E09D30}"/>
                </a:ext>
              </a:extLst>
            </p:cNvPr>
            <p:cNvSpPr/>
            <p:nvPr/>
          </p:nvSpPr>
          <p:spPr>
            <a:xfrm>
              <a:off x="9830713" y="2875000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3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006F2934-18EF-92B1-7BF0-032F7E652FB2}"/>
                </a:ext>
              </a:extLst>
            </p:cNvPr>
            <p:cNvSpPr/>
            <p:nvPr/>
          </p:nvSpPr>
          <p:spPr>
            <a:xfrm>
              <a:off x="8119275" y="27977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6 w 226101"/>
                <a:gd name="connsiteY5" fmla="*/ 320752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70"/>
                    <a:pt x="225443" y="529958"/>
                    <a:pt x="224783" y="499409"/>
                  </a:cubicBezTo>
                  <a:cubicBezTo>
                    <a:pt x="223538" y="439550"/>
                    <a:pt x="218090" y="379851"/>
                    <a:pt x="208516" y="320752"/>
                  </a:cubicBezTo>
                  <a:cubicBezTo>
                    <a:pt x="198958" y="261388"/>
                    <a:pt x="185103" y="20279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10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2" y="267897"/>
                  </a:cubicBezTo>
                  <a:cubicBezTo>
                    <a:pt x="209721" y="375789"/>
                    <a:pt x="217959" y="486154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F9055E06-F14C-7ED9-3A41-48B07A98DF05}"/>
                </a:ext>
              </a:extLst>
            </p:cNvPr>
            <p:cNvSpPr/>
            <p:nvPr/>
          </p:nvSpPr>
          <p:spPr>
            <a:xfrm>
              <a:off x="7862030" y="264702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0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4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38" y="13685"/>
                    <a:pt x="206860" y="6189"/>
                    <a:pt x="149180" y="2728"/>
                  </a:cubicBezTo>
                  <a:cubicBezTo>
                    <a:pt x="104110" y="51"/>
                    <a:pt x="31765" y="-8770"/>
                    <a:pt x="5300" y="38900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9"/>
                    <a:pt x="98266" y="140898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86"/>
                    <a:pt x="629866" y="142455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7BE27ABA-EA36-0DE0-C6A4-C3ABCCD05049}"/>
                </a:ext>
              </a:extLst>
            </p:cNvPr>
            <p:cNvSpPr/>
            <p:nvPr/>
          </p:nvSpPr>
          <p:spPr>
            <a:xfrm>
              <a:off x="7946225" y="132250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75 w 583640"/>
                <a:gd name="connsiteY11" fmla="*/ 310577 h 557443"/>
                <a:gd name="connsiteX12" fmla="*/ 520262 w 583640"/>
                <a:gd name="connsiteY12" fmla="*/ 171466 h 557443"/>
                <a:gd name="connsiteX13" fmla="*/ 548367 w 583640"/>
                <a:gd name="connsiteY13" fmla="*/ 136952 h 557443"/>
                <a:gd name="connsiteX14" fmla="*/ 538602 w 583640"/>
                <a:gd name="connsiteY14" fmla="*/ 131297 h 557443"/>
                <a:gd name="connsiteX15" fmla="*/ 483750 w 583640"/>
                <a:gd name="connsiteY15" fmla="*/ 197271 h 557443"/>
                <a:gd name="connsiteX16" fmla="*/ 425410 w 583640"/>
                <a:gd name="connsiteY16" fmla="*/ 262661 h 557443"/>
                <a:gd name="connsiteX17" fmla="*/ 300889 w 583640"/>
                <a:gd name="connsiteY17" fmla="*/ 380547 h 557443"/>
                <a:gd name="connsiteX18" fmla="*/ 173786 w 583640"/>
                <a:gd name="connsiteY18" fmla="*/ 486106 h 557443"/>
                <a:gd name="connsiteX19" fmla="*/ 104531 w 583640"/>
                <a:gd name="connsiteY19" fmla="*/ 529460 h 557443"/>
                <a:gd name="connsiteX20" fmla="*/ 28755 w 583640"/>
                <a:gd name="connsiteY20" fmla="*/ 541279 h 557443"/>
                <a:gd name="connsiteX21" fmla="*/ 15749 w 583640"/>
                <a:gd name="connsiteY21" fmla="*/ 474306 h 557443"/>
                <a:gd name="connsiteX22" fmla="*/ 58670 w 583640"/>
                <a:gd name="connsiteY22" fmla="*/ 401244 h 557443"/>
                <a:gd name="connsiteX23" fmla="*/ 155181 w 583640"/>
                <a:gd name="connsiteY23" fmla="*/ 280172 h 557443"/>
                <a:gd name="connsiteX24" fmla="*/ 392574 w 583640"/>
                <a:gd name="connsiteY24" fmla="*/ 75879 h 557443"/>
                <a:gd name="connsiteX25" fmla="*/ 465485 w 583640"/>
                <a:gd name="connsiteY25" fmla="*/ 31186 h 557443"/>
                <a:gd name="connsiteX26" fmla="*/ 527501 w 583640"/>
                <a:gd name="connsiteY26" fmla="*/ 12337 h 557443"/>
                <a:gd name="connsiteX27" fmla="*/ 570006 w 583640"/>
                <a:gd name="connsiteY27" fmla="*/ 45305 h 557443"/>
                <a:gd name="connsiteX28" fmla="*/ 538602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28"/>
                    <a:pt x="260457" y="154922"/>
                    <a:pt x="180609" y="236573"/>
                  </a:cubicBezTo>
                  <a:cubicBezTo>
                    <a:pt x="141119" y="276893"/>
                    <a:pt x="104400" y="319836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1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904" y="393195"/>
                    <a:pt x="350520" y="352725"/>
                    <a:pt x="393875" y="310577"/>
                  </a:cubicBezTo>
                  <a:cubicBezTo>
                    <a:pt x="439001" y="266751"/>
                    <a:pt x="479358" y="219137"/>
                    <a:pt x="520262" y="171466"/>
                  </a:cubicBezTo>
                  <a:cubicBezTo>
                    <a:pt x="529932" y="160156"/>
                    <a:pt x="539413" y="148846"/>
                    <a:pt x="548367" y="136952"/>
                  </a:cubicBezTo>
                  <a:cubicBezTo>
                    <a:pt x="552759" y="131147"/>
                    <a:pt x="542938" y="125510"/>
                    <a:pt x="538602" y="131297"/>
                  </a:cubicBezTo>
                  <a:cubicBezTo>
                    <a:pt x="521374" y="154087"/>
                    <a:pt x="502129" y="175387"/>
                    <a:pt x="483750" y="197271"/>
                  </a:cubicBezTo>
                  <a:cubicBezTo>
                    <a:pt x="464901" y="219652"/>
                    <a:pt x="445447" y="241449"/>
                    <a:pt x="425410" y="262661"/>
                  </a:cubicBezTo>
                  <a:cubicBezTo>
                    <a:pt x="386014" y="304130"/>
                    <a:pt x="343376" y="342207"/>
                    <a:pt x="300889" y="380547"/>
                  </a:cubicBezTo>
                  <a:cubicBezTo>
                    <a:pt x="260023" y="417417"/>
                    <a:pt x="218648" y="454061"/>
                    <a:pt x="173786" y="486106"/>
                  </a:cubicBezTo>
                  <a:cubicBezTo>
                    <a:pt x="151731" y="502150"/>
                    <a:pt x="128603" y="516637"/>
                    <a:pt x="104531" y="529460"/>
                  </a:cubicBezTo>
                  <a:cubicBezTo>
                    <a:pt x="83401" y="540487"/>
                    <a:pt x="51865" y="555001"/>
                    <a:pt x="28755" y="541279"/>
                  </a:cubicBezTo>
                  <a:cubicBezTo>
                    <a:pt x="5646" y="527556"/>
                    <a:pt x="8020" y="495889"/>
                    <a:pt x="15749" y="474306"/>
                  </a:cubicBezTo>
                  <a:cubicBezTo>
                    <a:pt x="25174" y="447803"/>
                    <a:pt x="42742" y="424128"/>
                    <a:pt x="58670" y="401244"/>
                  </a:cubicBezTo>
                  <a:cubicBezTo>
                    <a:pt x="88227" y="358868"/>
                    <a:pt x="120460" y="318428"/>
                    <a:pt x="155181" y="280172"/>
                  </a:cubicBezTo>
                  <a:cubicBezTo>
                    <a:pt x="225528" y="202491"/>
                    <a:pt x="305281" y="133867"/>
                    <a:pt x="392574" y="75879"/>
                  </a:cubicBezTo>
                  <a:cubicBezTo>
                    <a:pt x="416249" y="60177"/>
                    <a:pt x="440396" y="44551"/>
                    <a:pt x="465485" y="31186"/>
                  </a:cubicBezTo>
                  <a:cubicBezTo>
                    <a:pt x="484335" y="21140"/>
                    <a:pt x="505880" y="12638"/>
                    <a:pt x="527501" y="12337"/>
                  </a:cubicBezTo>
                  <a:cubicBezTo>
                    <a:pt x="549121" y="12035"/>
                    <a:pt x="565426" y="23647"/>
                    <a:pt x="570006" y="45305"/>
                  </a:cubicBezTo>
                  <a:cubicBezTo>
                    <a:pt x="576641" y="76671"/>
                    <a:pt x="556340" y="107339"/>
                    <a:pt x="538602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A4A07D34-AB81-6102-5D7E-2C74DE836B5D}"/>
                </a:ext>
              </a:extLst>
            </p:cNvPr>
            <p:cNvSpPr/>
            <p:nvPr/>
          </p:nvSpPr>
          <p:spPr>
            <a:xfrm>
              <a:off x="8154728" y="1343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485350D3-7372-CF5A-D743-762CA06351D1}"/>
                </a:ext>
              </a:extLst>
            </p:cNvPr>
            <p:cNvSpPr/>
            <p:nvPr/>
          </p:nvSpPr>
          <p:spPr>
            <a:xfrm rot="-4200">
              <a:off x="7948755" y="645874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0"/>
                    <a:pt x="36155" y="48237"/>
                    <a:pt x="22924" y="48237"/>
                  </a:cubicBezTo>
                  <a:cubicBezTo>
                    <a:pt x="9692" y="48237"/>
                    <a:pt x="-1034" y="37510"/>
                    <a:pt x="-1034" y="24279"/>
                  </a:cubicBezTo>
                  <a:cubicBezTo>
                    <a:pt x="-1034" y="11047"/>
                    <a:pt x="9692" y="321"/>
                    <a:pt x="22924" y="321"/>
                  </a:cubicBezTo>
                  <a:cubicBezTo>
                    <a:pt x="36155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6A5A70F6-F301-A8D0-76FF-FA7F77A68E00}"/>
                </a:ext>
              </a:extLst>
            </p:cNvPr>
            <p:cNvSpPr/>
            <p:nvPr/>
          </p:nvSpPr>
          <p:spPr>
            <a:xfrm>
              <a:off x="8574076" y="492123"/>
              <a:ext cx="47913" cy="47906"/>
            </a:xfrm>
            <a:custGeom>
              <a:avLst/>
              <a:gdLst>
                <a:gd name="connsiteX0" fmla="*/ 37874 w 47913"/>
                <a:gd name="connsiteY0" fmla="*/ 42992 h 47906"/>
                <a:gd name="connsiteX1" fmla="*/ 4208 w 47913"/>
                <a:gd name="connsiteY1" fmla="*/ 39222 h 47906"/>
                <a:gd name="connsiteX2" fmla="*/ 7960 w 47913"/>
                <a:gd name="connsiteY2" fmla="*/ 5575 h 47906"/>
                <a:gd name="connsiteX3" fmla="*/ 7978 w 47913"/>
                <a:gd name="connsiteY3" fmla="*/ 5556 h 47906"/>
                <a:gd name="connsiteX4" fmla="*/ 41644 w 47913"/>
                <a:gd name="connsiteY4" fmla="*/ 9326 h 47906"/>
                <a:gd name="connsiteX5" fmla="*/ 37874 w 47913"/>
                <a:gd name="connsiteY5" fmla="*/ 42992 h 47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13" h="47906">
                  <a:moveTo>
                    <a:pt x="37874" y="42992"/>
                  </a:moveTo>
                  <a:cubicBezTo>
                    <a:pt x="27545" y="51245"/>
                    <a:pt x="12465" y="49558"/>
                    <a:pt x="4208" y="39222"/>
                  </a:cubicBezTo>
                  <a:cubicBezTo>
                    <a:pt x="-4048" y="28896"/>
                    <a:pt x="-2370" y="13832"/>
                    <a:pt x="7960" y="5575"/>
                  </a:cubicBezTo>
                  <a:cubicBezTo>
                    <a:pt x="7960" y="5569"/>
                    <a:pt x="7978" y="5563"/>
                    <a:pt x="7978" y="5556"/>
                  </a:cubicBezTo>
                  <a:cubicBezTo>
                    <a:pt x="18308" y="-2697"/>
                    <a:pt x="33387" y="-1009"/>
                    <a:pt x="41644" y="9326"/>
                  </a:cubicBezTo>
                  <a:cubicBezTo>
                    <a:pt x="49900" y="19665"/>
                    <a:pt x="48204" y="34735"/>
                    <a:pt x="37874" y="429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1E3F461C-FD8B-ADBD-A1B3-776D821B3DD4}"/>
                </a:ext>
              </a:extLst>
            </p:cNvPr>
            <p:cNvSpPr/>
            <p:nvPr/>
          </p:nvSpPr>
          <p:spPr>
            <a:xfrm>
              <a:off x="8186426" y="366477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F9D4AFD8-D480-F1BC-0A32-3DB362A9822F}"/>
                </a:ext>
              </a:extLst>
            </p:cNvPr>
            <p:cNvSpPr/>
            <p:nvPr/>
          </p:nvSpPr>
          <p:spPr>
            <a:xfrm>
              <a:off x="8782786" y="1558575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6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69"/>
                    <a:pt x="225443" y="529959"/>
                    <a:pt x="224783" y="499409"/>
                  </a:cubicBezTo>
                  <a:cubicBezTo>
                    <a:pt x="223538" y="439550"/>
                    <a:pt x="218090" y="379851"/>
                    <a:pt x="208516" y="320751"/>
                  </a:cubicBezTo>
                  <a:cubicBezTo>
                    <a:pt x="198958" y="261388"/>
                    <a:pt x="185103" y="20279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9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2" y="267897"/>
                  </a:cubicBezTo>
                  <a:cubicBezTo>
                    <a:pt x="209721" y="375789"/>
                    <a:pt x="217959" y="486154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39246B5B-6C01-A858-26B0-0B35CE171664}"/>
                </a:ext>
              </a:extLst>
            </p:cNvPr>
            <p:cNvSpPr/>
            <p:nvPr/>
          </p:nvSpPr>
          <p:spPr>
            <a:xfrm>
              <a:off x="8525540" y="1795300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38" y="13685"/>
                    <a:pt x="206860" y="6191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9"/>
                    <a:pt x="98266" y="140898"/>
                    <a:pt x="74535" y="128135"/>
                  </a:cubicBezTo>
                  <a:cubicBezTo>
                    <a:pt x="54347" y="117164"/>
                    <a:pt x="32236" y="104630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75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7AFEA021-321D-17FF-AEDA-EE233DFF2916}"/>
                </a:ext>
              </a:extLst>
            </p:cNvPr>
            <p:cNvSpPr/>
            <p:nvPr/>
          </p:nvSpPr>
          <p:spPr>
            <a:xfrm>
              <a:off x="8609735" y="1662847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75 w 583640"/>
                <a:gd name="connsiteY11" fmla="*/ 310577 h 557443"/>
                <a:gd name="connsiteX12" fmla="*/ 520262 w 583640"/>
                <a:gd name="connsiteY12" fmla="*/ 171466 h 557443"/>
                <a:gd name="connsiteX13" fmla="*/ 548367 w 583640"/>
                <a:gd name="connsiteY13" fmla="*/ 136952 h 557443"/>
                <a:gd name="connsiteX14" fmla="*/ 538602 w 583640"/>
                <a:gd name="connsiteY14" fmla="*/ 131297 h 557443"/>
                <a:gd name="connsiteX15" fmla="*/ 483750 w 583640"/>
                <a:gd name="connsiteY15" fmla="*/ 197271 h 557443"/>
                <a:gd name="connsiteX16" fmla="*/ 425410 w 583640"/>
                <a:gd name="connsiteY16" fmla="*/ 262661 h 557443"/>
                <a:gd name="connsiteX17" fmla="*/ 300889 w 583640"/>
                <a:gd name="connsiteY17" fmla="*/ 380547 h 557443"/>
                <a:gd name="connsiteX18" fmla="*/ 173786 w 583640"/>
                <a:gd name="connsiteY18" fmla="*/ 486106 h 557443"/>
                <a:gd name="connsiteX19" fmla="*/ 104531 w 583640"/>
                <a:gd name="connsiteY19" fmla="*/ 529460 h 557443"/>
                <a:gd name="connsiteX20" fmla="*/ 28755 w 583640"/>
                <a:gd name="connsiteY20" fmla="*/ 541279 h 557443"/>
                <a:gd name="connsiteX21" fmla="*/ 15749 w 583640"/>
                <a:gd name="connsiteY21" fmla="*/ 474306 h 557443"/>
                <a:gd name="connsiteX22" fmla="*/ 58670 w 583640"/>
                <a:gd name="connsiteY22" fmla="*/ 401244 h 557443"/>
                <a:gd name="connsiteX23" fmla="*/ 155181 w 583640"/>
                <a:gd name="connsiteY23" fmla="*/ 280172 h 557443"/>
                <a:gd name="connsiteX24" fmla="*/ 392574 w 583640"/>
                <a:gd name="connsiteY24" fmla="*/ 75879 h 557443"/>
                <a:gd name="connsiteX25" fmla="*/ 465485 w 583640"/>
                <a:gd name="connsiteY25" fmla="*/ 31186 h 557443"/>
                <a:gd name="connsiteX26" fmla="*/ 527501 w 583640"/>
                <a:gd name="connsiteY26" fmla="*/ 12337 h 557443"/>
                <a:gd name="connsiteX27" fmla="*/ 570006 w 583640"/>
                <a:gd name="connsiteY27" fmla="*/ 45305 h 557443"/>
                <a:gd name="connsiteX28" fmla="*/ 538602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27"/>
                    <a:pt x="260457" y="154922"/>
                    <a:pt x="180609" y="236573"/>
                  </a:cubicBezTo>
                  <a:cubicBezTo>
                    <a:pt x="141119" y="276893"/>
                    <a:pt x="104400" y="319836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904" y="393195"/>
                    <a:pt x="350520" y="352725"/>
                    <a:pt x="393875" y="310577"/>
                  </a:cubicBezTo>
                  <a:cubicBezTo>
                    <a:pt x="439001" y="266751"/>
                    <a:pt x="479358" y="219137"/>
                    <a:pt x="520262" y="171466"/>
                  </a:cubicBezTo>
                  <a:cubicBezTo>
                    <a:pt x="529932" y="160156"/>
                    <a:pt x="539413" y="148846"/>
                    <a:pt x="548367" y="136952"/>
                  </a:cubicBezTo>
                  <a:cubicBezTo>
                    <a:pt x="552759" y="131147"/>
                    <a:pt x="542938" y="125510"/>
                    <a:pt x="538602" y="131297"/>
                  </a:cubicBezTo>
                  <a:cubicBezTo>
                    <a:pt x="521374" y="154087"/>
                    <a:pt x="502129" y="175387"/>
                    <a:pt x="483750" y="197271"/>
                  </a:cubicBezTo>
                  <a:cubicBezTo>
                    <a:pt x="464901" y="219652"/>
                    <a:pt x="445447" y="241449"/>
                    <a:pt x="425410" y="262661"/>
                  </a:cubicBezTo>
                  <a:cubicBezTo>
                    <a:pt x="386014" y="304130"/>
                    <a:pt x="343376" y="342207"/>
                    <a:pt x="300889" y="380547"/>
                  </a:cubicBezTo>
                  <a:cubicBezTo>
                    <a:pt x="260023" y="417417"/>
                    <a:pt x="218648" y="454061"/>
                    <a:pt x="173786" y="486106"/>
                  </a:cubicBezTo>
                  <a:cubicBezTo>
                    <a:pt x="151731" y="502150"/>
                    <a:pt x="128603" y="516636"/>
                    <a:pt x="104531" y="529460"/>
                  </a:cubicBezTo>
                  <a:cubicBezTo>
                    <a:pt x="83401" y="540487"/>
                    <a:pt x="51865" y="555001"/>
                    <a:pt x="28755" y="541279"/>
                  </a:cubicBezTo>
                  <a:cubicBezTo>
                    <a:pt x="5646" y="527556"/>
                    <a:pt x="8020" y="495889"/>
                    <a:pt x="15749" y="474306"/>
                  </a:cubicBezTo>
                  <a:cubicBezTo>
                    <a:pt x="25174" y="447803"/>
                    <a:pt x="42742" y="424128"/>
                    <a:pt x="58670" y="401244"/>
                  </a:cubicBezTo>
                  <a:cubicBezTo>
                    <a:pt x="88227" y="358868"/>
                    <a:pt x="120460" y="318428"/>
                    <a:pt x="155181" y="280172"/>
                  </a:cubicBezTo>
                  <a:cubicBezTo>
                    <a:pt x="225528" y="202491"/>
                    <a:pt x="305281" y="133867"/>
                    <a:pt x="392574" y="75879"/>
                  </a:cubicBezTo>
                  <a:cubicBezTo>
                    <a:pt x="416249" y="60177"/>
                    <a:pt x="440396" y="44551"/>
                    <a:pt x="465485" y="31186"/>
                  </a:cubicBezTo>
                  <a:cubicBezTo>
                    <a:pt x="484335" y="21140"/>
                    <a:pt x="505880" y="12638"/>
                    <a:pt x="527501" y="12337"/>
                  </a:cubicBezTo>
                  <a:cubicBezTo>
                    <a:pt x="549121" y="12035"/>
                    <a:pt x="565426" y="23647"/>
                    <a:pt x="570006" y="45305"/>
                  </a:cubicBezTo>
                  <a:cubicBezTo>
                    <a:pt x="576641" y="76671"/>
                    <a:pt x="556340" y="107339"/>
                    <a:pt x="538602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CEE47AA2-9461-B3F5-0EC3-A0BA2B86B6F4}"/>
                </a:ext>
              </a:extLst>
            </p:cNvPr>
            <p:cNvSpPr/>
            <p:nvPr/>
          </p:nvSpPr>
          <p:spPr>
            <a:xfrm>
              <a:off x="8818239" y="1544027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id="{2C002823-C178-98B1-0E88-28847E81E2E3}"/>
                </a:ext>
              </a:extLst>
            </p:cNvPr>
            <p:cNvSpPr/>
            <p:nvPr/>
          </p:nvSpPr>
          <p:spPr>
            <a:xfrm>
              <a:off x="8612287" y="217734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FB609BB0-AC59-6BB3-2F29-5EDF7F8E8A2F}"/>
                </a:ext>
              </a:extLst>
            </p:cNvPr>
            <p:cNvSpPr/>
            <p:nvPr/>
          </p:nvSpPr>
          <p:spPr>
            <a:xfrm>
              <a:off x="9237628" y="2022736"/>
              <a:ext cx="47871" cy="47880"/>
            </a:xfrm>
            <a:custGeom>
              <a:avLst/>
              <a:gdLst>
                <a:gd name="connsiteX0" fmla="*/ 37833 w 47871"/>
                <a:gd name="connsiteY0" fmla="*/ 42976 h 47880"/>
                <a:gd name="connsiteX1" fmla="*/ 4186 w 47871"/>
                <a:gd name="connsiteY1" fmla="*/ 39188 h 47880"/>
                <a:gd name="connsiteX2" fmla="*/ 7974 w 47871"/>
                <a:gd name="connsiteY2" fmla="*/ 5545 h 47880"/>
                <a:gd name="connsiteX3" fmla="*/ 41603 w 47871"/>
                <a:gd name="connsiteY3" fmla="*/ 9311 h 47880"/>
                <a:gd name="connsiteX4" fmla="*/ 37833 w 47871"/>
                <a:gd name="connsiteY4" fmla="*/ 42976 h 4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80">
                  <a:moveTo>
                    <a:pt x="37833" y="42976"/>
                  </a:moveTo>
                  <a:cubicBezTo>
                    <a:pt x="27503" y="51221"/>
                    <a:pt x="12442" y="49525"/>
                    <a:pt x="4186" y="39188"/>
                  </a:cubicBezTo>
                  <a:cubicBezTo>
                    <a:pt x="-4052" y="28852"/>
                    <a:pt x="-2355" y="13789"/>
                    <a:pt x="7974" y="5545"/>
                  </a:cubicBezTo>
                  <a:cubicBezTo>
                    <a:pt x="18304" y="-2691"/>
                    <a:pt x="33346" y="-1006"/>
                    <a:pt x="41603" y="9311"/>
                  </a:cubicBezTo>
                  <a:cubicBezTo>
                    <a:pt x="49859" y="19648"/>
                    <a:pt x="48162" y="34720"/>
                    <a:pt x="37833" y="42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A7FC62FE-38B6-632C-0891-AC154951CFF6}"/>
                </a:ext>
              </a:extLst>
            </p:cNvPr>
            <p:cNvSpPr/>
            <p:nvPr/>
          </p:nvSpPr>
          <p:spPr>
            <a:xfrm>
              <a:off x="8849936" y="1897074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DF9C291D-86BE-C6C2-9F53-565A218270A6}"/>
                </a:ext>
              </a:extLst>
            </p:cNvPr>
            <p:cNvSpPr/>
            <p:nvPr/>
          </p:nvSpPr>
          <p:spPr>
            <a:xfrm>
              <a:off x="8716038" y="3013870"/>
              <a:ext cx="882465" cy="610294"/>
            </a:xfrm>
            <a:custGeom>
              <a:avLst/>
              <a:gdLst>
                <a:gd name="connsiteX0" fmla="*/ 877568 w 882465"/>
                <a:gd name="connsiteY0" fmla="*/ 306405 h 610294"/>
                <a:gd name="connsiteX1" fmla="*/ 790859 w 882465"/>
                <a:gd name="connsiteY1" fmla="*/ 275944 h 610294"/>
                <a:gd name="connsiteX2" fmla="*/ 582758 w 882465"/>
                <a:gd name="connsiteY2" fmla="*/ 202882 h 610294"/>
                <a:gd name="connsiteX3" fmla="*/ 330926 w 882465"/>
                <a:gd name="connsiteY3" fmla="*/ 114552 h 610294"/>
                <a:gd name="connsiteX4" fmla="*/ 113325 w 882465"/>
                <a:gd name="connsiteY4" fmla="*/ 38154 h 610294"/>
                <a:gd name="connsiteX5" fmla="*/ 41847 w 882465"/>
                <a:gd name="connsiteY5" fmla="*/ 13065 h 610294"/>
                <a:gd name="connsiteX6" fmla="*/ 7766 w 882465"/>
                <a:gd name="connsiteY6" fmla="*/ 1096 h 610294"/>
                <a:gd name="connsiteX7" fmla="*/ 6239 w 882465"/>
                <a:gd name="connsiteY7" fmla="*/ 568 h 610294"/>
                <a:gd name="connsiteX8" fmla="*/ -716 w 882465"/>
                <a:gd name="connsiteY8" fmla="*/ 7523 h 610294"/>
                <a:gd name="connsiteX9" fmla="*/ 23431 w 882465"/>
                <a:gd name="connsiteY9" fmla="*/ 67051 h 610294"/>
                <a:gd name="connsiteX10" fmla="*/ 81412 w 882465"/>
                <a:gd name="connsiteY10" fmla="*/ 210026 h 610294"/>
                <a:gd name="connsiteX11" fmla="*/ 151571 w 882465"/>
                <a:gd name="connsiteY11" fmla="*/ 383048 h 610294"/>
                <a:gd name="connsiteX12" fmla="*/ 212266 w 882465"/>
                <a:gd name="connsiteY12" fmla="*/ 532677 h 610294"/>
                <a:gd name="connsiteX13" fmla="*/ 241785 w 882465"/>
                <a:gd name="connsiteY13" fmla="*/ 605493 h 610294"/>
                <a:gd name="connsiteX14" fmla="*/ 242219 w 882465"/>
                <a:gd name="connsiteY14" fmla="*/ 606530 h 610294"/>
                <a:gd name="connsiteX15" fmla="*/ 249419 w 882465"/>
                <a:gd name="connsiteY15" fmla="*/ 610357 h 610294"/>
                <a:gd name="connsiteX16" fmla="*/ 250513 w 882465"/>
                <a:gd name="connsiteY16" fmla="*/ 609904 h 610294"/>
                <a:gd name="connsiteX17" fmla="*/ 312830 w 882465"/>
                <a:gd name="connsiteY17" fmla="*/ 580989 h 610294"/>
                <a:gd name="connsiteX18" fmla="*/ 462459 w 882465"/>
                <a:gd name="connsiteY18" fmla="*/ 511527 h 610294"/>
                <a:gd name="connsiteX19" fmla="*/ 643567 w 882465"/>
                <a:gd name="connsiteY19" fmla="*/ 427476 h 610294"/>
                <a:gd name="connsiteX20" fmla="*/ 800228 w 882465"/>
                <a:gd name="connsiteY20" fmla="*/ 354754 h 610294"/>
                <a:gd name="connsiteX21" fmla="*/ 852102 w 882465"/>
                <a:gd name="connsiteY21" fmla="*/ 330664 h 610294"/>
                <a:gd name="connsiteX22" fmla="*/ 876607 w 882465"/>
                <a:gd name="connsiteY22" fmla="*/ 319355 h 610294"/>
                <a:gd name="connsiteX23" fmla="*/ 877719 w 882465"/>
                <a:gd name="connsiteY23" fmla="*/ 318827 h 610294"/>
                <a:gd name="connsiteX24" fmla="*/ 872064 w 882465"/>
                <a:gd name="connsiteY24" fmla="*/ 309062 h 610294"/>
                <a:gd name="connsiteX25" fmla="*/ 809709 w 882465"/>
                <a:gd name="connsiteY25" fmla="*/ 337959 h 610294"/>
                <a:gd name="connsiteX26" fmla="*/ 660080 w 882465"/>
                <a:gd name="connsiteY26" fmla="*/ 407420 h 610294"/>
                <a:gd name="connsiteX27" fmla="*/ 478972 w 882465"/>
                <a:gd name="connsiteY27" fmla="*/ 491471 h 610294"/>
                <a:gd name="connsiteX28" fmla="*/ 322312 w 882465"/>
                <a:gd name="connsiteY28" fmla="*/ 564194 h 610294"/>
                <a:gd name="connsiteX29" fmla="*/ 270437 w 882465"/>
                <a:gd name="connsiteY29" fmla="*/ 588283 h 610294"/>
                <a:gd name="connsiteX30" fmla="*/ 245933 w 882465"/>
                <a:gd name="connsiteY30" fmla="*/ 599593 h 610294"/>
                <a:gd name="connsiteX31" fmla="*/ 244820 w 882465"/>
                <a:gd name="connsiteY31" fmla="*/ 600102 h 610294"/>
                <a:gd name="connsiteX32" fmla="*/ 253115 w 882465"/>
                <a:gd name="connsiteY32" fmla="*/ 603476 h 610294"/>
                <a:gd name="connsiteX33" fmla="*/ 229137 w 882465"/>
                <a:gd name="connsiteY33" fmla="*/ 543987 h 610294"/>
                <a:gd name="connsiteX34" fmla="*/ 171156 w 882465"/>
                <a:gd name="connsiteY34" fmla="*/ 401011 h 610294"/>
                <a:gd name="connsiteX35" fmla="*/ 100959 w 882465"/>
                <a:gd name="connsiteY35" fmla="*/ 227990 h 610294"/>
                <a:gd name="connsiteX36" fmla="*/ 40263 w 882465"/>
                <a:gd name="connsiteY36" fmla="*/ 78379 h 610294"/>
                <a:gd name="connsiteX37" fmla="*/ 20339 w 882465"/>
                <a:gd name="connsiteY37" fmla="*/ 29201 h 610294"/>
                <a:gd name="connsiteX38" fmla="*/ 13986 w 882465"/>
                <a:gd name="connsiteY38" fmla="*/ 13574 h 610294"/>
                <a:gd name="connsiteX39" fmla="*/ 10745 w 882465"/>
                <a:gd name="connsiteY39" fmla="*/ 5544 h 610294"/>
                <a:gd name="connsiteX40" fmla="*/ 10311 w 882465"/>
                <a:gd name="connsiteY40" fmla="*/ 4508 h 610294"/>
                <a:gd name="connsiteX41" fmla="*/ 3356 w 882465"/>
                <a:gd name="connsiteY41" fmla="*/ 11463 h 610294"/>
                <a:gd name="connsiteX42" fmla="*/ 90064 w 882465"/>
                <a:gd name="connsiteY42" fmla="*/ 41886 h 610294"/>
                <a:gd name="connsiteX43" fmla="*/ 298165 w 882465"/>
                <a:gd name="connsiteY43" fmla="*/ 114948 h 610294"/>
                <a:gd name="connsiteX44" fmla="*/ 549941 w 882465"/>
                <a:gd name="connsiteY44" fmla="*/ 203334 h 610294"/>
                <a:gd name="connsiteX45" fmla="*/ 767448 w 882465"/>
                <a:gd name="connsiteY45" fmla="*/ 279713 h 610294"/>
                <a:gd name="connsiteX46" fmla="*/ 838926 w 882465"/>
                <a:gd name="connsiteY46" fmla="*/ 304821 h 610294"/>
                <a:gd name="connsiteX47" fmla="*/ 873006 w 882465"/>
                <a:gd name="connsiteY47" fmla="*/ 316772 h 610294"/>
                <a:gd name="connsiteX48" fmla="*/ 874552 w 882465"/>
                <a:gd name="connsiteY48" fmla="*/ 317319 h 610294"/>
                <a:gd name="connsiteX49" fmla="*/ 877549 w 882465"/>
                <a:gd name="connsiteY49" fmla="*/ 306405 h 61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4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lnTo>
                    <a:pt x="23431" y="67051"/>
                  </a:ln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7"/>
                  </a:cubicBezTo>
                  <a:cubicBezTo>
                    <a:pt x="249797" y="610243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4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5"/>
                    <a:pt x="190495" y="448682"/>
                    <a:pt x="171156" y="401011"/>
                  </a:cubicBezTo>
                  <a:lnTo>
                    <a:pt x="100959" y="227990"/>
                  </a:lnTo>
                  <a:cubicBezTo>
                    <a:pt x="80733" y="178113"/>
                    <a:pt x="60488" y="128237"/>
                    <a:pt x="40263" y="78379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4"/>
                  </a:lnTo>
                  <a:cubicBezTo>
                    <a:pt x="13044" y="11256"/>
                    <a:pt x="12309" y="7542"/>
                    <a:pt x="10745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C7E81597-ADC8-8472-E67C-C6521EB14573}"/>
                </a:ext>
              </a:extLst>
            </p:cNvPr>
            <p:cNvSpPr/>
            <p:nvPr/>
          </p:nvSpPr>
          <p:spPr>
            <a:xfrm>
              <a:off x="8974363" y="3254831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2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2"/>
                  </a:cubicBezTo>
                  <a:cubicBezTo>
                    <a:pt x="76824" y="178428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7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B7A15B49-24F2-8030-AD40-A40C3E1AB6DE}"/>
                </a:ext>
              </a:extLst>
            </p:cNvPr>
            <p:cNvSpPr/>
            <p:nvPr/>
          </p:nvSpPr>
          <p:spPr>
            <a:xfrm>
              <a:off x="8756658" y="3105822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0" y="10988"/>
                    <a:pt x="-866" y="13985"/>
                  </a:cubicBezTo>
                  <a:cubicBezTo>
                    <a:pt x="-35" y="17001"/>
                    <a:pt x="3075" y="18754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3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B8908615-A89B-9731-FD0E-786D5E2334E0}"/>
                </a:ext>
              </a:extLst>
            </p:cNvPr>
            <p:cNvSpPr/>
            <p:nvPr/>
          </p:nvSpPr>
          <p:spPr>
            <a:xfrm>
              <a:off x="8799899" y="3208065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FDD4F422-F5BE-A8EE-BA78-ED02BD1A3D43}"/>
                </a:ext>
              </a:extLst>
            </p:cNvPr>
            <p:cNvSpPr/>
            <p:nvPr/>
          </p:nvSpPr>
          <p:spPr>
            <a:xfrm>
              <a:off x="8839879" y="3307874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9616C726-0B1F-4F62-B0A7-6B3F134509A6}"/>
                </a:ext>
              </a:extLst>
            </p:cNvPr>
            <p:cNvSpPr/>
            <p:nvPr/>
          </p:nvSpPr>
          <p:spPr>
            <a:xfrm>
              <a:off x="8879822" y="340896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E9A31ECB-C9FA-555A-DCBF-1AF77437BCCE}"/>
                </a:ext>
              </a:extLst>
            </p:cNvPr>
            <p:cNvSpPr/>
            <p:nvPr/>
          </p:nvSpPr>
          <p:spPr>
            <a:xfrm>
              <a:off x="8923101" y="350909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ECD8ADB0-4665-48D3-3470-C7C703F4EE84}"/>
                </a:ext>
              </a:extLst>
            </p:cNvPr>
            <p:cNvSpPr/>
            <p:nvPr/>
          </p:nvSpPr>
          <p:spPr>
            <a:xfrm>
              <a:off x="9060874" y="3546566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36F5E78C-17E8-3161-2CCB-20D513C17273}"/>
                </a:ext>
              </a:extLst>
            </p:cNvPr>
            <p:cNvSpPr/>
            <p:nvPr/>
          </p:nvSpPr>
          <p:spPr>
            <a:xfrm>
              <a:off x="9159006" y="3502734"/>
              <a:ext cx="15658" cy="22567"/>
            </a:xfrm>
            <a:custGeom>
              <a:avLst/>
              <a:gdLst>
                <a:gd name="connsiteX0" fmla="*/ -828 w 15658"/>
                <a:gd name="connsiteY0" fmla="*/ 7451 h 22567"/>
                <a:gd name="connsiteX1" fmla="*/ 3507 w 15658"/>
                <a:gd name="connsiteY1" fmla="*/ 18761 h 22567"/>
                <a:gd name="connsiteX2" fmla="*/ 10463 w 15658"/>
                <a:gd name="connsiteY2" fmla="*/ 22720 h 22567"/>
                <a:gd name="connsiteX3" fmla="*/ 14421 w 15658"/>
                <a:gd name="connsiteY3" fmla="*/ 15764 h 22567"/>
                <a:gd name="connsiteX4" fmla="*/ 14421 w 15658"/>
                <a:gd name="connsiteY4" fmla="*/ 15764 h 22567"/>
                <a:gd name="connsiteX5" fmla="*/ 10066 w 15658"/>
                <a:gd name="connsiteY5" fmla="*/ 4454 h 22567"/>
                <a:gd name="connsiteX6" fmla="*/ 3111 w 15658"/>
                <a:gd name="connsiteY6" fmla="*/ 496 h 22567"/>
                <a:gd name="connsiteX7" fmla="*/ -828 w 15658"/>
                <a:gd name="connsiteY7" fmla="*/ 7451 h 2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7">
                  <a:moveTo>
                    <a:pt x="-828" y="7451"/>
                  </a:moveTo>
                  <a:cubicBezTo>
                    <a:pt x="604" y="11221"/>
                    <a:pt x="2055" y="14991"/>
                    <a:pt x="3507" y="18761"/>
                  </a:cubicBezTo>
                  <a:cubicBezTo>
                    <a:pt x="4411" y="21721"/>
                    <a:pt x="7465" y="23455"/>
                    <a:pt x="10463" y="22720"/>
                  </a:cubicBezTo>
                  <a:cubicBezTo>
                    <a:pt x="13478" y="21890"/>
                    <a:pt x="15250" y="18780"/>
                    <a:pt x="14421" y="15764"/>
                  </a:cubicBezTo>
                  <a:cubicBezTo>
                    <a:pt x="14421" y="15764"/>
                    <a:pt x="14421" y="15764"/>
                    <a:pt x="14421" y="15764"/>
                  </a:cubicBezTo>
                  <a:lnTo>
                    <a:pt x="10066" y="4454"/>
                  </a:lnTo>
                  <a:cubicBezTo>
                    <a:pt x="9181" y="1495"/>
                    <a:pt x="6109" y="-258"/>
                    <a:pt x="3111" y="496"/>
                  </a:cubicBezTo>
                  <a:cubicBezTo>
                    <a:pt x="96" y="1325"/>
                    <a:pt x="-1658" y="4436"/>
                    <a:pt x="-828" y="7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AE5F1942-564B-FF7F-4E98-4A0497B98D27}"/>
                </a:ext>
              </a:extLst>
            </p:cNvPr>
            <p:cNvSpPr/>
            <p:nvPr/>
          </p:nvSpPr>
          <p:spPr>
            <a:xfrm>
              <a:off x="9256195" y="3456721"/>
              <a:ext cx="16959" cy="25761"/>
            </a:xfrm>
            <a:custGeom>
              <a:avLst/>
              <a:gdLst>
                <a:gd name="connsiteX0" fmla="*/ -848 w 16959"/>
                <a:gd name="connsiteY0" fmla="*/ 7452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7 h 25761"/>
                <a:gd name="connsiteX6" fmla="*/ 3111 w 16959"/>
                <a:gd name="connsiteY6" fmla="*/ 497 h 25761"/>
                <a:gd name="connsiteX7" fmla="*/ -828 w 16959"/>
                <a:gd name="connsiteY7" fmla="*/ 7452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2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7"/>
                    <a:pt x="-828" y="74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5F4A4146-D45C-2AB5-4D74-E2C67EB0388E}"/>
                </a:ext>
              </a:extLst>
            </p:cNvPr>
            <p:cNvSpPr/>
            <p:nvPr/>
          </p:nvSpPr>
          <p:spPr>
            <a:xfrm>
              <a:off x="9354100" y="3411696"/>
              <a:ext cx="16488" cy="24671"/>
            </a:xfrm>
            <a:custGeom>
              <a:avLst/>
              <a:gdLst>
                <a:gd name="connsiteX0" fmla="*/ -828 w 16488"/>
                <a:gd name="connsiteY0" fmla="*/ 7445 h 24671"/>
                <a:gd name="connsiteX1" fmla="*/ 4337 w 16488"/>
                <a:gd name="connsiteY1" fmla="*/ 20866 h 24671"/>
                <a:gd name="connsiteX2" fmla="*/ 11292 w 16488"/>
                <a:gd name="connsiteY2" fmla="*/ 24824 h 24671"/>
                <a:gd name="connsiteX3" fmla="*/ 15250 w 16488"/>
                <a:gd name="connsiteY3" fmla="*/ 17869 h 24671"/>
                <a:gd name="connsiteX4" fmla="*/ 15250 w 16488"/>
                <a:gd name="connsiteY4" fmla="*/ 17869 h 24671"/>
                <a:gd name="connsiteX5" fmla="*/ 10066 w 16488"/>
                <a:gd name="connsiteY5" fmla="*/ 4448 h 24671"/>
                <a:gd name="connsiteX6" fmla="*/ 3111 w 16488"/>
                <a:gd name="connsiteY6" fmla="*/ 490 h 24671"/>
                <a:gd name="connsiteX7" fmla="*/ -828 w 16488"/>
                <a:gd name="connsiteY7" fmla="*/ 7445 h 2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1">
                  <a:moveTo>
                    <a:pt x="-828" y="7445"/>
                  </a:moveTo>
                  <a:lnTo>
                    <a:pt x="4337" y="20866"/>
                  </a:lnTo>
                  <a:cubicBezTo>
                    <a:pt x="5242" y="23825"/>
                    <a:pt x="8295" y="25559"/>
                    <a:pt x="11292" y="24824"/>
                  </a:cubicBezTo>
                  <a:cubicBezTo>
                    <a:pt x="14308" y="23995"/>
                    <a:pt x="16080" y="20885"/>
                    <a:pt x="15250" y="17869"/>
                  </a:cubicBezTo>
                  <a:cubicBezTo>
                    <a:pt x="15250" y="17869"/>
                    <a:pt x="15250" y="17869"/>
                    <a:pt x="15250" y="17869"/>
                  </a:cubicBezTo>
                  <a:cubicBezTo>
                    <a:pt x="13516" y="13383"/>
                    <a:pt x="11801" y="8915"/>
                    <a:pt x="10066" y="4448"/>
                  </a:cubicBezTo>
                  <a:cubicBezTo>
                    <a:pt x="9181" y="1488"/>
                    <a:pt x="6109" y="-246"/>
                    <a:pt x="3111" y="490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8CADA755-FF3C-DF78-3F26-7C2C9127F600}"/>
                </a:ext>
              </a:extLst>
            </p:cNvPr>
            <p:cNvSpPr/>
            <p:nvPr/>
          </p:nvSpPr>
          <p:spPr>
            <a:xfrm>
              <a:off x="9451856" y="3365412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9 h 21505"/>
                <a:gd name="connsiteX4" fmla="*/ 14043 w 15281"/>
                <a:gd name="connsiteY4" fmla="*/ 14691 h 21505"/>
                <a:gd name="connsiteX5" fmla="*/ 10084 w 15281"/>
                <a:gd name="connsiteY5" fmla="*/ 4437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8"/>
                    <a:pt x="7087" y="22382"/>
                    <a:pt x="10084" y="21665"/>
                  </a:cubicBezTo>
                  <a:cubicBezTo>
                    <a:pt x="13100" y="20836"/>
                    <a:pt x="14872" y="17726"/>
                    <a:pt x="14043" y="14729"/>
                  </a:cubicBezTo>
                  <a:cubicBezTo>
                    <a:pt x="14043" y="14710"/>
                    <a:pt x="14043" y="14710"/>
                    <a:pt x="14043" y="14691"/>
                  </a:cubicBezTo>
                  <a:lnTo>
                    <a:pt x="10084" y="4437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7"/>
                    <a:pt x="-1659" y="4437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68CDBD85-45FC-DE00-9EE7-834969EF57C7}"/>
                </a:ext>
              </a:extLst>
            </p:cNvPr>
            <p:cNvSpPr/>
            <p:nvPr/>
          </p:nvSpPr>
          <p:spPr>
            <a:xfrm>
              <a:off x="8716114" y="186411"/>
              <a:ext cx="882390" cy="610296"/>
            </a:xfrm>
            <a:custGeom>
              <a:avLst/>
              <a:gdLst>
                <a:gd name="connsiteX0" fmla="*/ 877492 w 882390"/>
                <a:gd name="connsiteY0" fmla="*/ 306405 h 610296"/>
                <a:gd name="connsiteX1" fmla="*/ 790784 w 882390"/>
                <a:gd name="connsiteY1" fmla="*/ 275944 h 610296"/>
                <a:gd name="connsiteX2" fmla="*/ 582683 w 882390"/>
                <a:gd name="connsiteY2" fmla="*/ 202882 h 610296"/>
                <a:gd name="connsiteX3" fmla="*/ 330850 w 882390"/>
                <a:gd name="connsiteY3" fmla="*/ 114552 h 610296"/>
                <a:gd name="connsiteX4" fmla="*/ 113325 w 882390"/>
                <a:gd name="connsiteY4" fmla="*/ 38154 h 610296"/>
                <a:gd name="connsiteX5" fmla="*/ 41847 w 882390"/>
                <a:gd name="connsiteY5" fmla="*/ 13065 h 610296"/>
                <a:gd name="connsiteX6" fmla="*/ 7766 w 882390"/>
                <a:gd name="connsiteY6" fmla="*/ 1096 h 610296"/>
                <a:gd name="connsiteX7" fmla="*/ 6239 w 882390"/>
                <a:gd name="connsiteY7" fmla="*/ 568 h 610296"/>
                <a:gd name="connsiteX8" fmla="*/ -716 w 882390"/>
                <a:gd name="connsiteY8" fmla="*/ 7524 h 610296"/>
                <a:gd name="connsiteX9" fmla="*/ 23431 w 882390"/>
                <a:gd name="connsiteY9" fmla="*/ 67051 h 610296"/>
                <a:gd name="connsiteX10" fmla="*/ 81412 w 882390"/>
                <a:gd name="connsiteY10" fmla="*/ 210026 h 610296"/>
                <a:gd name="connsiteX11" fmla="*/ 151571 w 882390"/>
                <a:gd name="connsiteY11" fmla="*/ 383048 h 610296"/>
                <a:gd name="connsiteX12" fmla="*/ 212266 w 882390"/>
                <a:gd name="connsiteY12" fmla="*/ 532677 h 610296"/>
                <a:gd name="connsiteX13" fmla="*/ 241785 w 882390"/>
                <a:gd name="connsiteY13" fmla="*/ 605493 h 610296"/>
                <a:gd name="connsiteX14" fmla="*/ 242219 w 882390"/>
                <a:gd name="connsiteY14" fmla="*/ 606530 h 610296"/>
                <a:gd name="connsiteX15" fmla="*/ 249419 w 882390"/>
                <a:gd name="connsiteY15" fmla="*/ 610366 h 610296"/>
                <a:gd name="connsiteX16" fmla="*/ 250513 w 882390"/>
                <a:gd name="connsiteY16" fmla="*/ 609904 h 610296"/>
                <a:gd name="connsiteX17" fmla="*/ 312830 w 882390"/>
                <a:gd name="connsiteY17" fmla="*/ 580989 h 610296"/>
                <a:gd name="connsiteX18" fmla="*/ 462459 w 882390"/>
                <a:gd name="connsiteY18" fmla="*/ 511565 h 610296"/>
                <a:gd name="connsiteX19" fmla="*/ 643567 w 882390"/>
                <a:gd name="connsiteY19" fmla="*/ 427476 h 610296"/>
                <a:gd name="connsiteX20" fmla="*/ 800208 w 882390"/>
                <a:gd name="connsiteY20" fmla="*/ 354754 h 610296"/>
                <a:gd name="connsiteX21" fmla="*/ 852101 w 882390"/>
                <a:gd name="connsiteY21" fmla="*/ 330608 h 610296"/>
                <a:gd name="connsiteX22" fmla="*/ 876606 w 882390"/>
                <a:gd name="connsiteY22" fmla="*/ 319298 h 610296"/>
                <a:gd name="connsiteX23" fmla="*/ 877719 w 882390"/>
                <a:gd name="connsiteY23" fmla="*/ 318770 h 610296"/>
                <a:gd name="connsiteX24" fmla="*/ 872064 w 882390"/>
                <a:gd name="connsiteY24" fmla="*/ 309006 h 610296"/>
                <a:gd name="connsiteX25" fmla="*/ 809633 w 882390"/>
                <a:gd name="connsiteY25" fmla="*/ 337959 h 610296"/>
                <a:gd name="connsiteX26" fmla="*/ 660004 w 882390"/>
                <a:gd name="connsiteY26" fmla="*/ 407420 h 610296"/>
                <a:gd name="connsiteX27" fmla="*/ 478896 w 882390"/>
                <a:gd name="connsiteY27" fmla="*/ 491471 h 610296"/>
                <a:gd name="connsiteX28" fmla="*/ 322236 w 882390"/>
                <a:gd name="connsiteY28" fmla="*/ 564194 h 610296"/>
                <a:gd name="connsiteX29" fmla="*/ 270380 w 882390"/>
                <a:gd name="connsiteY29" fmla="*/ 588283 h 610296"/>
                <a:gd name="connsiteX30" fmla="*/ 245876 w 882390"/>
                <a:gd name="connsiteY30" fmla="*/ 599593 h 610296"/>
                <a:gd name="connsiteX31" fmla="*/ 244764 w 882390"/>
                <a:gd name="connsiteY31" fmla="*/ 600102 h 610296"/>
                <a:gd name="connsiteX32" fmla="*/ 253057 w 882390"/>
                <a:gd name="connsiteY32" fmla="*/ 603476 h 610296"/>
                <a:gd name="connsiteX33" fmla="*/ 229062 w 882390"/>
                <a:gd name="connsiteY33" fmla="*/ 543987 h 610296"/>
                <a:gd name="connsiteX34" fmla="*/ 171081 w 882390"/>
                <a:gd name="connsiteY34" fmla="*/ 401011 h 610296"/>
                <a:gd name="connsiteX35" fmla="*/ 100921 w 882390"/>
                <a:gd name="connsiteY35" fmla="*/ 227990 h 610296"/>
                <a:gd name="connsiteX36" fmla="*/ 40225 w 882390"/>
                <a:gd name="connsiteY36" fmla="*/ 78380 h 610296"/>
                <a:gd name="connsiteX37" fmla="*/ 20301 w 882390"/>
                <a:gd name="connsiteY37" fmla="*/ 29201 h 610296"/>
                <a:gd name="connsiteX38" fmla="*/ 13949 w 882390"/>
                <a:gd name="connsiteY38" fmla="*/ 13574 h 610296"/>
                <a:gd name="connsiteX39" fmla="*/ 10707 w 882390"/>
                <a:gd name="connsiteY39" fmla="*/ 5544 h 610296"/>
                <a:gd name="connsiteX40" fmla="*/ 10273 w 882390"/>
                <a:gd name="connsiteY40" fmla="*/ 4508 h 610296"/>
                <a:gd name="connsiteX41" fmla="*/ 3318 w 882390"/>
                <a:gd name="connsiteY41" fmla="*/ 11463 h 610296"/>
                <a:gd name="connsiteX42" fmla="*/ 90027 w 882390"/>
                <a:gd name="connsiteY42" fmla="*/ 41887 h 610296"/>
                <a:gd name="connsiteX43" fmla="*/ 298127 w 882390"/>
                <a:gd name="connsiteY43" fmla="*/ 114948 h 610296"/>
                <a:gd name="connsiteX44" fmla="*/ 549903 w 882390"/>
                <a:gd name="connsiteY44" fmla="*/ 203334 h 610296"/>
                <a:gd name="connsiteX45" fmla="*/ 767372 w 882390"/>
                <a:gd name="connsiteY45" fmla="*/ 279714 h 610296"/>
                <a:gd name="connsiteX46" fmla="*/ 838850 w 882390"/>
                <a:gd name="connsiteY46" fmla="*/ 304821 h 610296"/>
                <a:gd name="connsiteX47" fmla="*/ 872931 w 882390"/>
                <a:gd name="connsiteY47" fmla="*/ 316772 h 610296"/>
                <a:gd name="connsiteX48" fmla="*/ 874476 w 882390"/>
                <a:gd name="connsiteY48" fmla="*/ 317319 h 610296"/>
                <a:gd name="connsiteX49" fmla="*/ 877474 w 882390"/>
                <a:gd name="connsiteY49" fmla="*/ 306405 h 6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6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lnTo>
                    <a:pt x="23431" y="67051"/>
                  </a:ln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7"/>
                    <a:pt x="246366" y="611294"/>
                    <a:pt x="249419" y="610366"/>
                  </a:cubicBezTo>
                  <a:cubicBezTo>
                    <a:pt x="249797" y="610250"/>
                    <a:pt x="250174" y="610095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476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3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4"/>
                  </a:lnTo>
                  <a:lnTo>
                    <a:pt x="270380" y="588283"/>
                  </a:lnTo>
                  <a:cubicBezTo>
                    <a:pt x="263085" y="591658"/>
                    <a:pt x="252209" y="594504"/>
                    <a:pt x="245876" y="599593"/>
                  </a:cubicBezTo>
                  <a:cubicBezTo>
                    <a:pt x="245518" y="599804"/>
                    <a:pt x="245160" y="599975"/>
                    <a:pt x="244764" y="600102"/>
                  </a:cubicBezTo>
                  <a:lnTo>
                    <a:pt x="253057" y="603476"/>
                  </a:lnTo>
                  <a:lnTo>
                    <a:pt x="229062" y="543987"/>
                  </a:lnTo>
                  <a:cubicBezTo>
                    <a:pt x="209741" y="496334"/>
                    <a:pt x="190420" y="448676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2043"/>
                    <a:pt x="26955" y="45651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2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7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4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id="{3A744B2C-EE73-C8FE-C35C-11F4BB599869}"/>
                </a:ext>
              </a:extLst>
            </p:cNvPr>
            <p:cNvSpPr/>
            <p:nvPr/>
          </p:nvSpPr>
          <p:spPr>
            <a:xfrm>
              <a:off x="8974344" y="427373"/>
              <a:ext cx="263831" cy="178473"/>
            </a:xfrm>
            <a:custGeom>
              <a:avLst/>
              <a:gdLst>
                <a:gd name="connsiteX0" fmla="*/ 254124 w 263831"/>
                <a:gd name="connsiteY0" fmla="*/ 89854 h 178473"/>
                <a:gd name="connsiteX1" fmla="*/ 94712 w 263831"/>
                <a:gd name="connsiteY1" fmla="*/ 158486 h 178473"/>
                <a:gd name="connsiteX2" fmla="*/ 71828 w 263831"/>
                <a:gd name="connsiteY2" fmla="*/ 168325 h 178473"/>
                <a:gd name="connsiteX3" fmla="*/ 80141 w 263831"/>
                <a:gd name="connsiteY3" fmla="*/ 171718 h 178473"/>
                <a:gd name="connsiteX4" fmla="*/ 18936 w 263831"/>
                <a:gd name="connsiteY4" fmla="*/ 25350 h 178473"/>
                <a:gd name="connsiteX5" fmla="*/ 10227 w 263831"/>
                <a:gd name="connsiteY5" fmla="*/ 4615 h 178473"/>
                <a:gd name="connsiteX6" fmla="*/ 3272 w 263831"/>
                <a:gd name="connsiteY6" fmla="*/ 11571 h 178473"/>
                <a:gd name="connsiteX7" fmla="*/ 224058 w 263831"/>
                <a:gd name="connsiteY7" fmla="*/ 89232 h 178473"/>
                <a:gd name="connsiteX8" fmla="*/ 255462 w 263831"/>
                <a:gd name="connsiteY8" fmla="*/ 100202 h 178473"/>
                <a:gd name="connsiteX9" fmla="*/ 258478 w 263831"/>
                <a:gd name="connsiteY9" fmla="*/ 89288 h 178473"/>
                <a:gd name="connsiteX10" fmla="*/ 37672 w 263831"/>
                <a:gd name="connsiteY10" fmla="*/ 11627 h 178473"/>
                <a:gd name="connsiteX11" fmla="*/ 6268 w 263831"/>
                <a:gd name="connsiteY11" fmla="*/ 563 h 178473"/>
                <a:gd name="connsiteX12" fmla="*/ -705 w 263831"/>
                <a:gd name="connsiteY12" fmla="*/ 7518 h 178473"/>
                <a:gd name="connsiteX13" fmla="*/ 60499 w 263831"/>
                <a:gd name="connsiteY13" fmla="*/ 153886 h 178473"/>
                <a:gd name="connsiteX14" fmla="*/ 69227 w 263831"/>
                <a:gd name="connsiteY14" fmla="*/ 174715 h 178473"/>
                <a:gd name="connsiteX15" fmla="*/ 76465 w 263831"/>
                <a:gd name="connsiteY15" fmla="*/ 178534 h 178473"/>
                <a:gd name="connsiteX16" fmla="*/ 77521 w 263831"/>
                <a:gd name="connsiteY16" fmla="*/ 178089 h 178473"/>
                <a:gd name="connsiteX17" fmla="*/ 236952 w 263831"/>
                <a:gd name="connsiteY17" fmla="*/ 109476 h 178473"/>
                <a:gd name="connsiteX18" fmla="*/ 259816 w 263831"/>
                <a:gd name="connsiteY18" fmla="*/ 99618 h 178473"/>
                <a:gd name="connsiteX19" fmla="*/ 254124 w 263831"/>
                <a:gd name="connsiteY19" fmla="*/ 89854 h 17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473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cubicBezTo>
                    <a:pt x="59745" y="122922"/>
                    <a:pt x="39350" y="74133"/>
                    <a:pt x="18936" y="25350"/>
                  </a:cubicBezTo>
                  <a:lnTo>
                    <a:pt x="10227" y="4615"/>
                  </a:lnTo>
                  <a:lnTo>
                    <a:pt x="3272" y="11571"/>
                  </a:lnTo>
                  <a:lnTo>
                    <a:pt x="224058" y="89232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715"/>
                  </a:lnTo>
                  <a:cubicBezTo>
                    <a:pt x="70170" y="177769"/>
                    <a:pt x="73411" y="179478"/>
                    <a:pt x="76465" y="178534"/>
                  </a:cubicBezTo>
                  <a:cubicBezTo>
                    <a:pt x="76823" y="178421"/>
                    <a:pt x="77181" y="178272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id="{9C05EEC7-69D5-ECD8-3B11-D39CBDA7B885}"/>
                </a:ext>
              </a:extLst>
            </p:cNvPr>
            <p:cNvSpPr/>
            <p:nvPr/>
          </p:nvSpPr>
          <p:spPr>
            <a:xfrm>
              <a:off x="8756658" y="278364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0" y="10985"/>
                    <a:pt x="-866" y="13985"/>
                  </a:cubicBezTo>
                  <a:cubicBezTo>
                    <a:pt x="-35" y="16994"/>
                    <a:pt x="3075" y="18756"/>
                    <a:pt x="6091" y="17925"/>
                  </a:cubicBezTo>
                  <a:lnTo>
                    <a:pt x="22810" y="11422"/>
                  </a:lnTo>
                  <a:cubicBezTo>
                    <a:pt x="25770" y="10521"/>
                    <a:pt x="27504" y="7463"/>
                    <a:pt x="26750" y="4466"/>
                  </a:cubicBezTo>
                  <a:cubicBezTo>
                    <a:pt x="25921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A6D73609-F412-D2DA-BCF5-A6D723CD9704}"/>
                </a:ext>
              </a:extLst>
            </p:cNvPr>
            <p:cNvSpPr/>
            <p:nvPr/>
          </p:nvSpPr>
          <p:spPr>
            <a:xfrm>
              <a:off x="8799899" y="380606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3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8" y="1472"/>
                    <a:pt x="17418" y="-302"/>
                    <a:pt x="14402" y="523"/>
                  </a:cubicBezTo>
                  <a:cubicBezTo>
                    <a:pt x="14402" y="523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8BC90501-9442-3D02-6AB5-E73C4A0A1F4F}"/>
                </a:ext>
              </a:extLst>
            </p:cNvPr>
            <p:cNvSpPr/>
            <p:nvPr/>
          </p:nvSpPr>
          <p:spPr>
            <a:xfrm>
              <a:off x="8839879" y="480415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55A5C150-766C-090E-B572-B333D74A5CF1}"/>
                </a:ext>
              </a:extLst>
            </p:cNvPr>
            <p:cNvSpPr/>
            <p:nvPr/>
          </p:nvSpPr>
          <p:spPr>
            <a:xfrm>
              <a:off x="8879822" y="58150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DBCD205B-1788-4A24-0542-AAD043CED8FB}"/>
                </a:ext>
              </a:extLst>
            </p:cNvPr>
            <p:cNvSpPr/>
            <p:nvPr/>
          </p:nvSpPr>
          <p:spPr>
            <a:xfrm>
              <a:off x="8923101" y="68163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3"/>
                    <a:pt x="-865" y="13155"/>
                  </a:cubicBezTo>
                  <a:cubicBezTo>
                    <a:pt x="-36" y="16162"/>
                    <a:pt x="3074" y="17925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DAD7A937-F0B9-087D-F2AF-D1D9D93F32F5}"/>
                </a:ext>
              </a:extLst>
            </p:cNvPr>
            <p:cNvSpPr/>
            <p:nvPr/>
          </p:nvSpPr>
          <p:spPr>
            <a:xfrm>
              <a:off x="9060874" y="719108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7 h 21500"/>
                <a:gd name="connsiteX3" fmla="*/ 14025 w 15263"/>
                <a:gd name="connsiteY3" fmla="*/ 14710 h 21500"/>
                <a:gd name="connsiteX4" fmla="*/ 14025 w 15263"/>
                <a:gd name="connsiteY4" fmla="*/ 14702 h 21500"/>
                <a:gd name="connsiteX5" fmla="*/ 10067 w 15263"/>
                <a:gd name="connsiteY5" fmla="*/ 4447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8"/>
                    <a:pt x="7070" y="22382"/>
                    <a:pt x="10067" y="21657"/>
                  </a:cubicBezTo>
                  <a:cubicBezTo>
                    <a:pt x="13082" y="20832"/>
                    <a:pt x="14854" y="17722"/>
                    <a:pt x="14025" y="14710"/>
                  </a:cubicBezTo>
                  <a:cubicBezTo>
                    <a:pt x="14025" y="14707"/>
                    <a:pt x="14025" y="14704"/>
                    <a:pt x="14025" y="14702"/>
                  </a:cubicBezTo>
                  <a:lnTo>
                    <a:pt x="10067" y="4447"/>
                  </a:lnTo>
                  <a:cubicBezTo>
                    <a:pt x="9163" y="1492"/>
                    <a:pt x="6109" y="-245"/>
                    <a:pt x="3111" y="489"/>
                  </a:cubicBezTo>
                  <a:cubicBezTo>
                    <a:pt x="96" y="1323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6241C681-B06D-A741-7E00-83A7F451304C}"/>
                </a:ext>
              </a:extLst>
            </p:cNvPr>
            <p:cNvSpPr/>
            <p:nvPr/>
          </p:nvSpPr>
          <p:spPr>
            <a:xfrm>
              <a:off x="9159024" y="675260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4"/>
                    <a:pt x="10463" y="22717"/>
                  </a:cubicBezTo>
                  <a:cubicBezTo>
                    <a:pt x="13479" y="21892"/>
                    <a:pt x="15251" y="18781"/>
                    <a:pt x="14422" y="15769"/>
                  </a:cubicBezTo>
                  <a:cubicBezTo>
                    <a:pt x="14422" y="15766"/>
                    <a:pt x="14422" y="15764"/>
                    <a:pt x="14422" y="15761"/>
                  </a:cubicBezTo>
                  <a:lnTo>
                    <a:pt x="10067" y="4451"/>
                  </a:lnTo>
                  <a:cubicBezTo>
                    <a:pt x="9181" y="1489"/>
                    <a:pt x="6109" y="-252"/>
                    <a:pt x="3112" y="493"/>
                  </a:cubicBezTo>
                  <a:cubicBezTo>
                    <a:pt x="96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A72EEC91-0084-35F5-2842-40721A837AE7}"/>
                </a:ext>
              </a:extLst>
            </p:cNvPr>
            <p:cNvSpPr/>
            <p:nvPr/>
          </p:nvSpPr>
          <p:spPr>
            <a:xfrm>
              <a:off x="9256195" y="629265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9"/>
                    <a:pt x="16551" y="21968"/>
                    <a:pt x="15721" y="18956"/>
                  </a:cubicBezTo>
                  <a:cubicBezTo>
                    <a:pt x="15721" y="18953"/>
                    <a:pt x="15721" y="18951"/>
                    <a:pt x="15721" y="18948"/>
                  </a:cubicBezTo>
                  <a:lnTo>
                    <a:pt x="10066" y="4434"/>
                  </a:lnTo>
                  <a:cubicBezTo>
                    <a:pt x="9162" y="1479"/>
                    <a:pt x="6109" y="-252"/>
                    <a:pt x="3111" y="494"/>
                  </a:cubicBezTo>
                  <a:cubicBezTo>
                    <a:pt x="95" y="1328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3DDD1785-A505-DEE7-DBCE-FF69C2CECBFA}"/>
                </a:ext>
              </a:extLst>
            </p:cNvPr>
            <p:cNvSpPr/>
            <p:nvPr/>
          </p:nvSpPr>
          <p:spPr>
            <a:xfrm>
              <a:off x="9354100" y="584235"/>
              <a:ext cx="16488" cy="24674"/>
            </a:xfrm>
            <a:custGeom>
              <a:avLst/>
              <a:gdLst>
                <a:gd name="connsiteX0" fmla="*/ -828 w 16488"/>
                <a:gd name="connsiteY0" fmla="*/ 7448 h 24674"/>
                <a:gd name="connsiteX1" fmla="*/ 4337 w 16488"/>
                <a:gd name="connsiteY1" fmla="*/ 20869 h 24674"/>
                <a:gd name="connsiteX2" fmla="*/ 11292 w 16488"/>
                <a:gd name="connsiteY2" fmla="*/ 24828 h 24674"/>
                <a:gd name="connsiteX3" fmla="*/ 15250 w 16488"/>
                <a:gd name="connsiteY3" fmla="*/ 17880 h 24674"/>
                <a:gd name="connsiteX4" fmla="*/ 15250 w 16488"/>
                <a:gd name="connsiteY4" fmla="*/ 17872 h 24674"/>
                <a:gd name="connsiteX5" fmla="*/ 10066 w 16488"/>
                <a:gd name="connsiteY5" fmla="*/ 4451 h 24674"/>
                <a:gd name="connsiteX6" fmla="*/ 3111 w 16488"/>
                <a:gd name="connsiteY6" fmla="*/ 493 h 24674"/>
                <a:gd name="connsiteX7" fmla="*/ -828 w 16488"/>
                <a:gd name="connsiteY7" fmla="*/ 7448 h 2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4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2"/>
                    <a:pt x="11292" y="24828"/>
                  </a:cubicBezTo>
                  <a:cubicBezTo>
                    <a:pt x="14308" y="24003"/>
                    <a:pt x="16080" y="20892"/>
                    <a:pt x="15250" y="17880"/>
                  </a:cubicBezTo>
                  <a:cubicBezTo>
                    <a:pt x="15250" y="17878"/>
                    <a:pt x="15250" y="17875"/>
                    <a:pt x="15250" y="17872"/>
                  </a:cubicBezTo>
                  <a:cubicBezTo>
                    <a:pt x="13516" y="13386"/>
                    <a:pt x="11801" y="8919"/>
                    <a:pt x="10066" y="4451"/>
                  </a:cubicBezTo>
                  <a:cubicBezTo>
                    <a:pt x="9181" y="1489"/>
                    <a:pt x="6109" y="-252"/>
                    <a:pt x="3111" y="493"/>
                  </a:cubicBezTo>
                  <a:cubicBezTo>
                    <a:pt x="96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DB6F6186-545A-13D7-F420-AB5A98B55B94}"/>
                </a:ext>
              </a:extLst>
            </p:cNvPr>
            <p:cNvSpPr/>
            <p:nvPr/>
          </p:nvSpPr>
          <p:spPr>
            <a:xfrm>
              <a:off x="9451856" y="537957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3"/>
                    <a:pt x="7087" y="22387"/>
                    <a:pt x="10084" y="21662"/>
                  </a:cubicBezTo>
                  <a:cubicBezTo>
                    <a:pt x="13100" y="20840"/>
                    <a:pt x="14872" y="17731"/>
                    <a:pt x="14043" y="14718"/>
                  </a:cubicBezTo>
                  <a:cubicBezTo>
                    <a:pt x="14043" y="14708"/>
                    <a:pt x="14043" y="14698"/>
                    <a:pt x="14043" y="14688"/>
                  </a:cubicBezTo>
                  <a:lnTo>
                    <a:pt x="10084" y="4434"/>
                  </a:lnTo>
                  <a:cubicBezTo>
                    <a:pt x="9180" y="1479"/>
                    <a:pt x="6126" y="-252"/>
                    <a:pt x="3129" y="494"/>
                  </a:cubicBezTo>
                  <a:cubicBezTo>
                    <a:pt x="113" y="1319"/>
                    <a:pt x="-1659" y="4430"/>
                    <a:pt x="-830" y="7442"/>
                  </a:cubicBezTo>
                  <a:cubicBezTo>
                    <a:pt x="-830" y="7444"/>
                    <a:pt x="-830" y="7447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64C42312-EFF4-5780-98C7-EA2C93642706}"/>
                </a:ext>
              </a:extLst>
            </p:cNvPr>
            <p:cNvSpPr/>
            <p:nvPr/>
          </p:nvSpPr>
          <p:spPr>
            <a:xfrm>
              <a:off x="8029656" y="210036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2012 w 272747"/>
                <a:gd name="connsiteY34" fmla="*/ 88227 h 433496"/>
                <a:gd name="connsiteX35" fmla="*/ 193764 w 272747"/>
                <a:gd name="connsiteY35" fmla="*/ 148942 h 433496"/>
                <a:gd name="connsiteX36" fmla="*/ 149072 w 272747"/>
                <a:gd name="connsiteY36" fmla="*/ 207131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3" y="99192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65" y="67715"/>
                    <a:pt x="152200" y="70350"/>
                    <a:pt x="172012" y="88227"/>
                  </a:cubicBezTo>
                  <a:cubicBezTo>
                    <a:pt x="188618" y="103784"/>
                    <a:pt x="196705" y="126383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450A791F-3F50-5855-B75F-9AD1C7DB4DA7}"/>
                </a:ext>
              </a:extLst>
            </p:cNvPr>
            <p:cNvSpPr/>
            <p:nvPr/>
          </p:nvSpPr>
          <p:spPr>
            <a:xfrm>
              <a:off x="8134086" y="2553239"/>
              <a:ext cx="81498" cy="81471"/>
            </a:xfrm>
            <a:custGeom>
              <a:avLst/>
              <a:gdLst>
                <a:gd name="connsiteX0" fmla="*/ 50201 w 81498"/>
                <a:gd name="connsiteY0" fmla="*/ 1059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9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3 h 81471"/>
                <a:gd name="connsiteX9" fmla="*/ 50201 w 81498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9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0"/>
                    <a:pt x="15500" y="79322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9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3"/>
                  </a:cubicBezTo>
                  <a:cubicBezTo>
                    <a:pt x="54311" y="13348"/>
                    <a:pt x="57345" y="2453"/>
                    <a:pt x="50201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6E6B4743-A254-EE63-0FAD-D0DD631F7478}"/>
                </a:ext>
              </a:extLst>
            </p:cNvPr>
            <p:cNvSpPr/>
            <p:nvPr/>
          </p:nvSpPr>
          <p:spPr>
            <a:xfrm>
              <a:off x="10042881" y="494351"/>
              <a:ext cx="272746" cy="433514"/>
            </a:xfrm>
            <a:custGeom>
              <a:avLst/>
              <a:gdLst>
                <a:gd name="connsiteX0" fmla="*/ 127093 w 272746"/>
                <a:gd name="connsiteY0" fmla="*/ 422376 h 433514"/>
                <a:gd name="connsiteX1" fmla="*/ 102890 w 272746"/>
                <a:gd name="connsiteY1" fmla="*/ 397872 h 433514"/>
                <a:gd name="connsiteX2" fmla="*/ 94313 w 272746"/>
                <a:gd name="connsiteY2" fmla="*/ 349051 h 433514"/>
                <a:gd name="connsiteX3" fmla="*/ 105623 w 272746"/>
                <a:gd name="connsiteY3" fmla="*/ 270259 h 433514"/>
                <a:gd name="connsiteX4" fmla="*/ 154632 w 272746"/>
                <a:gd name="connsiteY4" fmla="*/ 216933 h 433514"/>
                <a:gd name="connsiteX5" fmla="*/ 198722 w 272746"/>
                <a:gd name="connsiteY5" fmla="*/ 170601 h 433514"/>
                <a:gd name="connsiteX6" fmla="*/ 168430 w 272746"/>
                <a:gd name="connsiteY6" fmla="*/ 71545 h 433514"/>
                <a:gd name="connsiteX7" fmla="*/ 60591 w 272746"/>
                <a:gd name="connsiteY7" fmla="*/ 111620 h 433514"/>
                <a:gd name="connsiteX8" fmla="*/ 51769 w 272746"/>
                <a:gd name="connsiteY8" fmla="*/ 144645 h 433514"/>
                <a:gd name="connsiteX9" fmla="*/ 28621 w 272746"/>
                <a:gd name="connsiteY9" fmla="*/ 164041 h 433514"/>
                <a:gd name="connsiteX10" fmla="*/ 10469 w 272746"/>
                <a:gd name="connsiteY10" fmla="*/ 113731 h 433514"/>
                <a:gd name="connsiteX11" fmla="*/ 90600 w 272746"/>
                <a:gd name="connsiteY11" fmla="*/ 17786 h 433514"/>
                <a:gd name="connsiteX12" fmla="*/ 213481 w 272746"/>
                <a:gd name="connsiteY12" fmla="*/ 34751 h 433514"/>
                <a:gd name="connsiteX13" fmla="*/ 259097 w 272746"/>
                <a:gd name="connsiteY13" fmla="*/ 151958 h 433514"/>
                <a:gd name="connsiteX14" fmla="*/ 227543 w 272746"/>
                <a:gd name="connsiteY14" fmla="*/ 218045 h 433514"/>
                <a:gd name="connsiteX15" fmla="*/ 167808 w 272746"/>
                <a:gd name="connsiteY15" fmla="*/ 271503 h 433514"/>
                <a:gd name="connsiteX16" fmla="*/ 137478 w 272746"/>
                <a:gd name="connsiteY16" fmla="*/ 344433 h 433514"/>
                <a:gd name="connsiteX17" fmla="*/ 139835 w 272746"/>
                <a:gd name="connsiteY17" fmla="*/ 388334 h 433514"/>
                <a:gd name="connsiteX18" fmla="*/ 140910 w 272746"/>
                <a:gd name="connsiteY18" fmla="*/ 410482 h 433514"/>
                <a:gd name="connsiteX19" fmla="*/ 125585 w 272746"/>
                <a:gd name="connsiteY19" fmla="*/ 422565 h 433514"/>
                <a:gd name="connsiteX20" fmla="*/ 128582 w 272746"/>
                <a:gd name="connsiteY20" fmla="*/ 433460 h 433514"/>
                <a:gd name="connsiteX21" fmla="*/ 150655 w 272746"/>
                <a:gd name="connsiteY21" fmla="*/ 416363 h 433514"/>
                <a:gd name="connsiteX22" fmla="*/ 150108 w 272746"/>
                <a:gd name="connsiteY22" fmla="*/ 380266 h 433514"/>
                <a:gd name="connsiteX23" fmla="*/ 165282 w 272746"/>
                <a:gd name="connsiteY23" fmla="*/ 292672 h 433514"/>
                <a:gd name="connsiteX24" fmla="*/ 222039 w 272746"/>
                <a:gd name="connsiteY24" fmla="*/ 238874 h 433514"/>
                <a:gd name="connsiteX25" fmla="*/ 263075 w 272746"/>
                <a:gd name="connsiteY25" fmla="*/ 182080 h 433514"/>
                <a:gd name="connsiteX26" fmla="*/ 246449 w 272746"/>
                <a:gd name="connsiteY26" fmla="*/ 52319 h 433514"/>
                <a:gd name="connsiteX27" fmla="*/ 131673 w 272746"/>
                <a:gd name="connsiteY27" fmla="*/ 350 h 433514"/>
                <a:gd name="connsiteX28" fmla="*/ 16294 w 272746"/>
                <a:gd name="connsiteY28" fmla="*/ 58106 h 433514"/>
                <a:gd name="connsiteX29" fmla="*/ -1010 w 272746"/>
                <a:gd name="connsiteY29" fmla="*/ 121573 h 433514"/>
                <a:gd name="connsiteX30" fmla="*/ 16501 w 272746"/>
                <a:gd name="connsiteY30" fmla="*/ 171185 h 433514"/>
                <a:gd name="connsiteX31" fmla="*/ 61741 w 272746"/>
                <a:gd name="connsiteY31" fmla="*/ 152090 h 433514"/>
                <a:gd name="connsiteX32" fmla="*/ 72598 w 272746"/>
                <a:gd name="connsiteY32" fmla="*/ 112921 h 433514"/>
                <a:gd name="connsiteX33" fmla="*/ 100288 w 272746"/>
                <a:gd name="connsiteY33" fmla="*/ 81762 h 433514"/>
                <a:gd name="connsiteX34" fmla="*/ 172012 w 272746"/>
                <a:gd name="connsiteY34" fmla="*/ 88227 h 433514"/>
                <a:gd name="connsiteX35" fmla="*/ 193689 w 272746"/>
                <a:gd name="connsiteY35" fmla="*/ 148961 h 433514"/>
                <a:gd name="connsiteX36" fmla="*/ 148996 w 272746"/>
                <a:gd name="connsiteY36" fmla="*/ 207150 h 433514"/>
                <a:gd name="connsiteX37" fmla="*/ 98573 w 272746"/>
                <a:gd name="connsiteY37" fmla="*/ 259232 h 433514"/>
                <a:gd name="connsiteX38" fmla="*/ 82211 w 272746"/>
                <a:gd name="connsiteY38" fmla="*/ 334461 h 433514"/>
                <a:gd name="connsiteX39" fmla="*/ 88017 w 272746"/>
                <a:gd name="connsiteY39" fmla="*/ 382999 h 433514"/>
                <a:gd name="connsiteX40" fmla="*/ 100194 w 272746"/>
                <a:gd name="connsiteY40" fmla="*/ 422584 h 433514"/>
                <a:gd name="connsiteX41" fmla="*/ 127093 w 272746"/>
                <a:gd name="connsiteY41" fmla="*/ 433649 h 433514"/>
                <a:gd name="connsiteX42" fmla="*/ 127093 w 272746"/>
                <a:gd name="connsiteY42" fmla="*/ 422376 h 43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6" h="433514">
                  <a:moveTo>
                    <a:pt x="127093" y="422376"/>
                  </a:moveTo>
                  <a:cubicBezTo>
                    <a:pt x="110486" y="423941"/>
                    <a:pt x="106151" y="411481"/>
                    <a:pt x="102890" y="397872"/>
                  </a:cubicBezTo>
                  <a:cubicBezTo>
                    <a:pt x="98818" y="381834"/>
                    <a:pt x="95953" y="365516"/>
                    <a:pt x="94313" y="349051"/>
                  </a:cubicBezTo>
                  <a:cubicBezTo>
                    <a:pt x="92014" y="322473"/>
                    <a:pt x="94313" y="294726"/>
                    <a:pt x="105623" y="270259"/>
                  </a:cubicBezTo>
                  <a:cubicBezTo>
                    <a:pt x="116367" y="247149"/>
                    <a:pt x="134802" y="232032"/>
                    <a:pt x="154632" y="216933"/>
                  </a:cubicBezTo>
                  <a:cubicBezTo>
                    <a:pt x="171597" y="204040"/>
                    <a:pt x="189353" y="190318"/>
                    <a:pt x="198722" y="170601"/>
                  </a:cubicBezTo>
                  <a:cubicBezTo>
                    <a:pt x="215046" y="136200"/>
                    <a:pt x="200607" y="91319"/>
                    <a:pt x="168430" y="71545"/>
                  </a:cubicBezTo>
                  <a:cubicBezTo>
                    <a:pt x="127545" y="46456"/>
                    <a:pt x="78819" y="70829"/>
                    <a:pt x="60591" y="111620"/>
                  </a:cubicBezTo>
                  <a:cubicBezTo>
                    <a:pt x="55784" y="122383"/>
                    <a:pt x="54144" y="133241"/>
                    <a:pt x="51769" y="144645"/>
                  </a:cubicBezTo>
                  <a:cubicBezTo>
                    <a:pt x="49337" y="156501"/>
                    <a:pt x="42702" y="166963"/>
                    <a:pt x="28621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3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8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2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6"/>
                    <a:pt x="-1463" y="99193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50"/>
                    <a:pt x="100288" y="81762"/>
                  </a:cubicBezTo>
                  <a:cubicBezTo>
                    <a:pt x="122965" y="67715"/>
                    <a:pt x="152200" y="70351"/>
                    <a:pt x="172012" y="88227"/>
                  </a:cubicBezTo>
                  <a:cubicBezTo>
                    <a:pt x="188599" y="103803"/>
                    <a:pt x="196667" y="126408"/>
                    <a:pt x="193689" y="148961"/>
                  </a:cubicBezTo>
                  <a:cubicBezTo>
                    <a:pt x="189919" y="175012"/>
                    <a:pt x="168694" y="192165"/>
                    <a:pt x="148996" y="207150"/>
                  </a:cubicBezTo>
                  <a:cubicBezTo>
                    <a:pt x="129298" y="222136"/>
                    <a:pt x="110335" y="237027"/>
                    <a:pt x="98573" y="259232"/>
                  </a:cubicBezTo>
                  <a:cubicBezTo>
                    <a:pt x="86415" y="282191"/>
                    <a:pt x="81722" y="308656"/>
                    <a:pt x="82211" y="334461"/>
                  </a:cubicBezTo>
                  <a:cubicBezTo>
                    <a:pt x="82702" y="350781"/>
                    <a:pt x="84643" y="367024"/>
                    <a:pt x="88017" y="382999"/>
                  </a:cubicBezTo>
                  <a:cubicBezTo>
                    <a:pt x="90562" y="395685"/>
                    <a:pt x="91881" y="412160"/>
                    <a:pt x="100194" y="422584"/>
                  </a:cubicBezTo>
                  <a:cubicBezTo>
                    <a:pt x="106678" y="430623"/>
                    <a:pt x="116819" y="434795"/>
                    <a:pt x="127093" y="433649"/>
                  </a:cubicBezTo>
                  <a:cubicBezTo>
                    <a:pt x="134274" y="433008"/>
                    <a:pt x="134350" y="421698"/>
                    <a:pt x="127093" y="4223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3832B120-AAE5-2686-B695-63ED931D61CB}"/>
                </a:ext>
              </a:extLst>
            </p:cNvPr>
            <p:cNvSpPr/>
            <p:nvPr/>
          </p:nvSpPr>
          <p:spPr>
            <a:xfrm>
              <a:off x="10147236" y="947242"/>
              <a:ext cx="81498" cy="81471"/>
            </a:xfrm>
            <a:custGeom>
              <a:avLst/>
              <a:gdLst>
                <a:gd name="connsiteX0" fmla="*/ 50201 w 81498"/>
                <a:gd name="connsiteY0" fmla="*/ 1058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8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4 h 81471"/>
                <a:gd name="connsiteX9" fmla="*/ 50201 w 81498"/>
                <a:gd name="connsiteY9" fmla="*/ 1058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323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8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E5EFAA13-536D-F8FD-542D-36F0E95CFC1C}"/>
                </a:ext>
              </a:extLst>
            </p:cNvPr>
            <p:cNvSpPr/>
            <p:nvPr/>
          </p:nvSpPr>
          <p:spPr>
            <a:xfrm>
              <a:off x="10042806" y="332182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3 w 272747"/>
                <a:gd name="connsiteY23" fmla="*/ 292671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2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2012 w 272747"/>
                <a:gd name="connsiteY34" fmla="*/ 88227 h 433496"/>
                <a:gd name="connsiteX35" fmla="*/ 193764 w 272747"/>
                <a:gd name="connsiteY35" fmla="*/ 148942 h 433496"/>
                <a:gd name="connsiteX36" fmla="*/ 149072 w 272747"/>
                <a:gd name="connsiteY36" fmla="*/ 207131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2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0"/>
                    <a:pt x="134877" y="232013"/>
                    <a:pt x="154707" y="216915"/>
                  </a:cubicBezTo>
                  <a:cubicBezTo>
                    <a:pt x="171672" y="204021"/>
                    <a:pt x="189428" y="190298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6"/>
                    <a:pt x="244715" y="199855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2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1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2"/>
                  </a:cubicBezTo>
                  <a:cubicBezTo>
                    <a:pt x="-859" y="138763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0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7"/>
                  </a:cubicBezTo>
                  <a:cubicBezTo>
                    <a:pt x="188618" y="103778"/>
                    <a:pt x="196705" y="126379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6"/>
                    <a:pt x="84718" y="36701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4EA07DF5-1A60-FE00-37B1-DC3C849B8219}"/>
                </a:ext>
              </a:extLst>
            </p:cNvPr>
            <p:cNvSpPr/>
            <p:nvPr/>
          </p:nvSpPr>
          <p:spPr>
            <a:xfrm>
              <a:off x="10147236" y="3774701"/>
              <a:ext cx="81498" cy="81471"/>
            </a:xfrm>
            <a:custGeom>
              <a:avLst/>
              <a:gdLst>
                <a:gd name="connsiteX0" fmla="*/ 50201 w 81498"/>
                <a:gd name="connsiteY0" fmla="*/ 1059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9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3 h 81471"/>
                <a:gd name="connsiteX9" fmla="*/ 50201 w 81498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9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0"/>
                    <a:pt x="15500" y="79322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9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3"/>
                  </a:cubicBezTo>
                  <a:cubicBezTo>
                    <a:pt x="54311" y="13348"/>
                    <a:pt x="57345" y="2453"/>
                    <a:pt x="50201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DEF883DA-57B2-B479-29F1-5238C20A429C}"/>
                </a:ext>
              </a:extLst>
            </p:cNvPr>
            <p:cNvSpPr/>
            <p:nvPr/>
          </p:nvSpPr>
          <p:spPr>
            <a:xfrm>
              <a:off x="11045611" y="1821390"/>
              <a:ext cx="272747" cy="433495"/>
            </a:xfrm>
            <a:custGeom>
              <a:avLst/>
              <a:gdLst>
                <a:gd name="connsiteX0" fmla="*/ 127168 w 272747"/>
                <a:gd name="connsiteY0" fmla="*/ 422358 h 433495"/>
                <a:gd name="connsiteX1" fmla="*/ 102965 w 272747"/>
                <a:gd name="connsiteY1" fmla="*/ 397853 h 433495"/>
                <a:gd name="connsiteX2" fmla="*/ 94388 w 272747"/>
                <a:gd name="connsiteY2" fmla="*/ 349032 h 433495"/>
                <a:gd name="connsiteX3" fmla="*/ 105698 w 272747"/>
                <a:gd name="connsiteY3" fmla="*/ 270240 h 433495"/>
                <a:gd name="connsiteX4" fmla="*/ 154707 w 272747"/>
                <a:gd name="connsiteY4" fmla="*/ 216915 h 433495"/>
                <a:gd name="connsiteX5" fmla="*/ 198797 w 272747"/>
                <a:gd name="connsiteY5" fmla="*/ 170582 h 433495"/>
                <a:gd name="connsiteX6" fmla="*/ 168506 w 272747"/>
                <a:gd name="connsiteY6" fmla="*/ 71527 h 433495"/>
                <a:gd name="connsiteX7" fmla="*/ 60667 w 272747"/>
                <a:gd name="connsiteY7" fmla="*/ 111601 h 433495"/>
                <a:gd name="connsiteX8" fmla="*/ 51845 w 272747"/>
                <a:gd name="connsiteY8" fmla="*/ 144626 h 433495"/>
                <a:gd name="connsiteX9" fmla="*/ 28622 w 272747"/>
                <a:gd name="connsiteY9" fmla="*/ 164041 h 433495"/>
                <a:gd name="connsiteX10" fmla="*/ 10469 w 272747"/>
                <a:gd name="connsiteY10" fmla="*/ 113731 h 433495"/>
                <a:gd name="connsiteX11" fmla="*/ 90600 w 272747"/>
                <a:gd name="connsiteY11" fmla="*/ 17786 h 433495"/>
                <a:gd name="connsiteX12" fmla="*/ 213481 w 272747"/>
                <a:gd name="connsiteY12" fmla="*/ 34751 h 433495"/>
                <a:gd name="connsiteX13" fmla="*/ 259097 w 272747"/>
                <a:gd name="connsiteY13" fmla="*/ 151958 h 433495"/>
                <a:gd name="connsiteX14" fmla="*/ 227543 w 272747"/>
                <a:gd name="connsiteY14" fmla="*/ 218045 h 433495"/>
                <a:gd name="connsiteX15" fmla="*/ 167808 w 272747"/>
                <a:gd name="connsiteY15" fmla="*/ 271503 h 433495"/>
                <a:gd name="connsiteX16" fmla="*/ 137479 w 272747"/>
                <a:gd name="connsiteY16" fmla="*/ 344433 h 433495"/>
                <a:gd name="connsiteX17" fmla="*/ 139835 w 272747"/>
                <a:gd name="connsiteY17" fmla="*/ 388334 h 433495"/>
                <a:gd name="connsiteX18" fmla="*/ 140910 w 272747"/>
                <a:gd name="connsiteY18" fmla="*/ 410482 h 433495"/>
                <a:gd name="connsiteX19" fmla="*/ 125585 w 272747"/>
                <a:gd name="connsiteY19" fmla="*/ 422565 h 433495"/>
                <a:gd name="connsiteX20" fmla="*/ 128582 w 272747"/>
                <a:gd name="connsiteY20" fmla="*/ 433460 h 433495"/>
                <a:gd name="connsiteX21" fmla="*/ 150655 w 272747"/>
                <a:gd name="connsiteY21" fmla="*/ 416363 h 433495"/>
                <a:gd name="connsiteX22" fmla="*/ 150108 w 272747"/>
                <a:gd name="connsiteY22" fmla="*/ 380266 h 433495"/>
                <a:gd name="connsiteX23" fmla="*/ 165283 w 272747"/>
                <a:gd name="connsiteY23" fmla="*/ 292672 h 433495"/>
                <a:gd name="connsiteX24" fmla="*/ 222039 w 272747"/>
                <a:gd name="connsiteY24" fmla="*/ 238874 h 433495"/>
                <a:gd name="connsiteX25" fmla="*/ 263075 w 272747"/>
                <a:gd name="connsiteY25" fmla="*/ 182080 h 433495"/>
                <a:gd name="connsiteX26" fmla="*/ 246449 w 272747"/>
                <a:gd name="connsiteY26" fmla="*/ 52319 h 433495"/>
                <a:gd name="connsiteX27" fmla="*/ 131673 w 272747"/>
                <a:gd name="connsiteY27" fmla="*/ 350 h 433495"/>
                <a:gd name="connsiteX28" fmla="*/ 16294 w 272747"/>
                <a:gd name="connsiteY28" fmla="*/ 58106 h 433495"/>
                <a:gd name="connsiteX29" fmla="*/ -1010 w 272747"/>
                <a:gd name="connsiteY29" fmla="*/ 121573 h 433495"/>
                <a:gd name="connsiteX30" fmla="*/ 16501 w 272747"/>
                <a:gd name="connsiteY30" fmla="*/ 171185 h 433495"/>
                <a:gd name="connsiteX31" fmla="*/ 61741 w 272747"/>
                <a:gd name="connsiteY31" fmla="*/ 152090 h 433495"/>
                <a:gd name="connsiteX32" fmla="*/ 72598 w 272747"/>
                <a:gd name="connsiteY32" fmla="*/ 112921 h 433495"/>
                <a:gd name="connsiteX33" fmla="*/ 100288 w 272747"/>
                <a:gd name="connsiteY33" fmla="*/ 81762 h 433495"/>
                <a:gd name="connsiteX34" fmla="*/ 172012 w 272747"/>
                <a:gd name="connsiteY34" fmla="*/ 88227 h 433495"/>
                <a:gd name="connsiteX35" fmla="*/ 193764 w 272747"/>
                <a:gd name="connsiteY35" fmla="*/ 148942 h 433495"/>
                <a:gd name="connsiteX36" fmla="*/ 149072 w 272747"/>
                <a:gd name="connsiteY36" fmla="*/ 207131 h 433495"/>
                <a:gd name="connsiteX37" fmla="*/ 98649 w 272747"/>
                <a:gd name="connsiteY37" fmla="*/ 259213 h 433495"/>
                <a:gd name="connsiteX38" fmla="*/ 82287 w 272747"/>
                <a:gd name="connsiteY38" fmla="*/ 334442 h 433495"/>
                <a:gd name="connsiteX39" fmla="*/ 88093 w 272747"/>
                <a:gd name="connsiteY39" fmla="*/ 382981 h 433495"/>
                <a:gd name="connsiteX40" fmla="*/ 100269 w 272747"/>
                <a:gd name="connsiteY40" fmla="*/ 422565 h 433495"/>
                <a:gd name="connsiteX41" fmla="*/ 127168 w 272747"/>
                <a:gd name="connsiteY41" fmla="*/ 433630 h 433495"/>
                <a:gd name="connsiteX42" fmla="*/ 127168 w 272747"/>
                <a:gd name="connsiteY42" fmla="*/ 422358 h 43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5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3" y="99192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65" y="67715"/>
                    <a:pt x="152200" y="70350"/>
                    <a:pt x="172012" y="88227"/>
                  </a:cubicBezTo>
                  <a:cubicBezTo>
                    <a:pt x="188618" y="103784"/>
                    <a:pt x="196705" y="126383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604"/>
                    <a:pt x="116895" y="434776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E356D248-F0B1-E8F2-C5C4-7BCE928BDA50}"/>
                </a:ext>
              </a:extLst>
            </p:cNvPr>
            <p:cNvSpPr/>
            <p:nvPr/>
          </p:nvSpPr>
          <p:spPr>
            <a:xfrm>
              <a:off x="11150038" y="2274263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1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5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3" y="79228"/>
                    <a:pt x="37444" y="81566"/>
                  </a:cubicBezTo>
                  <a:cubicBezTo>
                    <a:pt x="59385" y="83903"/>
                    <a:pt x="78159" y="69200"/>
                    <a:pt x="80251" y="47071"/>
                  </a:cubicBezTo>
                  <a:cubicBezTo>
                    <a:pt x="82250" y="26015"/>
                    <a:pt x="70281" y="7279"/>
                    <a:pt x="50205" y="1058"/>
                  </a:cubicBezTo>
                  <a:cubicBezTo>
                    <a:pt x="43231" y="-1109"/>
                    <a:pt x="40253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2" y="70312"/>
                    <a:pt x="10941" y="59926"/>
                    <a:pt x="10225" y="43998"/>
                  </a:cubicBezTo>
                  <a:cubicBezTo>
                    <a:pt x="9396" y="25148"/>
                    <a:pt x="28867" y="8391"/>
                    <a:pt x="47208" y="11954"/>
                  </a:cubicBezTo>
                  <a:cubicBezTo>
                    <a:pt x="54315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A030F5D0-04EA-E5E9-5754-11975B8F4F25}"/>
                </a:ext>
              </a:extLst>
            </p:cNvPr>
            <p:cNvSpPr/>
            <p:nvPr/>
          </p:nvSpPr>
          <p:spPr>
            <a:xfrm>
              <a:off x="6546443" y="2379153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F3566257-8953-8060-B5D6-C14EE468B212}"/>
                </a:ext>
              </a:extLst>
            </p:cNvPr>
            <p:cNvSpPr/>
            <p:nvPr/>
          </p:nvSpPr>
          <p:spPr>
            <a:xfrm>
              <a:off x="6635326" y="237610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83"/>
                    <a:pt x="10108" y="4305"/>
                  </a:cubicBezTo>
                  <a:cubicBezTo>
                    <a:pt x="8129" y="-2688"/>
                    <a:pt x="-2804" y="290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A60152B0-B01A-EB9B-66E3-A205157126B7}"/>
                </a:ext>
              </a:extLst>
            </p:cNvPr>
            <p:cNvSpPr/>
            <p:nvPr/>
          </p:nvSpPr>
          <p:spPr>
            <a:xfrm>
              <a:off x="6727700" y="2552042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A5395FAA-6071-B0D7-1CBA-A0B7A548FFD8}"/>
                </a:ext>
              </a:extLst>
            </p:cNvPr>
            <p:cNvSpPr/>
            <p:nvPr/>
          </p:nvSpPr>
          <p:spPr>
            <a:xfrm>
              <a:off x="6577853" y="2526259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A0A070E4-59AE-C3E3-6220-FDF296B23B1C}"/>
                </a:ext>
              </a:extLst>
            </p:cNvPr>
            <p:cNvSpPr/>
            <p:nvPr/>
          </p:nvSpPr>
          <p:spPr>
            <a:xfrm>
              <a:off x="9479460" y="1549766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54F6669B-878C-6BFC-FED3-EEEF434E83B1}"/>
                </a:ext>
              </a:extLst>
            </p:cNvPr>
            <p:cNvSpPr/>
            <p:nvPr/>
          </p:nvSpPr>
          <p:spPr>
            <a:xfrm>
              <a:off x="9568343" y="1546715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5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DC47EAFE-DE72-DED6-FFA4-C001D2A40CDF}"/>
                </a:ext>
              </a:extLst>
            </p:cNvPr>
            <p:cNvSpPr/>
            <p:nvPr/>
          </p:nvSpPr>
          <p:spPr>
            <a:xfrm>
              <a:off x="9660717" y="1722654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CCF146CB-A4CD-540B-73E5-E3931BC6E03E}"/>
                </a:ext>
              </a:extLst>
            </p:cNvPr>
            <p:cNvSpPr/>
            <p:nvPr/>
          </p:nvSpPr>
          <p:spPr>
            <a:xfrm>
              <a:off x="9510869" y="1696872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9C7E83C9-1970-B076-B94F-69A442C02643}"/>
                </a:ext>
              </a:extLst>
            </p:cNvPr>
            <p:cNvSpPr/>
            <p:nvPr/>
          </p:nvSpPr>
          <p:spPr>
            <a:xfrm>
              <a:off x="6666514" y="2857527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E11F1946-84B4-D1D4-19D2-3D2BB9D9E4B3}"/>
                </a:ext>
              </a:extLst>
            </p:cNvPr>
            <p:cNvSpPr/>
            <p:nvPr/>
          </p:nvSpPr>
          <p:spPr>
            <a:xfrm>
              <a:off x="6667257" y="3452320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F743BE89-08A9-24CB-E873-D68734B1D38E}"/>
                </a:ext>
              </a:extLst>
            </p:cNvPr>
            <p:cNvSpPr/>
            <p:nvPr/>
          </p:nvSpPr>
          <p:spPr>
            <a:xfrm>
              <a:off x="6759587" y="2854014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CBE4E936-4690-6069-92B3-EB91D177CC2D}"/>
                </a:ext>
              </a:extLst>
            </p:cNvPr>
            <p:cNvSpPr/>
            <p:nvPr/>
          </p:nvSpPr>
          <p:spPr>
            <a:xfrm>
              <a:off x="6788585" y="2852252"/>
              <a:ext cx="25414" cy="47070"/>
            </a:xfrm>
            <a:custGeom>
              <a:avLst/>
              <a:gdLst>
                <a:gd name="connsiteX0" fmla="*/ -647 w 25414"/>
                <a:gd name="connsiteY0" fmla="*/ 7128 h 47070"/>
                <a:gd name="connsiteX1" fmla="*/ 13094 w 25414"/>
                <a:gd name="connsiteY1" fmla="*/ 43583 h 47070"/>
                <a:gd name="connsiteX2" fmla="*/ 23989 w 25414"/>
                <a:gd name="connsiteY2" fmla="*/ 40567 h 47070"/>
                <a:gd name="connsiteX3" fmla="*/ 10267 w 25414"/>
                <a:gd name="connsiteY3" fmla="*/ 4131 h 47070"/>
                <a:gd name="connsiteX4" fmla="*/ -647 w 25414"/>
                <a:gd name="connsiteY4" fmla="*/ 7128 h 47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0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1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CBD46169-AE40-CC07-D34A-3F102439793C}"/>
                </a:ext>
              </a:extLst>
            </p:cNvPr>
            <p:cNvSpPr/>
            <p:nvPr/>
          </p:nvSpPr>
          <p:spPr>
            <a:xfrm>
              <a:off x="7263255" y="3526729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478A9675-32E9-D743-9DEC-92FDEBDB4562}"/>
                </a:ext>
              </a:extLst>
            </p:cNvPr>
            <p:cNvSpPr/>
            <p:nvPr/>
          </p:nvSpPr>
          <p:spPr>
            <a:xfrm>
              <a:off x="7256085" y="3556375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1A5FC344-937D-2703-14DC-D650677FDA88}"/>
                </a:ext>
              </a:extLst>
            </p:cNvPr>
            <p:cNvSpPr/>
            <p:nvPr/>
          </p:nvSpPr>
          <p:spPr>
            <a:xfrm>
              <a:off x="6701937" y="3318679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889AD7DF-BE2A-99D8-CC47-14524F01C601}"/>
                </a:ext>
              </a:extLst>
            </p:cNvPr>
            <p:cNvSpPr/>
            <p:nvPr/>
          </p:nvSpPr>
          <p:spPr>
            <a:xfrm>
              <a:off x="6821095" y="3278750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9 w 59544"/>
                <a:gd name="connsiteY17" fmla="*/ 47839 h 116762"/>
                <a:gd name="connsiteX18" fmla="*/ 47632 w 59544"/>
                <a:gd name="connsiteY18" fmla="*/ 14965 h 116762"/>
                <a:gd name="connsiteX19" fmla="*/ 57397 w 59544"/>
                <a:gd name="connsiteY19" fmla="*/ 9310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9" y="47839"/>
                  </a:cubicBezTo>
                  <a:cubicBezTo>
                    <a:pt x="-1471" y="36963"/>
                    <a:pt x="35569" y="-887"/>
                    <a:pt x="47632" y="14965"/>
                  </a:cubicBezTo>
                  <a:cubicBezTo>
                    <a:pt x="51987" y="20620"/>
                    <a:pt x="61807" y="15060"/>
                    <a:pt x="57397" y="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4587E33D-8C63-F04C-E402-A28C371BE110}"/>
                </a:ext>
              </a:extLst>
            </p:cNvPr>
            <p:cNvSpPr/>
            <p:nvPr/>
          </p:nvSpPr>
          <p:spPr>
            <a:xfrm>
              <a:off x="6892600" y="3280303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7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6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8" y="100497"/>
                    <a:pt x="60838" y="71412"/>
                    <a:pt x="65777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8" y="-1348"/>
                    <a:pt x="33091" y="9660"/>
                    <a:pt x="40160" y="11451"/>
                  </a:cubicBezTo>
                  <a:cubicBezTo>
                    <a:pt x="59010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6" y="93768"/>
                  </a:cubicBezTo>
                  <a:cubicBezTo>
                    <a:pt x="6777" y="92694"/>
                    <a:pt x="9699" y="68491"/>
                    <a:pt x="12300" y="57577"/>
                  </a:cubicBezTo>
                  <a:cubicBezTo>
                    <a:pt x="16296" y="40913"/>
                    <a:pt x="24138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E81EDEEA-812F-EFFD-72CB-B5D516020569}"/>
                </a:ext>
              </a:extLst>
            </p:cNvPr>
            <p:cNvSpPr/>
            <p:nvPr/>
          </p:nvSpPr>
          <p:spPr>
            <a:xfrm>
              <a:off x="6965556" y="3244455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3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55B26E9A-6CBD-7204-B2DD-EF7250856F04}"/>
                </a:ext>
              </a:extLst>
            </p:cNvPr>
            <p:cNvSpPr/>
            <p:nvPr/>
          </p:nvSpPr>
          <p:spPr>
            <a:xfrm>
              <a:off x="8119275" y="2855436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4"/>
                  </a:cubicBezTo>
                  <a:cubicBezTo>
                    <a:pt x="224952" y="560463"/>
                    <a:pt x="225443" y="529965"/>
                    <a:pt x="224783" y="499409"/>
                  </a:cubicBezTo>
                  <a:cubicBezTo>
                    <a:pt x="223538" y="439542"/>
                    <a:pt x="218090" y="379845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8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6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72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4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D3E46DC1-65D4-460A-1E02-918F11C227C7}"/>
                </a:ext>
              </a:extLst>
            </p:cNvPr>
            <p:cNvSpPr/>
            <p:nvPr/>
          </p:nvSpPr>
          <p:spPr>
            <a:xfrm>
              <a:off x="7862030" y="3092160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4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80"/>
                    <a:pt x="206860" y="6196"/>
                    <a:pt x="149180" y="2728"/>
                  </a:cubicBezTo>
                  <a:cubicBezTo>
                    <a:pt x="104110" y="51"/>
                    <a:pt x="31765" y="-8771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4FF6E6AC-52C4-F3F2-C10B-48997F22B435}"/>
                </a:ext>
              </a:extLst>
            </p:cNvPr>
            <p:cNvSpPr/>
            <p:nvPr/>
          </p:nvSpPr>
          <p:spPr>
            <a:xfrm>
              <a:off x="7946225" y="2959708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7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810" y="393195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6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8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7"/>
                  </a:cubicBezTo>
                  <a:cubicBezTo>
                    <a:pt x="484316" y="21139"/>
                    <a:pt x="505861" y="12638"/>
                    <a:pt x="527481" y="12337"/>
                  </a:cubicBezTo>
                  <a:cubicBezTo>
                    <a:pt x="549102" y="12035"/>
                    <a:pt x="565407" y="23647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E6A8FC39-0652-0ACC-818D-21596C8B532F}"/>
                </a:ext>
              </a:extLst>
            </p:cNvPr>
            <p:cNvSpPr/>
            <p:nvPr/>
          </p:nvSpPr>
          <p:spPr>
            <a:xfrm rot="-5379000">
              <a:off x="8155158" y="2840985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A48FCBD0-DECA-6327-D30A-A7005BC1E232}"/>
                </a:ext>
              </a:extLst>
            </p:cNvPr>
            <p:cNvSpPr/>
            <p:nvPr/>
          </p:nvSpPr>
          <p:spPr>
            <a:xfrm>
              <a:off x="7948776" y="3474201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id="{B1A213CE-8D3D-C04B-607E-978E83B33CA8}"/>
                </a:ext>
              </a:extLst>
            </p:cNvPr>
            <p:cNvSpPr/>
            <p:nvPr/>
          </p:nvSpPr>
          <p:spPr>
            <a:xfrm>
              <a:off x="8574118" y="3319596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8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id="{E3E892E8-3D44-D051-C876-0D690FC685C1}"/>
                </a:ext>
              </a:extLst>
            </p:cNvPr>
            <p:cNvSpPr/>
            <p:nvPr/>
          </p:nvSpPr>
          <p:spPr>
            <a:xfrm>
              <a:off x="8186426" y="3193935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id="{78E2C092-7F19-E995-41EA-4D8BCCA7DA10}"/>
                </a:ext>
              </a:extLst>
            </p:cNvPr>
            <p:cNvSpPr/>
            <p:nvPr/>
          </p:nvSpPr>
          <p:spPr>
            <a:xfrm>
              <a:off x="11490669" y="3072641"/>
              <a:ext cx="386835" cy="384890"/>
            </a:xfrm>
            <a:custGeom>
              <a:avLst/>
              <a:gdLst>
                <a:gd name="connsiteX0" fmla="*/ 141252 w 386835"/>
                <a:gd name="connsiteY0" fmla="*/ 384935 h 384890"/>
                <a:gd name="connsiteX1" fmla="*/ 114466 w 386835"/>
                <a:gd name="connsiteY1" fmla="*/ 373625 h 384890"/>
                <a:gd name="connsiteX2" fmla="*/ 101272 w 386835"/>
                <a:gd name="connsiteY2" fmla="*/ 367480 h 384890"/>
                <a:gd name="connsiteX3" fmla="*/ 90169 w 386835"/>
                <a:gd name="connsiteY3" fmla="*/ 362221 h 384890"/>
                <a:gd name="connsiteX4" fmla="*/ 82516 w 386835"/>
                <a:gd name="connsiteY4" fmla="*/ 359016 h 384890"/>
                <a:gd name="connsiteX5" fmla="*/ 76465 w 386835"/>
                <a:gd name="connsiteY5" fmla="*/ 356509 h 384890"/>
                <a:gd name="connsiteX6" fmla="*/ 65382 w 386835"/>
                <a:gd name="connsiteY6" fmla="*/ 351458 h 384890"/>
                <a:gd name="connsiteX7" fmla="*/ 62121 w 386835"/>
                <a:gd name="connsiteY7" fmla="*/ 349931 h 384890"/>
                <a:gd name="connsiteX8" fmla="*/ 58351 w 386835"/>
                <a:gd name="connsiteY8" fmla="*/ 348046 h 384890"/>
                <a:gd name="connsiteX9" fmla="*/ 58124 w 386835"/>
                <a:gd name="connsiteY9" fmla="*/ 347933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5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6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8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7 h 384890"/>
                <a:gd name="connsiteX39" fmla="*/ 138104 w 386835"/>
                <a:gd name="connsiteY39" fmla="*/ 368140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8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7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3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748 h 384890"/>
                <a:gd name="connsiteX60" fmla="*/ 300268 w 386835"/>
                <a:gd name="connsiteY60" fmla="*/ 41172 h 384890"/>
                <a:gd name="connsiteX61" fmla="*/ 279288 w 386835"/>
                <a:gd name="connsiteY61" fmla="*/ 29862 h 384890"/>
                <a:gd name="connsiteX62" fmla="*/ 277403 w 386835"/>
                <a:gd name="connsiteY62" fmla="*/ 28958 h 384890"/>
                <a:gd name="connsiteX63" fmla="*/ 257178 w 386835"/>
                <a:gd name="connsiteY63" fmla="*/ 21097 h 384890"/>
                <a:gd name="connsiteX64" fmla="*/ 253408 w 386835"/>
                <a:gd name="connsiteY64" fmla="*/ 20004 h 384890"/>
                <a:gd name="connsiteX65" fmla="*/ 237819 w 386835"/>
                <a:gd name="connsiteY65" fmla="*/ 17063 h 384890"/>
                <a:gd name="connsiteX66" fmla="*/ 202758 w 386835"/>
                <a:gd name="connsiteY66" fmla="*/ 16366 h 384890"/>
                <a:gd name="connsiteX67" fmla="*/ 174144 w 386835"/>
                <a:gd name="connsiteY67" fmla="*/ 22021 h 384890"/>
                <a:gd name="connsiteX68" fmla="*/ 150733 w 386835"/>
                <a:gd name="connsiteY68" fmla="*/ 30126 h 384890"/>
                <a:gd name="connsiteX69" fmla="*/ 135239 w 386835"/>
                <a:gd name="connsiteY69" fmla="*/ 38609 h 384890"/>
                <a:gd name="connsiteX70" fmla="*/ 131620 w 386835"/>
                <a:gd name="connsiteY70" fmla="*/ 40927 h 384890"/>
                <a:gd name="connsiteX71" fmla="*/ 114655 w 386835"/>
                <a:gd name="connsiteY71" fmla="*/ 53123 h 384890"/>
                <a:gd name="connsiteX72" fmla="*/ 82102 w 386835"/>
                <a:gd name="connsiteY72" fmla="*/ 91011 h 384890"/>
                <a:gd name="connsiteX73" fmla="*/ 77973 w 386835"/>
                <a:gd name="connsiteY73" fmla="*/ 98381 h 384890"/>
                <a:gd name="connsiteX74" fmla="*/ 70584 w 386835"/>
                <a:gd name="connsiteY74" fmla="*/ 111953 h 384890"/>
                <a:gd name="connsiteX75" fmla="*/ 66117 w 386835"/>
                <a:gd name="connsiteY75" fmla="*/ 123866 h 384890"/>
                <a:gd name="connsiteX76" fmla="*/ 64929 w 386835"/>
                <a:gd name="connsiteY76" fmla="*/ 127636 h 384890"/>
                <a:gd name="connsiteX77" fmla="*/ 61461 w 386835"/>
                <a:gd name="connsiteY77" fmla="*/ 140567 h 384890"/>
                <a:gd name="connsiteX78" fmla="*/ 57842 w 386835"/>
                <a:gd name="connsiteY78" fmla="*/ 169708 h 384890"/>
                <a:gd name="connsiteX79" fmla="*/ 59161 w 386835"/>
                <a:gd name="connsiteY79" fmla="*/ 194081 h 384890"/>
                <a:gd name="connsiteX80" fmla="*/ 60216 w 386835"/>
                <a:gd name="connsiteY80" fmla="*/ 203204 h 384890"/>
                <a:gd name="connsiteX81" fmla="*/ 59274 w 386835"/>
                <a:gd name="connsiteY81" fmla="*/ 226295 h 384890"/>
                <a:gd name="connsiteX82" fmla="*/ 55052 w 386835"/>
                <a:gd name="connsiteY82" fmla="*/ 252006 h 384890"/>
                <a:gd name="connsiteX83" fmla="*/ 50773 w 386835"/>
                <a:gd name="connsiteY83" fmla="*/ 265578 h 384890"/>
                <a:gd name="connsiteX84" fmla="*/ 49473 w 386835"/>
                <a:gd name="connsiteY84" fmla="*/ 269216 h 384890"/>
                <a:gd name="connsiteX85" fmla="*/ 45495 w 386835"/>
                <a:gd name="connsiteY85" fmla="*/ 278641 h 384890"/>
                <a:gd name="connsiteX86" fmla="*/ 43610 w 386835"/>
                <a:gd name="connsiteY86" fmla="*/ 282411 h 384890"/>
                <a:gd name="connsiteX87" fmla="*/ 34845 w 386835"/>
                <a:gd name="connsiteY87" fmla="*/ 298810 h 384890"/>
                <a:gd name="connsiteX88" fmla="*/ 28794 w 386835"/>
                <a:gd name="connsiteY88" fmla="*/ 303429 h 384890"/>
                <a:gd name="connsiteX89" fmla="*/ 25571 w 386835"/>
                <a:gd name="connsiteY89" fmla="*/ 303259 h 384890"/>
                <a:gd name="connsiteX90" fmla="*/ 22461 w 386835"/>
                <a:gd name="connsiteY90" fmla="*/ 301638 h 384890"/>
                <a:gd name="connsiteX91" fmla="*/ 20180 w 386835"/>
                <a:gd name="connsiteY91" fmla="*/ 299168 h 384890"/>
                <a:gd name="connsiteX92" fmla="*/ 21236 w 386835"/>
                <a:gd name="connsiteY92" fmla="*/ 292533 h 384890"/>
                <a:gd name="connsiteX93" fmla="*/ 29227 w 386835"/>
                <a:gd name="connsiteY93" fmla="*/ 276832 h 384890"/>
                <a:gd name="connsiteX94" fmla="*/ 32997 w 386835"/>
                <a:gd name="connsiteY94" fmla="*/ 269631 h 384890"/>
                <a:gd name="connsiteX95" fmla="*/ 42422 w 386835"/>
                <a:gd name="connsiteY95" fmla="*/ 237982 h 384890"/>
                <a:gd name="connsiteX96" fmla="*/ 44402 w 386835"/>
                <a:gd name="connsiteY96" fmla="*/ 195740 h 384890"/>
                <a:gd name="connsiteX97" fmla="*/ 44402 w 386835"/>
                <a:gd name="connsiteY97" fmla="*/ 152668 h 384890"/>
                <a:gd name="connsiteX98" fmla="*/ 51225 w 386835"/>
                <a:gd name="connsiteY98" fmla="*/ 120511 h 384890"/>
                <a:gd name="connsiteX99" fmla="*/ 93712 w 386835"/>
                <a:gd name="connsiteY99" fmla="*/ 52652 h 384890"/>
                <a:gd name="connsiteX100" fmla="*/ 95597 w 386835"/>
                <a:gd name="connsiteY100" fmla="*/ 50767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4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9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7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7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2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3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5 h 384890"/>
                <a:gd name="connsiteX142" fmla="*/ 154164 w 386835"/>
                <a:gd name="connsiteY142" fmla="*/ 378526 h 384890"/>
                <a:gd name="connsiteX143" fmla="*/ 151506 w 386835"/>
                <a:gd name="connsiteY143" fmla="*/ 381052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935"/>
                  </a:moveTo>
                  <a:cubicBezTo>
                    <a:pt x="131827" y="381429"/>
                    <a:pt x="122515" y="377282"/>
                    <a:pt x="114466" y="373625"/>
                  </a:cubicBezTo>
                  <a:cubicBezTo>
                    <a:pt x="110055" y="371740"/>
                    <a:pt x="105626" y="369534"/>
                    <a:pt x="101272" y="367480"/>
                  </a:cubicBezTo>
                  <a:cubicBezTo>
                    <a:pt x="97502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6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9019" y="353154"/>
                    <a:pt x="65382" y="351458"/>
                  </a:cubicBezTo>
                  <a:lnTo>
                    <a:pt x="62121" y="349931"/>
                  </a:lnTo>
                  <a:lnTo>
                    <a:pt x="58351" y="348046"/>
                  </a:lnTo>
                  <a:lnTo>
                    <a:pt x="58124" y="347933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5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8"/>
                  </a:cubicBezTo>
                  <a:cubicBezTo>
                    <a:pt x="55674" y="330478"/>
                    <a:pt x="57955" y="331383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7"/>
                  </a:cubicBezTo>
                  <a:lnTo>
                    <a:pt x="138104" y="368140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30"/>
                    <a:pt x="164003" y="350722"/>
                  </a:cubicBezTo>
                  <a:cubicBezTo>
                    <a:pt x="171638" y="344634"/>
                    <a:pt x="180610" y="340770"/>
                    <a:pt x="189168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3"/>
                    <a:pt x="291597" y="309310"/>
                    <a:pt x="298307" y="304861"/>
                  </a:cubicBezTo>
                  <a:cubicBezTo>
                    <a:pt x="306356" y="299847"/>
                    <a:pt x="313915" y="294117"/>
                    <a:pt x="320927" y="287727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3"/>
                  </a:cubicBezTo>
                  <a:cubicBezTo>
                    <a:pt x="362302" y="222978"/>
                    <a:pt x="363112" y="220546"/>
                    <a:pt x="363999" y="218152"/>
                  </a:cubicBezTo>
                  <a:cubicBezTo>
                    <a:pt x="367467" y="207936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748"/>
                  </a:cubicBezTo>
                  <a:cubicBezTo>
                    <a:pt x="309335" y="47713"/>
                    <a:pt x="305093" y="44584"/>
                    <a:pt x="300268" y="41172"/>
                  </a:cubicBezTo>
                  <a:cubicBezTo>
                    <a:pt x="293614" y="36799"/>
                    <a:pt x="286602" y="33010"/>
                    <a:pt x="279288" y="29862"/>
                  </a:cubicBezTo>
                  <a:lnTo>
                    <a:pt x="277403" y="28958"/>
                  </a:lnTo>
                  <a:cubicBezTo>
                    <a:pt x="270844" y="25866"/>
                    <a:pt x="264095" y="23246"/>
                    <a:pt x="257178" y="21097"/>
                  </a:cubicBezTo>
                  <a:cubicBezTo>
                    <a:pt x="256009" y="20739"/>
                    <a:pt x="254746" y="20362"/>
                    <a:pt x="253408" y="20004"/>
                  </a:cubicBezTo>
                  <a:cubicBezTo>
                    <a:pt x="248318" y="18496"/>
                    <a:pt x="243096" y="17516"/>
                    <a:pt x="237819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9" y="38609"/>
                  </a:cubicBezTo>
                  <a:lnTo>
                    <a:pt x="131620" y="40927"/>
                  </a:lnTo>
                  <a:cubicBezTo>
                    <a:pt x="125625" y="44509"/>
                    <a:pt x="119951" y="48580"/>
                    <a:pt x="114655" y="53123"/>
                  </a:cubicBezTo>
                  <a:cubicBezTo>
                    <a:pt x="102704" y="63999"/>
                    <a:pt x="90357" y="75875"/>
                    <a:pt x="82102" y="91011"/>
                  </a:cubicBezTo>
                  <a:cubicBezTo>
                    <a:pt x="80762" y="93461"/>
                    <a:pt x="79349" y="95968"/>
                    <a:pt x="77973" y="98381"/>
                  </a:cubicBezTo>
                  <a:cubicBezTo>
                    <a:pt x="75429" y="102867"/>
                    <a:pt x="72884" y="107373"/>
                    <a:pt x="70584" y="111953"/>
                  </a:cubicBezTo>
                  <a:cubicBezTo>
                    <a:pt x="68774" y="115798"/>
                    <a:pt x="67285" y="119776"/>
                    <a:pt x="66117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89" y="160095"/>
                    <a:pt x="57842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21" y="256625"/>
                    <a:pt x="52507" y="261148"/>
                    <a:pt x="50773" y="265578"/>
                  </a:cubicBezTo>
                  <a:lnTo>
                    <a:pt x="49473" y="269216"/>
                  </a:lnTo>
                  <a:cubicBezTo>
                    <a:pt x="48341" y="272439"/>
                    <a:pt x="47022" y="275587"/>
                    <a:pt x="45495" y="278641"/>
                  </a:cubicBezTo>
                  <a:lnTo>
                    <a:pt x="43610" y="282411"/>
                  </a:lnTo>
                  <a:cubicBezTo>
                    <a:pt x="40895" y="287896"/>
                    <a:pt x="38068" y="293570"/>
                    <a:pt x="34845" y="298810"/>
                  </a:cubicBezTo>
                  <a:cubicBezTo>
                    <a:pt x="33601" y="301148"/>
                    <a:pt x="31377" y="302844"/>
                    <a:pt x="28794" y="303429"/>
                  </a:cubicBezTo>
                  <a:cubicBezTo>
                    <a:pt x="27720" y="303617"/>
                    <a:pt x="26626" y="303560"/>
                    <a:pt x="25571" y="303259"/>
                  </a:cubicBezTo>
                  <a:cubicBezTo>
                    <a:pt x="24440" y="302938"/>
                    <a:pt x="23384" y="302373"/>
                    <a:pt x="22461" y="301638"/>
                  </a:cubicBezTo>
                  <a:cubicBezTo>
                    <a:pt x="21594" y="300922"/>
                    <a:pt x="20821" y="300092"/>
                    <a:pt x="20180" y="299168"/>
                  </a:cubicBezTo>
                  <a:cubicBezTo>
                    <a:pt x="19011" y="297491"/>
                    <a:pt x="19935" y="295267"/>
                    <a:pt x="21236" y="292533"/>
                  </a:cubicBezTo>
                  <a:cubicBezTo>
                    <a:pt x="23780" y="287237"/>
                    <a:pt x="26551" y="281940"/>
                    <a:pt x="29227" y="276832"/>
                  </a:cubicBezTo>
                  <a:cubicBezTo>
                    <a:pt x="30490" y="274438"/>
                    <a:pt x="31753" y="272044"/>
                    <a:pt x="32997" y="269631"/>
                  </a:cubicBezTo>
                  <a:cubicBezTo>
                    <a:pt x="38257" y="259414"/>
                    <a:pt x="40670" y="248387"/>
                    <a:pt x="42422" y="237982"/>
                  </a:cubicBezTo>
                  <a:cubicBezTo>
                    <a:pt x="44854" y="224033"/>
                    <a:pt x="45514" y="209840"/>
                    <a:pt x="44402" y="195740"/>
                  </a:cubicBezTo>
                  <a:cubicBezTo>
                    <a:pt x="42931" y="181414"/>
                    <a:pt x="42931" y="166994"/>
                    <a:pt x="44402" y="152668"/>
                  </a:cubicBezTo>
                  <a:cubicBezTo>
                    <a:pt x="45532" y="141736"/>
                    <a:pt x="47813" y="130954"/>
                    <a:pt x="51225" y="120511"/>
                  </a:cubicBezTo>
                  <a:cubicBezTo>
                    <a:pt x="59896" y="94894"/>
                    <a:pt x="74448" y="71652"/>
                    <a:pt x="93712" y="52652"/>
                  </a:cubicBezTo>
                  <a:lnTo>
                    <a:pt x="95597" y="50767"/>
                  </a:lnTo>
                  <a:cubicBezTo>
                    <a:pt x="100197" y="46281"/>
                    <a:pt x="104928" y="41662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3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4"/>
                  </a:cubicBezTo>
                  <a:cubicBezTo>
                    <a:pt x="283341" y="13312"/>
                    <a:pt x="301154" y="22587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9"/>
                  </a:cubicBezTo>
                  <a:cubicBezTo>
                    <a:pt x="380794" y="123546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8"/>
                    <a:pt x="359079" y="267765"/>
                    <a:pt x="347976" y="279697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7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50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2"/>
                  </a:cubicBezTo>
                  <a:cubicBezTo>
                    <a:pt x="268129" y="335605"/>
                    <a:pt x="257120" y="338527"/>
                    <a:pt x="244548" y="341354"/>
                  </a:cubicBezTo>
                  <a:cubicBezTo>
                    <a:pt x="240627" y="342221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3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7009"/>
                    <a:pt x="163061" y="370496"/>
                    <a:pt x="159008" y="374285"/>
                  </a:cubicBezTo>
                  <a:cubicBezTo>
                    <a:pt x="157387" y="375717"/>
                    <a:pt x="155765" y="377169"/>
                    <a:pt x="154164" y="378526"/>
                  </a:cubicBezTo>
                  <a:cubicBezTo>
                    <a:pt x="153184" y="379355"/>
                    <a:pt x="152279" y="380222"/>
                    <a:pt x="151506" y="381052"/>
                  </a:cubicBezTo>
                  <a:cubicBezTo>
                    <a:pt x="150299" y="382447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6AE7271D-95EC-E516-2840-8C14F18A8298}"/>
                </a:ext>
              </a:extLst>
            </p:cNvPr>
            <p:cNvSpPr/>
            <p:nvPr/>
          </p:nvSpPr>
          <p:spPr>
            <a:xfrm>
              <a:off x="11424966" y="3465350"/>
              <a:ext cx="151872" cy="77218"/>
            </a:xfrm>
            <a:custGeom>
              <a:avLst/>
              <a:gdLst>
                <a:gd name="connsiteX0" fmla="*/ 139680 w 151872"/>
                <a:gd name="connsiteY0" fmla="*/ 76804 h 77218"/>
                <a:gd name="connsiteX1" fmla="*/ 133158 w 151872"/>
                <a:gd name="connsiteY1" fmla="*/ 74184 h 77218"/>
                <a:gd name="connsiteX2" fmla="*/ 131367 w 151872"/>
                <a:gd name="connsiteY2" fmla="*/ 73355 h 77218"/>
                <a:gd name="connsiteX3" fmla="*/ 122715 w 151872"/>
                <a:gd name="connsiteY3" fmla="*/ 69265 h 77218"/>
                <a:gd name="connsiteX4" fmla="*/ 116796 w 151872"/>
                <a:gd name="connsiteY4" fmla="*/ 66456 h 77218"/>
                <a:gd name="connsiteX5" fmla="*/ 116419 w 151872"/>
                <a:gd name="connsiteY5" fmla="*/ 66268 h 77218"/>
                <a:gd name="connsiteX6" fmla="*/ 98964 w 151872"/>
                <a:gd name="connsiteY6" fmla="*/ 58238 h 77218"/>
                <a:gd name="connsiteX7" fmla="*/ 90199 w 151872"/>
                <a:gd name="connsiteY7" fmla="*/ 54468 h 77218"/>
                <a:gd name="connsiteX8" fmla="*/ 89973 w 151872"/>
                <a:gd name="connsiteY8" fmla="*/ 54468 h 77218"/>
                <a:gd name="connsiteX9" fmla="*/ 83734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5 w 151872"/>
                <a:gd name="connsiteY12" fmla="*/ 37672 h 77218"/>
                <a:gd name="connsiteX13" fmla="*/ 41115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1 h 77218"/>
                <a:gd name="connsiteX24" fmla="*/ 19758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9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6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3 w 151872"/>
                <a:gd name="connsiteY41" fmla="*/ 56107 h 77218"/>
                <a:gd name="connsiteX42" fmla="*/ 143977 w 151872"/>
                <a:gd name="connsiteY42" fmla="*/ 61762 h 77218"/>
                <a:gd name="connsiteX43" fmla="*/ 146560 w 151872"/>
                <a:gd name="connsiteY43" fmla="*/ 63252 h 77218"/>
                <a:gd name="connsiteX44" fmla="*/ 150839 w 151872"/>
                <a:gd name="connsiteY44" fmla="*/ 71602 h 77218"/>
                <a:gd name="connsiteX45" fmla="*/ 144109 w 151872"/>
                <a:gd name="connsiteY45" fmla="*/ 77540 h 77218"/>
                <a:gd name="connsiteX46" fmla="*/ 139680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04"/>
                  </a:moveTo>
                  <a:cubicBezTo>
                    <a:pt x="137437" y="76107"/>
                    <a:pt x="135269" y="75221"/>
                    <a:pt x="133158" y="74184"/>
                  </a:cubicBezTo>
                  <a:lnTo>
                    <a:pt x="131367" y="73355"/>
                  </a:lnTo>
                  <a:cubicBezTo>
                    <a:pt x="128483" y="72054"/>
                    <a:pt x="125543" y="70641"/>
                    <a:pt x="122715" y="69265"/>
                  </a:cubicBezTo>
                  <a:lnTo>
                    <a:pt x="116796" y="66456"/>
                  </a:lnTo>
                  <a:lnTo>
                    <a:pt x="116419" y="66268"/>
                  </a:lnTo>
                  <a:cubicBezTo>
                    <a:pt x="110632" y="63572"/>
                    <a:pt x="104789" y="60820"/>
                    <a:pt x="98964" y="58238"/>
                  </a:cubicBezTo>
                  <a:cubicBezTo>
                    <a:pt x="96042" y="56937"/>
                    <a:pt x="93083" y="55693"/>
                    <a:pt x="90199" y="54468"/>
                  </a:cubicBezTo>
                  <a:lnTo>
                    <a:pt x="89973" y="54468"/>
                  </a:lnTo>
                  <a:cubicBezTo>
                    <a:pt x="87899" y="53582"/>
                    <a:pt x="85807" y="52714"/>
                    <a:pt x="83734" y="51810"/>
                  </a:cubicBezTo>
                  <a:cubicBezTo>
                    <a:pt x="79586" y="49925"/>
                    <a:pt x="75421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2"/>
                  </a:cubicBezTo>
                  <a:cubicBezTo>
                    <a:pt x="48655" y="35901"/>
                    <a:pt x="44885" y="34072"/>
                    <a:pt x="41115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8"/>
                    <a:pt x="17553" y="21386"/>
                    <a:pt x="12802" y="19501"/>
                  </a:cubicBezTo>
                  <a:cubicBezTo>
                    <a:pt x="9447" y="18238"/>
                    <a:pt x="6299" y="16466"/>
                    <a:pt x="3471" y="14261"/>
                  </a:cubicBezTo>
                  <a:cubicBezTo>
                    <a:pt x="2020" y="13149"/>
                    <a:pt x="701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9"/>
                    <a:pt x="-34" y="4648"/>
                    <a:pt x="1398" y="2951"/>
                  </a:cubicBezTo>
                  <a:cubicBezTo>
                    <a:pt x="2548" y="1519"/>
                    <a:pt x="3962" y="-253"/>
                    <a:pt x="6676" y="501"/>
                  </a:cubicBezTo>
                  <a:cubicBezTo>
                    <a:pt x="7562" y="784"/>
                    <a:pt x="8429" y="1179"/>
                    <a:pt x="9221" y="1651"/>
                  </a:cubicBezTo>
                  <a:cubicBezTo>
                    <a:pt x="12670" y="3536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0"/>
                    <a:pt x="32538" y="11867"/>
                    <a:pt x="34989" y="12960"/>
                  </a:cubicBezTo>
                  <a:cubicBezTo>
                    <a:pt x="38061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6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2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3" y="56107"/>
                  </a:lnTo>
                  <a:cubicBezTo>
                    <a:pt x="135081" y="57992"/>
                    <a:pt x="139510" y="60047"/>
                    <a:pt x="143977" y="61762"/>
                  </a:cubicBezTo>
                  <a:cubicBezTo>
                    <a:pt x="144901" y="62120"/>
                    <a:pt x="145787" y="62629"/>
                    <a:pt x="146560" y="63252"/>
                  </a:cubicBezTo>
                  <a:cubicBezTo>
                    <a:pt x="149199" y="65212"/>
                    <a:pt x="150782" y="68303"/>
                    <a:pt x="150839" y="71602"/>
                  </a:cubicBezTo>
                  <a:cubicBezTo>
                    <a:pt x="150010" y="74769"/>
                    <a:pt x="147351" y="77106"/>
                    <a:pt x="144109" y="77540"/>
                  </a:cubicBezTo>
                  <a:cubicBezTo>
                    <a:pt x="142601" y="77521"/>
                    <a:pt x="141112" y="77257"/>
                    <a:pt x="139680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id="{86AD4B9C-9C17-1040-A407-94EE6CCAFDBC}"/>
                </a:ext>
              </a:extLst>
            </p:cNvPr>
            <p:cNvSpPr/>
            <p:nvPr/>
          </p:nvSpPr>
          <p:spPr>
            <a:xfrm>
              <a:off x="11470978" y="3407612"/>
              <a:ext cx="152109" cy="77407"/>
            </a:xfrm>
            <a:custGeom>
              <a:avLst/>
              <a:gdLst>
                <a:gd name="connsiteX0" fmla="*/ 140810 w 152109"/>
                <a:gd name="connsiteY0" fmla="*/ 77277 h 77407"/>
                <a:gd name="connsiteX1" fmla="*/ 137305 w 152109"/>
                <a:gd name="connsiteY1" fmla="*/ 75976 h 77407"/>
                <a:gd name="connsiteX2" fmla="*/ 123412 w 152109"/>
                <a:gd name="connsiteY2" fmla="*/ 69473 h 77407"/>
                <a:gd name="connsiteX3" fmla="*/ 112423 w 152109"/>
                <a:gd name="connsiteY3" fmla="*/ 64270 h 77407"/>
                <a:gd name="connsiteX4" fmla="*/ 99775 w 152109"/>
                <a:gd name="connsiteY4" fmla="*/ 58710 h 77407"/>
                <a:gd name="connsiteX5" fmla="*/ 87202 w 152109"/>
                <a:gd name="connsiteY5" fmla="*/ 53168 h 77407"/>
                <a:gd name="connsiteX6" fmla="*/ 73460 w 152109"/>
                <a:gd name="connsiteY6" fmla="*/ 46702 h 77407"/>
                <a:gd name="connsiteX7" fmla="*/ 61981 w 152109"/>
                <a:gd name="connsiteY7" fmla="*/ 41293 h 77407"/>
                <a:gd name="connsiteX8" fmla="*/ 54064 w 152109"/>
                <a:gd name="connsiteY8" fmla="*/ 37824 h 77407"/>
                <a:gd name="connsiteX9" fmla="*/ 47749 w 152109"/>
                <a:gd name="connsiteY9" fmla="*/ 35091 h 77407"/>
                <a:gd name="connsiteX10" fmla="*/ 36930 w 152109"/>
                <a:gd name="connsiteY10" fmla="*/ 30096 h 77407"/>
                <a:gd name="connsiteX11" fmla="*/ 27995 w 152109"/>
                <a:gd name="connsiteY11" fmla="*/ 25911 h 77407"/>
                <a:gd name="connsiteX12" fmla="*/ 18400 w 152109"/>
                <a:gd name="connsiteY12" fmla="*/ 21463 h 77407"/>
                <a:gd name="connsiteX13" fmla="*/ 13141 w 152109"/>
                <a:gd name="connsiteY13" fmla="*/ 19276 h 77407"/>
                <a:gd name="connsiteX14" fmla="*/ 4678 w 152109"/>
                <a:gd name="connsiteY14" fmla="*/ 15506 h 77407"/>
                <a:gd name="connsiteX15" fmla="*/ 2699 w 152109"/>
                <a:gd name="connsiteY15" fmla="*/ 14224 h 77407"/>
                <a:gd name="connsiteX16" fmla="*/ -958 w 152109"/>
                <a:gd name="connsiteY16" fmla="*/ 8117 h 77407"/>
                <a:gd name="connsiteX17" fmla="*/ 2981 w 152109"/>
                <a:gd name="connsiteY17" fmla="*/ 1180 h 77407"/>
                <a:gd name="connsiteX18" fmla="*/ 8316 w 152109"/>
                <a:gd name="connsiteY18" fmla="*/ 747 h 77407"/>
                <a:gd name="connsiteX19" fmla="*/ 10483 w 152109"/>
                <a:gd name="connsiteY19" fmla="*/ 1539 h 77407"/>
                <a:gd name="connsiteX20" fmla="*/ 40493 w 152109"/>
                <a:gd name="connsiteY20" fmla="*/ 15242 h 77407"/>
                <a:gd name="connsiteX21" fmla="*/ 52236 w 152109"/>
                <a:gd name="connsiteY21" fmla="*/ 20897 h 77407"/>
                <a:gd name="connsiteX22" fmla="*/ 65016 w 152109"/>
                <a:gd name="connsiteY22" fmla="*/ 26986 h 77407"/>
                <a:gd name="connsiteX23" fmla="*/ 73291 w 152109"/>
                <a:gd name="connsiteY23" fmla="*/ 30548 h 77407"/>
                <a:gd name="connsiteX24" fmla="*/ 80227 w 152109"/>
                <a:gd name="connsiteY24" fmla="*/ 33508 h 77407"/>
                <a:gd name="connsiteX25" fmla="*/ 89652 w 152109"/>
                <a:gd name="connsiteY25" fmla="*/ 37956 h 77407"/>
                <a:gd name="connsiteX26" fmla="*/ 89973 w 152109"/>
                <a:gd name="connsiteY26" fmla="*/ 38107 h 77407"/>
                <a:gd name="connsiteX27" fmla="*/ 94798 w 152109"/>
                <a:gd name="connsiteY27" fmla="*/ 40425 h 77407"/>
                <a:gd name="connsiteX28" fmla="*/ 96929 w 152109"/>
                <a:gd name="connsiteY28" fmla="*/ 41424 h 77407"/>
                <a:gd name="connsiteX29" fmla="*/ 106089 w 152109"/>
                <a:gd name="connsiteY29" fmla="*/ 45684 h 77407"/>
                <a:gd name="connsiteX30" fmla="*/ 113140 w 152109"/>
                <a:gd name="connsiteY30" fmla="*/ 48738 h 77407"/>
                <a:gd name="connsiteX31" fmla="*/ 120943 w 152109"/>
                <a:gd name="connsiteY31" fmla="*/ 52112 h 77407"/>
                <a:gd name="connsiteX32" fmla="*/ 130254 w 152109"/>
                <a:gd name="connsiteY32" fmla="*/ 56448 h 77407"/>
                <a:gd name="connsiteX33" fmla="*/ 135250 w 152109"/>
                <a:gd name="connsiteY33" fmla="*/ 58804 h 77407"/>
                <a:gd name="connsiteX34" fmla="*/ 148162 w 152109"/>
                <a:gd name="connsiteY34" fmla="*/ 64798 h 77407"/>
                <a:gd name="connsiteX35" fmla="*/ 148615 w 152109"/>
                <a:gd name="connsiteY35" fmla="*/ 65137 h 77407"/>
                <a:gd name="connsiteX36" fmla="*/ 151046 w 152109"/>
                <a:gd name="connsiteY36" fmla="*/ 70792 h 77407"/>
                <a:gd name="connsiteX37" fmla="*/ 146918 w 152109"/>
                <a:gd name="connsiteY37" fmla="*/ 76956 h 77407"/>
                <a:gd name="connsiteX38" fmla="*/ 140810 w 152109"/>
                <a:gd name="connsiteY38" fmla="*/ 77277 h 7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07">
                  <a:moveTo>
                    <a:pt x="140810" y="77277"/>
                  </a:moveTo>
                  <a:cubicBezTo>
                    <a:pt x="139604" y="76919"/>
                    <a:pt x="138436" y="76485"/>
                    <a:pt x="137305" y="75976"/>
                  </a:cubicBezTo>
                  <a:cubicBezTo>
                    <a:pt x="132648" y="73921"/>
                    <a:pt x="127880" y="71659"/>
                    <a:pt x="123412" y="69473"/>
                  </a:cubicBezTo>
                  <a:cubicBezTo>
                    <a:pt x="119793" y="67739"/>
                    <a:pt x="116099" y="65948"/>
                    <a:pt x="112423" y="64270"/>
                  </a:cubicBezTo>
                  <a:cubicBezTo>
                    <a:pt x="108219" y="62385"/>
                    <a:pt x="103922" y="60500"/>
                    <a:pt x="99775" y="58710"/>
                  </a:cubicBezTo>
                  <a:cubicBezTo>
                    <a:pt x="95628" y="56919"/>
                    <a:pt x="91330" y="55053"/>
                    <a:pt x="87202" y="53168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817"/>
                    <a:pt x="65921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0"/>
                    <a:pt x="49767" y="35939"/>
                    <a:pt x="47749" y="35091"/>
                  </a:cubicBezTo>
                  <a:cubicBezTo>
                    <a:pt x="44130" y="33470"/>
                    <a:pt x="40473" y="31754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7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9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4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4996" y="77861"/>
                    <a:pt x="142809" y="77974"/>
                    <a:pt x="140810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82299FE7-8F4A-BD05-DB13-BB2CDB0016E5}"/>
                </a:ext>
              </a:extLst>
            </p:cNvPr>
            <p:cNvSpPr/>
            <p:nvPr/>
          </p:nvSpPr>
          <p:spPr>
            <a:xfrm>
              <a:off x="11447812" y="3436730"/>
              <a:ext cx="152057" cy="77490"/>
            </a:xfrm>
            <a:custGeom>
              <a:avLst/>
              <a:gdLst>
                <a:gd name="connsiteX0" fmla="*/ 140717 w 152057"/>
                <a:gd name="connsiteY0" fmla="*/ 77395 h 77490"/>
                <a:gd name="connsiteX1" fmla="*/ 137192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6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7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3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6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6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3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89 w 152057"/>
                <a:gd name="connsiteY37" fmla="*/ 70779 h 77490"/>
                <a:gd name="connsiteX38" fmla="*/ 146861 w 152057"/>
                <a:gd name="connsiteY38" fmla="*/ 76943 h 77490"/>
                <a:gd name="connsiteX39" fmla="*/ 140717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9" y="51119"/>
                    <a:pt x="77853" y="48894"/>
                    <a:pt x="73347" y="46745"/>
                  </a:cubicBezTo>
                  <a:cubicBezTo>
                    <a:pt x="69577" y="44860"/>
                    <a:pt x="65807" y="43107"/>
                    <a:pt x="61886" y="41335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5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9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6"/>
                  </a:cubicBezTo>
                  <a:cubicBezTo>
                    <a:pt x="75572" y="31496"/>
                    <a:pt x="77946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89" y="70779"/>
                  </a:cubicBezTo>
                  <a:cubicBezTo>
                    <a:pt x="150744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988C77F1-F32B-B74A-8080-646B1CE8CDE2}"/>
                </a:ext>
              </a:extLst>
            </p:cNvPr>
            <p:cNvSpPr/>
            <p:nvPr/>
          </p:nvSpPr>
          <p:spPr>
            <a:xfrm>
              <a:off x="11431221" y="3510376"/>
              <a:ext cx="79775" cy="63557"/>
            </a:xfrm>
            <a:custGeom>
              <a:avLst/>
              <a:gdLst>
                <a:gd name="connsiteX0" fmla="*/ 47564 w 79775"/>
                <a:gd name="connsiteY0" fmla="*/ 60920 h 63557"/>
                <a:gd name="connsiteX1" fmla="*/ 43587 w 79775"/>
                <a:gd name="connsiteY1" fmla="*/ 59695 h 63557"/>
                <a:gd name="connsiteX2" fmla="*/ 21702 w 79775"/>
                <a:gd name="connsiteY2" fmla="*/ 48517 h 63557"/>
                <a:gd name="connsiteX3" fmla="*/ 7621 w 79775"/>
                <a:gd name="connsiteY3" fmla="*/ 31213 h 63557"/>
                <a:gd name="connsiteX4" fmla="*/ -766 w 79775"/>
                <a:gd name="connsiteY4" fmla="*/ 10837 h 63557"/>
                <a:gd name="connsiteX5" fmla="*/ 2513 w 79775"/>
                <a:gd name="connsiteY5" fmla="*/ 1129 h 63557"/>
                <a:gd name="connsiteX6" fmla="*/ 6905 w 79775"/>
                <a:gd name="connsiteY6" fmla="*/ 601 h 63557"/>
                <a:gd name="connsiteX7" fmla="*/ 9846 w 79775"/>
                <a:gd name="connsiteY7" fmla="*/ 2109 h 63557"/>
                <a:gd name="connsiteX8" fmla="*/ 11976 w 79775"/>
                <a:gd name="connsiteY8" fmla="*/ 4729 h 63557"/>
                <a:gd name="connsiteX9" fmla="*/ 15256 w 79775"/>
                <a:gd name="connsiteY9" fmla="*/ 12118 h 63557"/>
                <a:gd name="connsiteX10" fmla="*/ 19760 w 79775"/>
                <a:gd name="connsiteY10" fmla="*/ 21958 h 63557"/>
                <a:gd name="connsiteX11" fmla="*/ 27169 w 79775"/>
                <a:gd name="connsiteY11" fmla="*/ 32495 h 63557"/>
                <a:gd name="connsiteX12" fmla="*/ 33238 w 79775"/>
                <a:gd name="connsiteY12" fmla="*/ 38150 h 63557"/>
                <a:gd name="connsiteX13" fmla="*/ 45472 w 79775"/>
                <a:gd name="connsiteY13" fmla="*/ 45219 h 63557"/>
                <a:gd name="connsiteX14" fmla="*/ 51485 w 79775"/>
                <a:gd name="connsiteY14" fmla="*/ 47217 h 63557"/>
                <a:gd name="connsiteX15" fmla="*/ 73388 w 79775"/>
                <a:gd name="connsiteY15" fmla="*/ 50007 h 63557"/>
                <a:gd name="connsiteX16" fmla="*/ 73728 w 79775"/>
                <a:gd name="connsiteY16" fmla="*/ 50007 h 63557"/>
                <a:gd name="connsiteX17" fmla="*/ 74199 w 79775"/>
                <a:gd name="connsiteY17" fmla="*/ 50120 h 63557"/>
                <a:gd name="connsiteX18" fmla="*/ 76178 w 79775"/>
                <a:gd name="connsiteY18" fmla="*/ 51194 h 63557"/>
                <a:gd name="connsiteX19" fmla="*/ 78723 w 79775"/>
                <a:gd name="connsiteY19" fmla="*/ 56736 h 63557"/>
                <a:gd name="connsiteX20" fmla="*/ 77309 w 79775"/>
                <a:gd name="connsiteY20" fmla="*/ 61410 h 63557"/>
                <a:gd name="connsiteX21" fmla="*/ 71164 w 79775"/>
                <a:gd name="connsiteY21" fmla="*/ 63842 h 63557"/>
                <a:gd name="connsiteX22" fmla="*/ 47564 w 79775"/>
                <a:gd name="connsiteY22" fmla="*/ 60920 h 63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7">
                  <a:moveTo>
                    <a:pt x="47564" y="60920"/>
                  </a:moveTo>
                  <a:cubicBezTo>
                    <a:pt x="46225" y="60543"/>
                    <a:pt x="44907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3" y="37698"/>
                    <a:pt x="7621" y="31213"/>
                  </a:cubicBezTo>
                  <a:cubicBezTo>
                    <a:pt x="3625" y="24974"/>
                    <a:pt x="779" y="18075"/>
                    <a:pt x="-766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4" y="93"/>
                    <a:pt x="6905" y="601"/>
                  </a:cubicBezTo>
                  <a:cubicBezTo>
                    <a:pt x="7979" y="903"/>
                    <a:pt x="8979" y="1431"/>
                    <a:pt x="9846" y="2109"/>
                  </a:cubicBezTo>
                  <a:cubicBezTo>
                    <a:pt x="10751" y="2807"/>
                    <a:pt x="11467" y="3712"/>
                    <a:pt x="11976" y="4729"/>
                  </a:cubicBezTo>
                  <a:cubicBezTo>
                    <a:pt x="13125" y="7123"/>
                    <a:pt x="14163" y="9555"/>
                    <a:pt x="15256" y="12118"/>
                  </a:cubicBezTo>
                  <a:cubicBezTo>
                    <a:pt x="16688" y="15436"/>
                    <a:pt x="18102" y="18754"/>
                    <a:pt x="19760" y="21958"/>
                  </a:cubicBezTo>
                  <a:cubicBezTo>
                    <a:pt x="21721" y="25803"/>
                    <a:pt x="24210" y="29347"/>
                    <a:pt x="27169" y="32495"/>
                  </a:cubicBezTo>
                  <a:cubicBezTo>
                    <a:pt x="29054" y="34512"/>
                    <a:pt x="31090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8" y="50007"/>
                  </a:lnTo>
                  <a:lnTo>
                    <a:pt x="74199" y="50120"/>
                  </a:lnTo>
                  <a:cubicBezTo>
                    <a:pt x="74915" y="50346"/>
                    <a:pt x="75593" y="50704"/>
                    <a:pt x="76178" y="51194"/>
                  </a:cubicBezTo>
                  <a:cubicBezTo>
                    <a:pt x="77931" y="52476"/>
                    <a:pt x="78892" y="54568"/>
                    <a:pt x="78723" y="56736"/>
                  </a:cubicBezTo>
                  <a:cubicBezTo>
                    <a:pt x="78421" y="58338"/>
                    <a:pt x="77950" y="59903"/>
                    <a:pt x="77309" y="61410"/>
                  </a:cubicBezTo>
                  <a:cubicBezTo>
                    <a:pt x="76442" y="63673"/>
                    <a:pt x="73878" y="63748"/>
                    <a:pt x="71164" y="63842"/>
                  </a:cubicBezTo>
                  <a:cubicBezTo>
                    <a:pt x="63190" y="64087"/>
                    <a:pt x="55236" y="63107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0BDBDF37-94F5-AFB4-96B5-4A45C5AB8459}"/>
                </a:ext>
              </a:extLst>
            </p:cNvPr>
            <p:cNvSpPr/>
            <p:nvPr/>
          </p:nvSpPr>
          <p:spPr>
            <a:xfrm>
              <a:off x="11838738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1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4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1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C468957A-59F9-5496-948E-B2ED818D652D}"/>
                </a:ext>
              </a:extLst>
            </p:cNvPr>
            <p:cNvSpPr/>
            <p:nvPr/>
          </p:nvSpPr>
          <p:spPr>
            <a:xfrm>
              <a:off x="11730275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1" y="16438"/>
                    <a:pt x="23547" y="19152"/>
                  </a:cubicBezTo>
                  <a:cubicBezTo>
                    <a:pt x="20455" y="41526"/>
                    <a:pt x="17289" y="64617"/>
                    <a:pt x="13085" y="87388"/>
                  </a:cubicBezTo>
                  <a:cubicBezTo>
                    <a:pt x="12368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0A5F476B-9913-CCB3-BF71-59E555A415A1}"/>
                </a:ext>
              </a:extLst>
            </p:cNvPr>
            <p:cNvSpPr/>
            <p:nvPr/>
          </p:nvSpPr>
          <p:spPr>
            <a:xfrm>
              <a:off x="11905804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3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5 w 88970"/>
                <a:gd name="connsiteY4" fmla="*/ 773 h 42770"/>
                <a:gd name="connsiteX5" fmla="*/ 78002 w 88970"/>
                <a:gd name="connsiteY5" fmla="*/ 321 h 42770"/>
                <a:gd name="connsiteX6" fmla="*/ 79266 w 88970"/>
                <a:gd name="connsiteY6" fmla="*/ 528 h 42770"/>
                <a:gd name="connsiteX7" fmla="*/ 80209 w 88970"/>
                <a:gd name="connsiteY7" fmla="*/ 736 h 42770"/>
                <a:gd name="connsiteX8" fmla="*/ 83979 w 88970"/>
                <a:gd name="connsiteY8" fmla="*/ 2225 h 42770"/>
                <a:gd name="connsiteX9" fmla="*/ 87936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1 w 88970"/>
                <a:gd name="connsiteY14" fmla="*/ 42771 h 42770"/>
                <a:gd name="connsiteX15" fmla="*/ 8391 w 88970"/>
                <a:gd name="connsiteY15" fmla="*/ 43091 h 42770"/>
                <a:gd name="connsiteX16" fmla="*/ 7486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9" y="736"/>
                  </a:cubicBezTo>
                  <a:cubicBezTo>
                    <a:pt x="81509" y="1132"/>
                    <a:pt x="82753" y="1640"/>
                    <a:pt x="83979" y="2225"/>
                  </a:cubicBezTo>
                  <a:lnTo>
                    <a:pt x="87936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1" y="42771"/>
                  </a:cubicBezTo>
                  <a:lnTo>
                    <a:pt x="8391" y="43091"/>
                  </a:lnTo>
                  <a:lnTo>
                    <a:pt x="7486" y="43091"/>
                  </a:lnTo>
                  <a:cubicBezTo>
                    <a:pt x="6675" y="43072"/>
                    <a:pt x="586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D08BEAD6-E900-CE46-EE2B-8D75739C2B8F}"/>
                </a:ext>
              </a:extLst>
            </p:cNvPr>
            <p:cNvSpPr/>
            <p:nvPr/>
          </p:nvSpPr>
          <p:spPr>
            <a:xfrm>
              <a:off x="11584322" y="2955890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F77F56CF-54E3-8273-14A2-90C0AEA04E61}"/>
                </a:ext>
              </a:extLst>
            </p:cNvPr>
            <p:cNvSpPr/>
            <p:nvPr/>
          </p:nvSpPr>
          <p:spPr>
            <a:xfrm>
              <a:off x="11912778" y="3275480"/>
              <a:ext cx="100469" cy="24474"/>
            </a:xfrm>
            <a:custGeom>
              <a:avLst/>
              <a:gdLst>
                <a:gd name="connsiteX0" fmla="*/ 16893 w 100469"/>
                <a:gd name="connsiteY0" fmla="*/ 14333 h 24474"/>
                <a:gd name="connsiteX1" fmla="*/ 9353 w 100469"/>
                <a:gd name="connsiteY1" fmla="*/ 10921 h 24474"/>
                <a:gd name="connsiteX2" fmla="*/ -1034 w 100469"/>
                <a:gd name="connsiteY2" fmla="*/ 5266 h 24474"/>
                <a:gd name="connsiteX3" fmla="*/ 10276 w 100469"/>
                <a:gd name="connsiteY3" fmla="*/ 1892 h 24474"/>
                <a:gd name="connsiteX4" fmla="*/ 20172 w 100469"/>
                <a:gd name="connsiteY4" fmla="*/ 346 h 24474"/>
                <a:gd name="connsiteX5" fmla="*/ 88522 w 100469"/>
                <a:gd name="connsiteY5" fmla="*/ 10601 h 24474"/>
                <a:gd name="connsiteX6" fmla="*/ 88973 w 100469"/>
                <a:gd name="connsiteY6" fmla="*/ 10601 h 24474"/>
                <a:gd name="connsiteX7" fmla="*/ 92518 w 100469"/>
                <a:gd name="connsiteY7" fmla="*/ 12485 h 24474"/>
                <a:gd name="connsiteX8" fmla="*/ 94874 w 100469"/>
                <a:gd name="connsiteY8" fmla="*/ 14616 h 24474"/>
                <a:gd name="connsiteX9" fmla="*/ 99436 w 100469"/>
                <a:gd name="connsiteY9" fmla="*/ 19121 h 24474"/>
                <a:gd name="connsiteX10" fmla="*/ 93894 w 100469"/>
                <a:gd name="connsiteY10" fmla="*/ 22363 h 24474"/>
                <a:gd name="connsiteX11" fmla="*/ 86730 w 100469"/>
                <a:gd name="connsiteY11" fmla="*/ 24757 h 24474"/>
                <a:gd name="connsiteX12" fmla="*/ 18363 w 100469"/>
                <a:gd name="connsiteY12" fmla="*/ 14578 h 24474"/>
                <a:gd name="connsiteX13" fmla="*/ 16893 w 100469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4">
                  <a:moveTo>
                    <a:pt x="16893" y="14333"/>
                  </a:moveTo>
                  <a:cubicBezTo>
                    <a:pt x="14254" y="13485"/>
                    <a:pt x="11727" y="12335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1"/>
                  </a:cubicBezTo>
                  <a:lnTo>
                    <a:pt x="88973" y="10601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6"/>
                  </a:cubicBezTo>
                  <a:lnTo>
                    <a:pt x="99436" y="19121"/>
                  </a:lnTo>
                  <a:lnTo>
                    <a:pt x="93894" y="22363"/>
                  </a:lnTo>
                  <a:cubicBezTo>
                    <a:pt x="90972" y="24059"/>
                    <a:pt x="88861" y="25002"/>
                    <a:pt x="86730" y="24757"/>
                  </a:cubicBezTo>
                  <a:cubicBezTo>
                    <a:pt x="63282" y="22042"/>
                    <a:pt x="40021" y="18253"/>
                    <a:pt x="18363" y="14578"/>
                  </a:cubicBezTo>
                  <a:cubicBezTo>
                    <a:pt x="17911" y="14616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F0B029AA-7E43-A9A1-0F49-D99CCC64F064}"/>
                </a:ext>
              </a:extLst>
            </p:cNvPr>
            <p:cNvSpPr/>
            <p:nvPr/>
          </p:nvSpPr>
          <p:spPr>
            <a:xfrm>
              <a:off x="11393412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3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0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3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0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583DB096-2C07-E09C-B699-6BBEE8A0DC6F}"/>
                </a:ext>
              </a:extLst>
            </p:cNvPr>
            <p:cNvSpPr/>
            <p:nvPr/>
          </p:nvSpPr>
          <p:spPr>
            <a:xfrm>
              <a:off x="11780378" y="3452165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38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F3E8CD1C-1C3D-D63C-0139-AFDAA1E6EC6B}"/>
                </a:ext>
              </a:extLst>
            </p:cNvPr>
            <p:cNvSpPr/>
            <p:nvPr/>
          </p:nvSpPr>
          <p:spPr>
            <a:xfrm>
              <a:off x="11458293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36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7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5" y="7742"/>
                    <a:pt x="-336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7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8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2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EB13D1B0-A26B-4854-DC5B-1B89DF283D65}"/>
                </a:ext>
              </a:extLst>
            </p:cNvPr>
            <p:cNvSpPr/>
            <p:nvPr/>
          </p:nvSpPr>
          <p:spPr>
            <a:xfrm>
              <a:off x="11875079" y="3384161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6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7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6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39D08585-26FB-8C95-5B27-48A18A1EFF1F}"/>
                </a:ext>
              </a:extLst>
            </p:cNvPr>
            <p:cNvSpPr/>
            <p:nvPr/>
          </p:nvSpPr>
          <p:spPr>
            <a:xfrm>
              <a:off x="11382331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4 w 386729"/>
                <a:gd name="connsiteY3" fmla="*/ 150870 h 171367"/>
                <a:gd name="connsiteX4" fmla="*/ 373565 w 386729"/>
                <a:gd name="connsiteY4" fmla="*/ 109155 h 171367"/>
                <a:gd name="connsiteX5" fmla="*/ 361142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3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0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80 w 386729"/>
                <a:gd name="connsiteY15" fmla="*/ 70419 h 171367"/>
                <a:gd name="connsiteX16" fmla="*/ 28219 w 386729"/>
                <a:gd name="connsiteY16" fmla="*/ 160558 h 171367"/>
                <a:gd name="connsiteX17" fmla="*/ 161732 w 386729"/>
                <a:gd name="connsiteY17" fmla="*/ 116299 h 171367"/>
                <a:gd name="connsiteX18" fmla="*/ 222522 w 386729"/>
                <a:gd name="connsiteY18" fmla="*/ 59562 h 171367"/>
                <a:gd name="connsiteX19" fmla="*/ 292793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4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02"/>
                    <a:pt x="391339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7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80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2" y="144725"/>
                    <a:pt x="161732" y="116299"/>
                  </a:cubicBezTo>
                  <a:cubicBezTo>
                    <a:pt x="182466" y="97940"/>
                    <a:pt x="201824" y="77997"/>
                    <a:pt x="222522" y="59562"/>
                  </a:cubicBezTo>
                  <a:cubicBezTo>
                    <a:pt x="243011" y="41275"/>
                    <a:pt x="266875" y="27187"/>
                    <a:pt x="292793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0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EAE84B13-4B72-723F-8F85-DBD76D89DE66}"/>
                </a:ext>
              </a:extLst>
            </p:cNvPr>
            <p:cNvSpPr/>
            <p:nvPr/>
          </p:nvSpPr>
          <p:spPr>
            <a:xfrm>
              <a:off x="9527518" y="705369"/>
              <a:ext cx="386729" cy="171368"/>
            </a:xfrm>
            <a:custGeom>
              <a:avLst/>
              <a:gdLst>
                <a:gd name="connsiteX0" fmla="*/ 97793 w 386729"/>
                <a:gd name="connsiteY0" fmla="*/ 38733 h 171368"/>
                <a:gd name="connsiteX1" fmla="*/ 161581 w 386729"/>
                <a:gd name="connsiteY1" fmla="*/ 63727 h 171368"/>
                <a:gd name="connsiteX2" fmla="*/ 203050 w 386729"/>
                <a:gd name="connsiteY2" fmla="*/ 97902 h 171368"/>
                <a:gd name="connsiteX3" fmla="*/ 289004 w 386729"/>
                <a:gd name="connsiteY3" fmla="*/ 150870 h 171368"/>
                <a:gd name="connsiteX4" fmla="*/ 373565 w 386729"/>
                <a:gd name="connsiteY4" fmla="*/ 109155 h 171368"/>
                <a:gd name="connsiteX5" fmla="*/ 361142 w 386729"/>
                <a:gd name="connsiteY5" fmla="*/ 11137 h 171368"/>
                <a:gd name="connsiteX6" fmla="*/ 275565 w 386729"/>
                <a:gd name="connsiteY6" fmla="*/ 12833 h 171368"/>
                <a:gd name="connsiteX7" fmla="*/ 210891 w 386729"/>
                <a:gd name="connsiteY7" fmla="*/ 54812 h 171368"/>
                <a:gd name="connsiteX8" fmla="*/ 148951 w 386729"/>
                <a:gd name="connsiteY8" fmla="*/ 112492 h 171368"/>
                <a:gd name="connsiteX9" fmla="*/ 78453 w 386729"/>
                <a:gd name="connsiteY9" fmla="*/ 157241 h 171368"/>
                <a:gd name="connsiteX10" fmla="*/ 42639 w 386729"/>
                <a:gd name="connsiteY10" fmla="*/ 156185 h 171368"/>
                <a:gd name="connsiteX11" fmla="*/ 12479 w 386729"/>
                <a:gd name="connsiteY11" fmla="*/ 119315 h 171368"/>
                <a:gd name="connsiteX12" fmla="*/ 36060 w 386729"/>
                <a:gd name="connsiteY12" fmla="*/ 52418 h 171368"/>
                <a:gd name="connsiteX13" fmla="*/ 97812 w 386729"/>
                <a:gd name="connsiteY13" fmla="*/ 38733 h 171368"/>
                <a:gd name="connsiteX14" fmla="*/ 97812 w 386729"/>
                <a:gd name="connsiteY14" fmla="*/ 27423 h 171368"/>
                <a:gd name="connsiteX15" fmla="*/ 6580 w 386729"/>
                <a:gd name="connsiteY15" fmla="*/ 70419 h 171368"/>
                <a:gd name="connsiteX16" fmla="*/ 28219 w 386729"/>
                <a:gd name="connsiteY16" fmla="*/ 160558 h 171368"/>
                <a:gd name="connsiteX17" fmla="*/ 161732 w 386729"/>
                <a:gd name="connsiteY17" fmla="*/ 116299 h 171368"/>
                <a:gd name="connsiteX18" fmla="*/ 222522 w 386729"/>
                <a:gd name="connsiteY18" fmla="*/ 59562 h 171368"/>
                <a:gd name="connsiteX19" fmla="*/ 292793 w 386729"/>
                <a:gd name="connsiteY19" fmla="*/ 18092 h 171368"/>
                <a:gd name="connsiteX20" fmla="*/ 338711 w 386729"/>
                <a:gd name="connsiteY20" fmla="*/ 12984 h 171368"/>
                <a:gd name="connsiteX21" fmla="*/ 373225 w 386729"/>
                <a:gd name="connsiteY21" fmla="*/ 52041 h 171368"/>
                <a:gd name="connsiteX22" fmla="*/ 310908 w 386729"/>
                <a:gd name="connsiteY22" fmla="*/ 140634 h 171368"/>
                <a:gd name="connsiteX23" fmla="*/ 210024 w 386729"/>
                <a:gd name="connsiteY23" fmla="*/ 89061 h 171368"/>
                <a:gd name="connsiteX24" fmla="*/ 165464 w 386729"/>
                <a:gd name="connsiteY24" fmla="*/ 52663 h 171368"/>
                <a:gd name="connsiteX25" fmla="*/ 97812 w 386729"/>
                <a:gd name="connsiteY25" fmla="*/ 27423 h 171368"/>
                <a:gd name="connsiteX26" fmla="*/ 97793 w 386729"/>
                <a:gd name="connsiteY26" fmla="*/ 38733 h 17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8">
                  <a:moveTo>
                    <a:pt x="97793" y="38733"/>
                  </a:moveTo>
                  <a:cubicBezTo>
                    <a:pt x="120790" y="41697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96"/>
                    <a:pt x="391339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6"/>
                    <a:pt x="229987" y="37350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80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2" y="144725"/>
                    <a:pt x="161732" y="116299"/>
                  </a:cubicBezTo>
                  <a:cubicBezTo>
                    <a:pt x="182466" y="97940"/>
                    <a:pt x="201824" y="77997"/>
                    <a:pt x="222522" y="59562"/>
                  </a:cubicBezTo>
                  <a:cubicBezTo>
                    <a:pt x="243011" y="41276"/>
                    <a:pt x="266875" y="27187"/>
                    <a:pt x="292793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0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86462A22-B408-8931-0F03-63481F48CF8D}"/>
                </a:ext>
              </a:extLst>
            </p:cNvPr>
            <p:cNvSpPr/>
            <p:nvPr/>
          </p:nvSpPr>
          <p:spPr>
            <a:xfrm>
              <a:off x="9056450" y="2629129"/>
              <a:ext cx="115574" cy="262188"/>
            </a:xfrm>
            <a:custGeom>
              <a:avLst/>
              <a:gdLst>
                <a:gd name="connsiteX0" fmla="*/ 96374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2 w 115574"/>
                <a:gd name="connsiteY3" fmla="*/ 261994 h 262188"/>
                <a:gd name="connsiteX4" fmla="*/ 106439 w 115574"/>
                <a:gd name="connsiteY4" fmla="*/ 148726 h 262188"/>
                <a:gd name="connsiteX5" fmla="*/ 107326 w 115574"/>
                <a:gd name="connsiteY5" fmla="*/ 4412 h 262188"/>
                <a:gd name="connsiteX6" fmla="*/ 96412 w 115574"/>
                <a:gd name="connsiteY6" fmla="*/ 7410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4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4"/>
                    <a:pt x="1937" y="252230"/>
                  </a:cubicBezTo>
                  <a:cubicBezTo>
                    <a:pt x="-4736" y="255095"/>
                    <a:pt x="1013" y="264840"/>
                    <a:pt x="7592" y="261994"/>
                  </a:cubicBezTo>
                  <a:cubicBezTo>
                    <a:pt x="57090" y="240712"/>
                    <a:pt x="92566" y="200902"/>
                    <a:pt x="106439" y="148726"/>
                  </a:cubicBezTo>
                  <a:cubicBezTo>
                    <a:pt x="118937" y="101602"/>
                    <a:pt x="115148" y="51895"/>
                    <a:pt x="107326" y="4412"/>
                  </a:cubicBezTo>
                  <a:cubicBezTo>
                    <a:pt x="106137" y="-2750"/>
                    <a:pt x="95243" y="284"/>
                    <a:pt x="96412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514A40B6-E87C-F992-B22E-EB38146F3D71}"/>
                </a:ext>
              </a:extLst>
            </p:cNvPr>
            <p:cNvSpPr/>
            <p:nvPr/>
          </p:nvSpPr>
          <p:spPr>
            <a:xfrm>
              <a:off x="9131541" y="2137504"/>
              <a:ext cx="653160" cy="458210"/>
            </a:xfrm>
            <a:custGeom>
              <a:avLst/>
              <a:gdLst>
                <a:gd name="connsiteX0" fmla="*/ 641534 w 653160"/>
                <a:gd name="connsiteY0" fmla="*/ 3004 h 458210"/>
                <a:gd name="connsiteX1" fmla="*/ 522780 w 653160"/>
                <a:gd name="connsiteY1" fmla="*/ 103661 h 458210"/>
                <a:gd name="connsiteX2" fmla="*/ 332040 w 653160"/>
                <a:gd name="connsiteY2" fmla="*/ 122643 h 458210"/>
                <a:gd name="connsiteX3" fmla="*/ 214776 w 653160"/>
                <a:gd name="connsiteY3" fmla="*/ 121663 h 458210"/>
                <a:gd name="connsiteX4" fmla="*/ 109444 w 653160"/>
                <a:gd name="connsiteY4" fmla="*/ 139664 h 458210"/>
                <a:gd name="connsiteX5" fmla="*/ 14140 w 653160"/>
                <a:gd name="connsiteY5" fmla="*/ 243206 h 458210"/>
                <a:gd name="connsiteX6" fmla="*/ -751 w 653160"/>
                <a:gd name="connsiteY6" fmla="*/ 330951 h 458210"/>
                <a:gd name="connsiteX7" fmla="*/ 13065 w 653160"/>
                <a:gd name="connsiteY7" fmla="*/ 454455 h 458210"/>
                <a:gd name="connsiteX8" fmla="*/ 23979 w 653160"/>
                <a:gd name="connsiteY8" fmla="*/ 451439 h 458210"/>
                <a:gd name="connsiteX9" fmla="*/ 10313 w 653160"/>
                <a:gd name="connsiteY9" fmla="*/ 337379 h 458210"/>
                <a:gd name="connsiteX10" fmla="*/ 21208 w 653160"/>
                <a:gd name="connsiteY10" fmla="*/ 258719 h 458210"/>
                <a:gd name="connsiteX11" fmla="*/ 117342 w 653160"/>
                <a:gd name="connsiteY11" fmla="*/ 148787 h 458210"/>
                <a:gd name="connsiteX12" fmla="*/ 225558 w 653160"/>
                <a:gd name="connsiteY12" fmla="*/ 132539 h 458210"/>
                <a:gd name="connsiteX13" fmla="*/ 339278 w 653160"/>
                <a:gd name="connsiteY13" fmla="*/ 134141 h 458210"/>
                <a:gd name="connsiteX14" fmla="*/ 523591 w 653160"/>
                <a:gd name="connsiteY14" fmla="*/ 115291 h 458210"/>
                <a:gd name="connsiteX15" fmla="*/ 651279 w 653160"/>
                <a:gd name="connsiteY15" fmla="*/ 8715 h 458210"/>
                <a:gd name="connsiteX16" fmla="*/ 641515 w 653160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0" h="458210">
                  <a:moveTo>
                    <a:pt x="641534" y="3004"/>
                  </a:moveTo>
                  <a:cubicBezTo>
                    <a:pt x="613542" y="49619"/>
                    <a:pt x="574937" y="86150"/>
                    <a:pt x="522780" y="103661"/>
                  </a:cubicBezTo>
                  <a:cubicBezTo>
                    <a:pt x="462028" y="124076"/>
                    <a:pt x="395356" y="124283"/>
                    <a:pt x="332040" y="122643"/>
                  </a:cubicBezTo>
                  <a:cubicBezTo>
                    <a:pt x="292965" y="121644"/>
                    <a:pt x="253851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4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2" y="413720"/>
                    <a:pt x="13065" y="454455"/>
                  </a:cubicBezTo>
                  <a:cubicBezTo>
                    <a:pt x="14441" y="461599"/>
                    <a:pt x="25336" y="458564"/>
                    <a:pt x="23979" y="451439"/>
                  </a:cubicBezTo>
                  <a:cubicBezTo>
                    <a:pt x="16759" y="413852"/>
                    <a:pt x="9276" y="375832"/>
                    <a:pt x="10313" y="337379"/>
                  </a:cubicBezTo>
                  <a:cubicBezTo>
                    <a:pt x="10746" y="310814"/>
                    <a:pt x="14403" y="284400"/>
                    <a:pt x="21208" y="258719"/>
                  </a:cubicBezTo>
                  <a:cubicBezTo>
                    <a:pt x="35157" y="208447"/>
                    <a:pt x="66957" y="166355"/>
                    <a:pt x="117342" y="148787"/>
                  </a:cubicBezTo>
                  <a:cubicBezTo>
                    <a:pt x="151667" y="136799"/>
                    <a:pt x="189460" y="133708"/>
                    <a:pt x="225558" y="132539"/>
                  </a:cubicBezTo>
                  <a:cubicBezTo>
                    <a:pt x="263465" y="131351"/>
                    <a:pt x="301390" y="133274"/>
                    <a:pt x="339278" y="134141"/>
                  </a:cubicBezTo>
                  <a:cubicBezTo>
                    <a:pt x="400446" y="135517"/>
                    <a:pt x="464817" y="134462"/>
                    <a:pt x="523591" y="115291"/>
                  </a:cubicBezTo>
                  <a:cubicBezTo>
                    <a:pt x="579537" y="97064"/>
                    <a:pt x="621289" y="58742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35100DF0-162A-4926-4B94-07966D3876E9}"/>
                </a:ext>
              </a:extLst>
            </p:cNvPr>
            <p:cNvSpPr/>
            <p:nvPr/>
          </p:nvSpPr>
          <p:spPr>
            <a:xfrm>
              <a:off x="9064671" y="2624789"/>
              <a:ext cx="142302" cy="285689"/>
            </a:xfrm>
            <a:custGeom>
              <a:avLst/>
              <a:gdLst>
                <a:gd name="connsiteX0" fmla="*/ 118634 w 142302"/>
                <a:gd name="connsiteY0" fmla="*/ 7414 h 285689"/>
                <a:gd name="connsiteX1" fmla="*/ 113431 w 142302"/>
                <a:gd name="connsiteY1" fmla="*/ 194610 h 285689"/>
                <a:gd name="connsiteX2" fmla="*/ 4366 w 142302"/>
                <a:gd name="connsiteY2" fmla="*/ 274665 h 285689"/>
                <a:gd name="connsiteX3" fmla="*/ 4366 w 142302"/>
                <a:gd name="connsiteY3" fmla="*/ 285975 h 285689"/>
                <a:gd name="connsiteX4" fmla="*/ 105476 w 142302"/>
                <a:gd name="connsiteY4" fmla="*/ 231707 h 285689"/>
                <a:gd name="connsiteX5" fmla="*/ 141196 w 142302"/>
                <a:gd name="connsiteY5" fmla="*/ 110465 h 285689"/>
                <a:gd name="connsiteX6" fmla="*/ 129548 w 142302"/>
                <a:gd name="connsiteY6" fmla="*/ 4398 h 285689"/>
                <a:gd name="connsiteX7" fmla="*/ 118634 w 142302"/>
                <a:gd name="connsiteY7" fmla="*/ 7414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02" h="285689">
                  <a:moveTo>
                    <a:pt x="118634" y="7414"/>
                  </a:moveTo>
                  <a:cubicBezTo>
                    <a:pt x="130339" y="68977"/>
                    <a:pt x="138331" y="135045"/>
                    <a:pt x="113431" y="194610"/>
                  </a:cubicBezTo>
                  <a:cubicBezTo>
                    <a:pt x="94016" y="241056"/>
                    <a:pt x="54280" y="269557"/>
                    <a:pt x="4366" y="274665"/>
                  </a:cubicBezTo>
                  <a:cubicBezTo>
                    <a:pt x="-2796" y="275400"/>
                    <a:pt x="-2872" y="286729"/>
                    <a:pt x="4366" y="285975"/>
                  </a:cubicBezTo>
                  <a:cubicBezTo>
                    <a:pt x="44629" y="281847"/>
                    <a:pt x="81066" y="264694"/>
                    <a:pt x="105476" y="231707"/>
                  </a:cubicBezTo>
                  <a:cubicBezTo>
                    <a:pt x="130886" y="197362"/>
                    <a:pt x="140254" y="152538"/>
                    <a:pt x="141196" y="110465"/>
                  </a:cubicBezTo>
                  <a:cubicBezTo>
                    <a:pt x="141989" y="74801"/>
                    <a:pt x="136183" y="39326"/>
                    <a:pt x="129548" y="4398"/>
                  </a:cubicBezTo>
                  <a:cubicBezTo>
                    <a:pt x="128190" y="-2746"/>
                    <a:pt x="117276" y="288"/>
                    <a:pt x="118634" y="7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D7AC23E6-99E8-2D80-0417-16B5943A4D83}"/>
                </a:ext>
              </a:extLst>
            </p:cNvPr>
            <p:cNvSpPr/>
            <p:nvPr/>
          </p:nvSpPr>
          <p:spPr>
            <a:xfrm>
              <a:off x="9163294" y="2144726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9 w 651904"/>
                <a:gd name="connsiteY7" fmla="*/ 169614 h 455079"/>
                <a:gd name="connsiteX8" fmla="*/ 354177 w 651904"/>
                <a:gd name="connsiteY8" fmla="*/ 162734 h 455079"/>
                <a:gd name="connsiteX9" fmla="*/ 535474 w 651904"/>
                <a:gd name="connsiteY9" fmla="*/ 132159 h 455079"/>
                <a:gd name="connsiteX10" fmla="*/ 650457 w 651904"/>
                <a:gd name="connsiteY10" fmla="*/ 7129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4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6"/>
                    <a:pt x="65418" y="123130"/>
                    <a:pt x="14072" y="251968"/>
                  </a:cubicBezTo>
                  <a:cubicBezTo>
                    <a:pt x="-11243" y="315454"/>
                    <a:pt x="160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9" y="169614"/>
                  </a:cubicBezTo>
                  <a:cubicBezTo>
                    <a:pt x="199760" y="150293"/>
                    <a:pt x="278496" y="161188"/>
                    <a:pt x="354177" y="162734"/>
                  </a:cubicBezTo>
                  <a:cubicBezTo>
                    <a:pt x="415721" y="163997"/>
                    <a:pt x="478981" y="158398"/>
                    <a:pt x="535474" y="132159"/>
                  </a:cubicBezTo>
                  <a:cubicBezTo>
                    <a:pt x="589723" y="106976"/>
                    <a:pt x="628761" y="62416"/>
                    <a:pt x="650457" y="7129"/>
                  </a:cubicBezTo>
                  <a:cubicBezTo>
                    <a:pt x="653116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216EA969-C0AE-DA60-9244-6DF038C64E63}"/>
                </a:ext>
              </a:extLst>
            </p:cNvPr>
            <p:cNvSpPr/>
            <p:nvPr/>
          </p:nvSpPr>
          <p:spPr>
            <a:xfrm>
              <a:off x="9529956" y="2000754"/>
              <a:ext cx="111273" cy="269457"/>
            </a:xfrm>
            <a:custGeom>
              <a:avLst/>
              <a:gdLst>
                <a:gd name="connsiteX0" fmla="*/ 17166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5 w 111273"/>
                <a:gd name="connsiteY3" fmla="*/ 1039 h 269457"/>
                <a:gd name="connsiteX4" fmla="*/ 11474 w 111273"/>
                <a:gd name="connsiteY4" fmla="*/ 103204 h 269457"/>
                <a:gd name="connsiteX5" fmla="*/ 6309 w 111273"/>
                <a:gd name="connsiteY5" fmla="*/ 265689 h 269457"/>
                <a:gd name="connsiteX6" fmla="*/ 17223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6" y="262673"/>
                  </a:moveTo>
                  <a:cubicBezTo>
                    <a:pt x="9212" y="211778"/>
                    <a:pt x="5027" y="158245"/>
                    <a:pt x="21540" y="108520"/>
                  </a:cubicBezTo>
                  <a:cubicBezTo>
                    <a:pt x="36035" y="64939"/>
                    <a:pt x="67156" y="32065"/>
                    <a:pt x="107419" y="10803"/>
                  </a:cubicBezTo>
                  <a:cubicBezTo>
                    <a:pt x="113847" y="7410"/>
                    <a:pt x="108135" y="-2392"/>
                    <a:pt x="101765" y="1039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1" y="155455"/>
                    <a:pt x="-2060" y="212080"/>
                    <a:pt x="6309" y="265689"/>
                  </a:cubicBezTo>
                  <a:cubicBezTo>
                    <a:pt x="7440" y="272852"/>
                    <a:pt x="18335" y="269817"/>
                    <a:pt x="17223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891B95E0-1E47-F23F-08DF-2DB8CA905080}"/>
                </a:ext>
              </a:extLst>
            </p:cNvPr>
            <p:cNvSpPr/>
            <p:nvPr/>
          </p:nvSpPr>
          <p:spPr>
            <a:xfrm>
              <a:off x="8894487" y="2297072"/>
              <a:ext cx="673163" cy="438326"/>
            </a:xfrm>
            <a:custGeom>
              <a:avLst/>
              <a:gdLst>
                <a:gd name="connsiteX0" fmla="*/ 8201 w 673163"/>
                <a:gd name="connsiteY0" fmla="*/ 436674 h 438326"/>
                <a:gd name="connsiteX1" fmla="*/ 142317 w 673163"/>
                <a:gd name="connsiteY1" fmla="*/ 346422 h 438326"/>
                <a:gd name="connsiteX2" fmla="*/ 342464 w 673163"/>
                <a:gd name="connsiteY2" fmla="*/ 343010 h 438326"/>
                <a:gd name="connsiteX3" fmla="*/ 563326 w 673163"/>
                <a:gd name="connsiteY3" fmla="*/ 328835 h 438326"/>
                <a:gd name="connsiteX4" fmla="*/ 657405 w 673163"/>
                <a:gd name="connsiteY4" fmla="*/ 225821 h 438326"/>
                <a:gd name="connsiteX5" fmla="*/ 659101 w 673163"/>
                <a:gd name="connsiteY5" fmla="*/ 4412 h 438326"/>
                <a:gd name="connsiteX6" fmla="*/ 648207 w 673163"/>
                <a:gd name="connsiteY6" fmla="*/ 7410 h 438326"/>
                <a:gd name="connsiteX7" fmla="*/ 661401 w 673163"/>
                <a:gd name="connsiteY7" fmla="*/ 128387 h 438326"/>
                <a:gd name="connsiteX8" fmla="*/ 650430 w 673163"/>
                <a:gd name="connsiteY8" fmla="*/ 209705 h 438326"/>
                <a:gd name="connsiteX9" fmla="*/ 559216 w 673163"/>
                <a:gd name="connsiteY9" fmla="*/ 318392 h 438326"/>
                <a:gd name="connsiteX10" fmla="*/ 339014 w 673163"/>
                <a:gd name="connsiteY10" fmla="*/ 331418 h 438326"/>
                <a:gd name="connsiteX11" fmla="*/ 145069 w 673163"/>
                <a:gd name="connsiteY11" fmla="*/ 334339 h 438326"/>
                <a:gd name="connsiteX12" fmla="*/ 69765 w 673163"/>
                <a:gd name="connsiteY12" fmla="*/ 363274 h 438326"/>
                <a:gd name="connsiteX13" fmla="*/ 266 w 673163"/>
                <a:gd name="connsiteY13" fmla="*/ 428682 h 438326"/>
                <a:gd name="connsiteX14" fmla="*/ 8259 w 673163"/>
                <a:gd name="connsiteY14" fmla="*/ 436674 h 438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6">
                  <a:moveTo>
                    <a:pt x="8201" y="436674"/>
                  </a:moveTo>
                  <a:cubicBezTo>
                    <a:pt x="43093" y="391944"/>
                    <a:pt x="86221" y="358712"/>
                    <a:pt x="142317" y="346422"/>
                  </a:cubicBezTo>
                  <a:cubicBezTo>
                    <a:pt x="207557" y="332134"/>
                    <a:pt x="276565" y="337563"/>
                    <a:pt x="342464" y="343010"/>
                  </a:cubicBezTo>
                  <a:cubicBezTo>
                    <a:pt x="414753" y="348985"/>
                    <a:pt x="494222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0"/>
                    <a:pt x="646943" y="284"/>
                    <a:pt x="648207" y="7410"/>
                  </a:cubicBezTo>
                  <a:cubicBezTo>
                    <a:pt x="655238" y="47333"/>
                    <a:pt x="662607" y="87672"/>
                    <a:pt x="661401" y="128387"/>
                  </a:cubicBezTo>
                  <a:cubicBezTo>
                    <a:pt x="660835" y="155821"/>
                    <a:pt x="657160" y="183102"/>
                    <a:pt x="650430" y="209705"/>
                  </a:cubicBezTo>
                  <a:cubicBezTo>
                    <a:pt x="637386" y="258921"/>
                    <a:pt x="607547" y="299429"/>
                    <a:pt x="559216" y="318392"/>
                  </a:cubicBezTo>
                  <a:cubicBezTo>
                    <a:pt x="490132" y="345517"/>
                    <a:pt x="411134" y="337374"/>
                    <a:pt x="339014" y="331418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5"/>
                    <a:pt x="92894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9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D8934D3D-7FC4-F5FA-E4D1-ABAEF734C5C5}"/>
                </a:ext>
              </a:extLst>
            </p:cNvPr>
            <p:cNvSpPr/>
            <p:nvPr/>
          </p:nvSpPr>
          <p:spPr>
            <a:xfrm>
              <a:off x="9494642" y="1982075"/>
              <a:ext cx="138193" cy="289556"/>
            </a:xfrm>
            <a:custGeom>
              <a:avLst/>
              <a:gdLst>
                <a:gd name="connsiteX0" fmla="*/ 20983 w 138193"/>
                <a:gd name="connsiteY0" fmla="*/ 282766 h 289556"/>
                <a:gd name="connsiteX1" fmla="*/ 25413 w 138193"/>
                <a:gd name="connsiteY1" fmla="*/ 92628 h 289556"/>
                <a:gd name="connsiteX2" fmla="*/ 133083 w 138193"/>
                <a:gd name="connsiteY2" fmla="*/ 11348 h 289556"/>
                <a:gd name="connsiteX3" fmla="*/ 130066 w 138193"/>
                <a:gd name="connsiteY3" fmla="*/ 434 h 289556"/>
                <a:gd name="connsiteX4" fmla="*/ 30596 w 138193"/>
                <a:gd name="connsiteY4" fmla="*/ 58869 h 289556"/>
                <a:gd name="connsiteX5" fmla="*/ -921 w 138193"/>
                <a:gd name="connsiteY5" fmla="*/ 176170 h 289556"/>
                <a:gd name="connsiteX6" fmla="*/ 10069 w 138193"/>
                <a:gd name="connsiteY6" fmla="*/ 285800 h 289556"/>
                <a:gd name="connsiteX7" fmla="*/ 20983 w 138193"/>
                <a:gd name="connsiteY7" fmla="*/ 282784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3" h="289556">
                  <a:moveTo>
                    <a:pt x="20983" y="282766"/>
                  </a:moveTo>
                  <a:cubicBezTo>
                    <a:pt x="9918" y="220807"/>
                    <a:pt x="1757" y="152891"/>
                    <a:pt x="25413" y="92628"/>
                  </a:cubicBezTo>
                  <a:cubicBezTo>
                    <a:pt x="43904" y="45504"/>
                    <a:pt x="84733" y="20434"/>
                    <a:pt x="133083" y="11348"/>
                  </a:cubicBezTo>
                  <a:cubicBezTo>
                    <a:pt x="140227" y="10010"/>
                    <a:pt x="137191" y="-904"/>
                    <a:pt x="130066" y="434"/>
                  </a:cubicBezTo>
                  <a:cubicBezTo>
                    <a:pt x="90784" y="7824"/>
                    <a:pt x="53932" y="25335"/>
                    <a:pt x="30596" y="58869"/>
                  </a:cubicBezTo>
                  <a:cubicBezTo>
                    <a:pt x="7261" y="92402"/>
                    <a:pt x="154" y="135964"/>
                    <a:pt x="-921" y="176170"/>
                  </a:cubicBezTo>
                  <a:cubicBezTo>
                    <a:pt x="-1900" y="213003"/>
                    <a:pt x="3622" y="249684"/>
                    <a:pt x="10069" y="285800"/>
                  </a:cubicBezTo>
                  <a:cubicBezTo>
                    <a:pt x="11351" y="292944"/>
                    <a:pt x="22265" y="289910"/>
                    <a:pt x="20983" y="2827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9BA6FB02-D4FE-0BA2-394D-CC3DC25F9A12}"/>
                </a:ext>
              </a:extLst>
            </p:cNvPr>
            <p:cNvSpPr/>
            <p:nvPr/>
          </p:nvSpPr>
          <p:spPr>
            <a:xfrm>
              <a:off x="8863781" y="2295836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3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3 w 673209"/>
                <a:gd name="connsiteY4" fmla="*/ 4404 h 429445"/>
                <a:gd name="connsiteX5" fmla="*/ 647508 w 673209"/>
                <a:gd name="connsiteY5" fmla="*/ 7401 h 429445"/>
                <a:gd name="connsiteX6" fmla="*/ 650015 w 673209"/>
                <a:gd name="connsiteY6" fmla="*/ 195748 h 429445"/>
                <a:gd name="connsiteX7" fmla="*/ 547076 w 673209"/>
                <a:gd name="connsiteY7" fmla="*/ 292654 h 429445"/>
                <a:gd name="connsiteX8" fmla="*/ 325611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3" y="338478"/>
                    <a:pt x="135323" y="319119"/>
                  </a:cubicBezTo>
                  <a:cubicBezTo>
                    <a:pt x="198564" y="296820"/>
                    <a:pt x="266649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49" y="144740"/>
                    <a:pt x="670806" y="71113"/>
                    <a:pt x="658403" y="4404"/>
                  </a:cubicBezTo>
                  <a:cubicBezTo>
                    <a:pt x="657084" y="-2740"/>
                    <a:pt x="646188" y="276"/>
                    <a:pt x="647508" y="7401"/>
                  </a:cubicBezTo>
                  <a:cubicBezTo>
                    <a:pt x="658912" y="68814"/>
                    <a:pt x="669392" y="134712"/>
                    <a:pt x="650015" y="195748"/>
                  </a:cubicBezTo>
                  <a:cubicBezTo>
                    <a:pt x="634332" y="245172"/>
                    <a:pt x="596727" y="278913"/>
                    <a:pt x="547076" y="292654"/>
                  </a:cubicBezTo>
                  <a:cubicBezTo>
                    <a:pt x="474976" y="312616"/>
                    <a:pt x="398635" y="300647"/>
                    <a:pt x="325611" y="293766"/>
                  </a:cubicBezTo>
                  <a:cubicBezTo>
                    <a:pt x="261956" y="287772"/>
                    <a:pt x="195944" y="286453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18188C97-35A2-BC20-2275-AC039A730CE2}"/>
                </a:ext>
              </a:extLst>
            </p:cNvPr>
            <p:cNvSpPr/>
            <p:nvPr/>
          </p:nvSpPr>
          <p:spPr>
            <a:xfrm>
              <a:off x="9602701" y="2014283"/>
              <a:ext cx="166984" cy="149492"/>
            </a:xfrm>
            <a:custGeom>
              <a:avLst/>
              <a:gdLst>
                <a:gd name="connsiteX0" fmla="*/ 164134 w 166984"/>
                <a:gd name="connsiteY0" fmla="*/ 140306 h 149492"/>
                <a:gd name="connsiteX1" fmla="*/ 8775 w 166984"/>
                <a:gd name="connsiteY1" fmla="*/ 1817 h 149492"/>
                <a:gd name="connsiteX2" fmla="*/ 783 w 166984"/>
                <a:gd name="connsiteY2" fmla="*/ 9809 h 149492"/>
                <a:gd name="connsiteX3" fmla="*/ 156123 w 166984"/>
                <a:gd name="connsiteY3" fmla="*/ 148317 h 149492"/>
                <a:gd name="connsiteX4" fmla="*/ 164134 w 166984"/>
                <a:gd name="connsiteY4" fmla="*/ 140325 h 149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92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317"/>
                  </a:lnTo>
                  <a:cubicBezTo>
                    <a:pt x="161551" y="153143"/>
                    <a:pt x="169582" y="145169"/>
                    <a:pt x="164134" y="1403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3CFD0B94-2E0C-D12F-6EC9-8DA90DDB352C}"/>
                </a:ext>
              </a:extLst>
            </p:cNvPr>
            <p:cNvSpPr/>
            <p:nvPr/>
          </p:nvSpPr>
          <p:spPr>
            <a:xfrm>
              <a:off x="9561214" y="2071443"/>
              <a:ext cx="167860" cy="140520"/>
            </a:xfrm>
            <a:custGeom>
              <a:avLst/>
              <a:gdLst>
                <a:gd name="connsiteX0" fmla="*/ 165000 w 167860"/>
                <a:gd name="connsiteY0" fmla="*/ 131344 h 140520"/>
                <a:gd name="connsiteX1" fmla="*/ 8924 w 167860"/>
                <a:gd name="connsiteY1" fmla="*/ 1621 h 140520"/>
                <a:gd name="connsiteX2" fmla="*/ 932 w 167860"/>
                <a:gd name="connsiteY2" fmla="*/ 9613 h 140520"/>
                <a:gd name="connsiteX3" fmla="*/ 157007 w 167860"/>
                <a:gd name="connsiteY3" fmla="*/ 139356 h 140520"/>
                <a:gd name="connsiteX4" fmla="*/ 165000 w 167860"/>
                <a:gd name="connsiteY4" fmla="*/ 131344 h 14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0">
                  <a:moveTo>
                    <a:pt x="165000" y="131344"/>
                  </a:moveTo>
                  <a:cubicBezTo>
                    <a:pt x="114370" y="86458"/>
                    <a:pt x="62344" y="43216"/>
                    <a:pt x="8924" y="1621"/>
                  </a:cubicBezTo>
                  <a:cubicBezTo>
                    <a:pt x="3269" y="-2809"/>
                    <a:pt x="-4798" y="5146"/>
                    <a:pt x="932" y="9613"/>
                  </a:cubicBezTo>
                  <a:cubicBezTo>
                    <a:pt x="54314" y="51195"/>
                    <a:pt x="106339" y="94442"/>
                    <a:pt x="157007" y="139356"/>
                  </a:cubicBezTo>
                  <a:cubicBezTo>
                    <a:pt x="162437" y="144162"/>
                    <a:pt x="170466" y="136189"/>
                    <a:pt x="165000" y="13134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BF679F43-F1DF-579B-0387-1D645855A9E0}"/>
                </a:ext>
              </a:extLst>
            </p:cNvPr>
            <p:cNvSpPr/>
            <p:nvPr/>
          </p:nvSpPr>
          <p:spPr>
            <a:xfrm>
              <a:off x="9537786" y="2141918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0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49" y="60310"/>
                    <a:pt x="47828" y="29200"/>
                    <a:pt x="7188" y="1323"/>
                  </a:cubicBezTo>
                  <a:cubicBezTo>
                    <a:pt x="1174" y="-2824"/>
                    <a:pt x="-4480" y="6978"/>
                    <a:pt x="1533" y="11087"/>
                  </a:cubicBezTo>
                  <a:cubicBezTo>
                    <a:pt x="41363" y="38435"/>
                    <a:pt x="78930" y="68950"/>
                    <a:pt x="113859" y="102339"/>
                  </a:cubicBezTo>
                  <a:cubicBezTo>
                    <a:pt x="119118" y="107372"/>
                    <a:pt x="127053" y="99398"/>
                    <a:pt x="121850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3B4FDC1B-7601-E2DB-3400-53954B7003DF}"/>
                </a:ext>
              </a:extLst>
            </p:cNvPr>
            <p:cNvSpPr/>
            <p:nvPr/>
          </p:nvSpPr>
          <p:spPr>
            <a:xfrm>
              <a:off x="9420042" y="2291627"/>
              <a:ext cx="111256" cy="106536"/>
            </a:xfrm>
            <a:custGeom>
              <a:avLst/>
              <a:gdLst>
                <a:gd name="connsiteX0" fmla="*/ 108495 w 111256"/>
                <a:gd name="connsiteY0" fmla="*/ 97264 h 106536"/>
                <a:gd name="connsiteX1" fmla="*/ 8705 w 111256"/>
                <a:gd name="connsiteY1" fmla="*/ 1922 h 106536"/>
                <a:gd name="connsiteX2" fmla="*/ 694 w 111256"/>
                <a:gd name="connsiteY2" fmla="*/ 9914 h 106536"/>
                <a:gd name="connsiteX3" fmla="*/ 100484 w 111256"/>
                <a:gd name="connsiteY3" fmla="*/ 105256 h 106536"/>
                <a:gd name="connsiteX4" fmla="*/ 108495 w 111256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6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1"/>
                    <a:pt x="694" y="9914"/>
                  </a:cubicBezTo>
                  <a:lnTo>
                    <a:pt x="100484" y="105256"/>
                  </a:lnTo>
                  <a:cubicBezTo>
                    <a:pt x="105761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EB967354-16B1-1801-0F3E-66DDC57411A8}"/>
                </a:ext>
              </a:extLst>
            </p:cNvPr>
            <p:cNvSpPr/>
            <p:nvPr/>
          </p:nvSpPr>
          <p:spPr>
            <a:xfrm>
              <a:off x="9321636" y="2293113"/>
              <a:ext cx="204171" cy="190845"/>
            </a:xfrm>
            <a:custGeom>
              <a:avLst/>
              <a:gdLst>
                <a:gd name="connsiteX0" fmla="*/ 201623 w 204171"/>
                <a:gd name="connsiteY0" fmla="*/ 181374 h 190845"/>
                <a:gd name="connsiteX1" fmla="*/ 7037 w 204171"/>
                <a:gd name="connsiteY1" fmla="*/ 1435 h 190845"/>
                <a:gd name="connsiteX2" fmla="*/ 1383 w 204171"/>
                <a:gd name="connsiteY2" fmla="*/ 11199 h 190845"/>
                <a:gd name="connsiteX3" fmla="*/ 193650 w 204171"/>
                <a:gd name="connsiteY3" fmla="*/ 189348 h 190845"/>
                <a:gd name="connsiteX4" fmla="*/ 201642 w 204171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1" h="190845">
                  <a:moveTo>
                    <a:pt x="201623" y="181374"/>
                  </a:moveTo>
                  <a:cubicBezTo>
                    <a:pt x="142661" y="115308"/>
                    <a:pt x="77497" y="55053"/>
                    <a:pt x="7037" y="1435"/>
                  </a:cubicBezTo>
                  <a:cubicBezTo>
                    <a:pt x="1250" y="-2976"/>
                    <a:pt x="-4386" y="6845"/>
                    <a:pt x="1383" y="11199"/>
                  </a:cubicBezTo>
                  <a:cubicBezTo>
                    <a:pt x="71013" y="64302"/>
                    <a:pt x="135403" y="123958"/>
                    <a:pt x="193650" y="189348"/>
                  </a:cubicBezTo>
                  <a:cubicBezTo>
                    <a:pt x="198494" y="194795"/>
                    <a:pt x="206467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72F71CEB-4F23-E4AB-4258-F7E65DA7FF13}"/>
                </a:ext>
              </a:extLst>
            </p:cNvPr>
            <p:cNvSpPr/>
            <p:nvPr/>
          </p:nvSpPr>
          <p:spPr>
            <a:xfrm>
              <a:off x="9237460" y="2327008"/>
              <a:ext cx="251173" cy="226147"/>
            </a:xfrm>
            <a:custGeom>
              <a:avLst/>
              <a:gdLst>
                <a:gd name="connsiteX0" fmla="*/ 248457 w 251173"/>
                <a:gd name="connsiteY0" fmla="*/ 216846 h 226147"/>
                <a:gd name="connsiteX1" fmla="*/ 8877 w 251173"/>
                <a:gd name="connsiteY1" fmla="*/ 1714 h 226147"/>
                <a:gd name="connsiteX2" fmla="*/ 885 w 251173"/>
                <a:gd name="connsiteY2" fmla="*/ 9706 h 226147"/>
                <a:gd name="connsiteX3" fmla="*/ 240446 w 251173"/>
                <a:gd name="connsiteY3" fmla="*/ 224838 h 226147"/>
                <a:gd name="connsiteX4" fmla="*/ 248457 w 251173"/>
                <a:gd name="connsiteY4" fmla="*/ 216846 h 226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73" h="226147">
                  <a:moveTo>
                    <a:pt x="248457" y="216846"/>
                  </a:moveTo>
                  <a:cubicBezTo>
                    <a:pt x="171532" y="141924"/>
                    <a:pt x="91684" y="70214"/>
                    <a:pt x="8877" y="1714"/>
                  </a:cubicBezTo>
                  <a:cubicBezTo>
                    <a:pt x="3222" y="-2904"/>
                    <a:pt x="-4733" y="5051"/>
                    <a:pt x="885" y="9706"/>
                  </a:cubicBezTo>
                  <a:cubicBezTo>
                    <a:pt x="83616" y="78144"/>
                    <a:pt x="163483" y="149854"/>
                    <a:pt x="240446" y="224838"/>
                  </a:cubicBezTo>
                  <a:cubicBezTo>
                    <a:pt x="245668" y="229928"/>
                    <a:pt x="253641" y="221936"/>
                    <a:pt x="248457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2C784A9F-9975-C5E2-6C37-931BAF3C4241}"/>
                </a:ext>
              </a:extLst>
            </p:cNvPr>
            <p:cNvSpPr/>
            <p:nvPr/>
          </p:nvSpPr>
          <p:spPr>
            <a:xfrm>
              <a:off x="9182622" y="2390563"/>
              <a:ext cx="242263" cy="199386"/>
            </a:xfrm>
            <a:custGeom>
              <a:avLst/>
              <a:gdLst>
                <a:gd name="connsiteX0" fmla="*/ 239451 w 242263"/>
                <a:gd name="connsiteY0" fmla="*/ 190180 h 199386"/>
                <a:gd name="connsiteX1" fmla="*/ 7129 w 242263"/>
                <a:gd name="connsiteY1" fmla="*/ 1363 h 199386"/>
                <a:gd name="connsiteX2" fmla="*/ 1474 w 242263"/>
                <a:gd name="connsiteY2" fmla="*/ 11127 h 199386"/>
                <a:gd name="connsiteX3" fmla="*/ 231440 w 242263"/>
                <a:gd name="connsiteY3" fmla="*/ 198173 h 199386"/>
                <a:gd name="connsiteX4" fmla="*/ 239451 w 242263"/>
                <a:gd name="connsiteY4" fmla="*/ 190180 h 19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6">
                  <a:moveTo>
                    <a:pt x="239451" y="190180"/>
                  </a:moveTo>
                  <a:cubicBezTo>
                    <a:pt x="165787" y="122717"/>
                    <a:pt x="88220" y="59676"/>
                    <a:pt x="7129" y="1363"/>
                  </a:cubicBezTo>
                  <a:cubicBezTo>
                    <a:pt x="1209" y="-2897"/>
                    <a:pt x="-4445" y="7018"/>
                    <a:pt x="1474" y="11127"/>
                  </a:cubicBezTo>
                  <a:cubicBezTo>
                    <a:pt x="81736" y="68901"/>
                    <a:pt x="158529" y="131351"/>
                    <a:pt x="231440" y="198173"/>
                  </a:cubicBezTo>
                  <a:cubicBezTo>
                    <a:pt x="236813" y="203074"/>
                    <a:pt x="244824" y="195100"/>
                    <a:pt x="239451" y="1901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id="{13F67E0F-E19B-4B0F-FB6D-2FEA9C22B997}"/>
                </a:ext>
              </a:extLst>
            </p:cNvPr>
            <p:cNvSpPr/>
            <p:nvPr/>
          </p:nvSpPr>
          <p:spPr>
            <a:xfrm>
              <a:off x="9161733" y="2467092"/>
              <a:ext cx="173847" cy="143770"/>
            </a:xfrm>
            <a:custGeom>
              <a:avLst/>
              <a:gdLst>
                <a:gd name="connsiteX0" fmla="*/ 170993 w 173847"/>
                <a:gd name="connsiteY0" fmla="*/ 134706 h 143770"/>
                <a:gd name="connsiteX1" fmla="*/ 8885 w 173847"/>
                <a:gd name="connsiteY1" fmla="*/ 1703 h 143770"/>
                <a:gd name="connsiteX2" fmla="*/ 892 w 173847"/>
                <a:gd name="connsiteY2" fmla="*/ 9695 h 143770"/>
                <a:gd name="connsiteX3" fmla="*/ 162887 w 173847"/>
                <a:gd name="connsiteY3" fmla="*/ 142718 h 143770"/>
                <a:gd name="connsiteX4" fmla="*/ 170898 w 173847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7" h="143770">
                  <a:moveTo>
                    <a:pt x="170993" y="134706"/>
                  </a:moveTo>
                  <a:lnTo>
                    <a:pt x="8885" y="1703"/>
                  </a:lnTo>
                  <a:cubicBezTo>
                    <a:pt x="3230" y="-2897"/>
                    <a:pt x="-4743" y="5077"/>
                    <a:pt x="892" y="9695"/>
                  </a:cubicBezTo>
                  <a:cubicBezTo>
                    <a:pt x="54934" y="54030"/>
                    <a:pt x="108920" y="98364"/>
                    <a:pt x="162887" y="142718"/>
                  </a:cubicBezTo>
                  <a:cubicBezTo>
                    <a:pt x="168542" y="147298"/>
                    <a:pt x="176515" y="139343"/>
                    <a:pt x="170898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7" name="Freeform: Shape 646">
              <a:extLst>
                <a:ext uri="{FF2B5EF4-FFF2-40B4-BE49-F238E27FC236}">
                  <a16:creationId xmlns:a16="http://schemas.microsoft.com/office/drawing/2014/main" id="{38C1D280-7751-9D62-8A58-2E5479773D49}"/>
                </a:ext>
              </a:extLst>
            </p:cNvPr>
            <p:cNvSpPr/>
            <p:nvPr/>
          </p:nvSpPr>
          <p:spPr>
            <a:xfrm>
              <a:off x="9038506" y="2631929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3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8" name="Freeform: Shape 647">
              <a:extLst>
                <a:ext uri="{FF2B5EF4-FFF2-40B4-BE49-F238E27FC236}">
                  <a16:creationId xmlns:a16="http://schemas.microsoft.com/office/drawing/2014/main" id="{E1E4ACB9-15F6-E911-4E55-602119431009}"/>
                </a:ext>
              </a:extLst>
            </p:cNvPr>
            <p:cNvSpPr/>
            <p:nvPr/>
          </p:nvSpPr>
          <p:spPr>
            <a:xfrm>
              <a:off x="8950917" y="2670067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9" name="Freeform: Shape 648">
              <a:extLst>
                <a:ext uri="{FF2B5EF4-FFF2-40B4-BE49-F238E27FC236}">
                  <a16:creationId xmlns:a16="http://schemas.microsoft.com/office/drawing/2014/main" id="{DDDED04B-E84A-4530-9C4F-3D66381EA228}"/>
                </a:ext>
              </a:extLst>
            </p:cNvPr>
            <p:cNvSpPr/>
            <p:nvPr/>
          </p:nvSpPr>
          <p:spPr>
            <a:xfrm>
              <a:off x="8903299" y="2720779"/>
              <a:ext cx="186874" cy="150662"/>
            </a:xfrm>
            <a:custGeom>
              <a:avLst/>
              <a:gdLst>
                <a:gd name="connsiteX0" fmla="*/ 183890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0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0" y="141579"/>
                  </a:moveTo>
                  <a:lnTo>
                    <a:pt x="8908" y="1658"/>
                  </a:lnTo>
                  <a:cubicBezTo>
                    <a:pt x="3253" y="-2847"/>
                    <a:pt x="-4776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8"/>
                    <a:pt x="183890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id="{2D996E84-6D42-3DB7-33A1-4D0F228436EA}"/>
                </a:ext>
              </a:extLst>
            </p:cNvPr>
            <p:cNvSpPr/>
            <p:nvPr/>
          </p:nvSpPr>
          <p:spPr>
            <a:xfrm>
              <a:off x="11309835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7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1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6 w 882390"/>
                <a:gd name="connsiteY12" fmla="*/ 532677 h 610297"/>
                <a:gd name="connsiteX13" fmla="*/ 241785 w 882390"/>
                <a:gd name="connsiteY13" fmla="*/ 605493 h 610297"/>
                <a:gd name="connsiteX14" fmla="*/ 242219 w 882390"/>
                <a:gd name="connsiteY14" fmla="*/ 606530 h 610297"/>
                <a:gd name="connsiteX15" fmla="*/ 249419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8 w 882390"/>
                <a:gd name="connsiteY20" fmla="*/ 354754 h 610297"/>
                <a:gd name="connsiteX21" fmla="*/ 852101 w 882390"/>
                <a:gd name="connsiteY21" fmla="*/ 330608 h 610297"/>
                <a:gd name="connsiteX22" fmla="*/ 876606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4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1 w 882390"/>
                <a:gd name="connsiteY34" fmla="*/ 401011 h 610297"/>
                <a:gd name="connsiteX35" fmla="*/ 100921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7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7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0 w 882390"/>
                <a:gd name="connsiteY46" fmla="*/ 304821 h 610297"/>
                <a:gd name="connsiteX47" fmla="*/ 872931 w 882390"/>
                <a:gd name="connsiteY47" fmla="*/ 316772 h 610297"/>
                <a:gd name="connsiteX48" fmla="*/ 874476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62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19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4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0" y="594504"/>
                    <a:pt x="245857" y="599593"/>
                  </a:cubicBezTo>
                  <a:cubicBezTo>
                    <a:pt x="245499" y="599804"/>
                    <a:pt x="245140" y="599976"/>
                    <a:pt x="244744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2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7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id="{B812386E-A105-5D21-B40C-CE42E62C1749}"/>
                </a:ext>
              </a:extLst>
            </p:cNvPr>
            <p:cNvSpPr/>
            <p:nvPr/>
          </p:nvSpPr>
          <p:spPr>
            <a:xfrm>
              <a:off x="11568066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8 w 263831"/>
                <a:gd name="connsiteY11" fmla="*/ 563 h 178378"/>
                <a:gd name="connsiteX12" fmla="*/ -705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6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621"/>
                  </a:lnTo>
                  <a:cubicBezTo>
                    <a:pt x="70170" y="177675"/>
                    <a:pt x="73411" y="179384"/>
                    <a:pt x="76465" y="178440"/>
                  </a:cubicBezTo>
                  <a:cubicBezTo>
                    <a:pt x="76823" y="178327"/>
                    <a:pt x="77181" y="178178"/>
                    <a:pt x="77521" y="177995"/>
                  </a:cubicBezTo>
                  <a:lnTo>
                    <a:pt x="236952" y="109382"/>
                  </a:lnTo>
                  <a:lnTo>
                    <a:pt x="259816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id="{E9142078-F472-0A2A-BD43-1CDC66974CBF}"/>
                </a:ext>
              </a:extLst>
            </p:cNvPr>
            <p:cNvSpPr/>
            <p:nvPr/>
          </p:nvSpPr>
          <p:spPr>
            <a:xfrm>
              <a:off x="11350379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0" y="10985"/>
                    <a:pt x="-866" y="13985"/>
                  </a:cubicBezTo>
                  <a:cubicBezTo>
                    <a:pt x="-35" y="16994"/>
                    <a:pt x="3075" y="18756"/>
                    <a:pt x="6091" y="17925"/>
                  </a:cubicBezTo>
                  <a:lnTo>
                    <a:pt x="22810" y="11422"/>
                  </a:lnTo>
                  <a:cubicBezTo>
                    <a:pt x="25770" y="10521"/>
                    <a:pt x="27504" y="7463"/>
                    <a:pt x="26750" y="4466"/>
                  </a:cubicBezTo>
                  <a:cubicBezTo>
                    <a:pt x="25921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id="{A3EE6A9B-29E3-3C7A-C125-D72EC4CD4119}"/>
                </a:ext>
              </a:extLst>
            </p:cNvPr>
            <p:cNvSpPr/>
            <p:nvPr/>
          </p:nvSpPr>
          <p:spPr>
            <a:xfrm>
              <a:off x="11393621" y="1519129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3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8" y="1472"/>
                    <a:pt x="17418" y="-302"/>
                    <a:pt x="14402" y="523"/>
                  </a:cubicBezTo>
                  <a:cubicBezTo>
                    <a:pt x="14402" y="523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C4033668-4EFB-1AB3-5A46-9F4EA66F9DBF}"/>
                </a:ext>
              </a:extLst>
            </p:cNvPr>
            <p:cNvSpPr/>
            <p:nvPr/>
          </p:nvSpPr>
          <p:spPr>
            <a:xfrm>
              <a:off x="11433601" y="161893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9C99FA07-6012-7788-6D8F-AF248C5EFDC8}"/>
                </a:ext>
              </a:extLst>
            </p:cNvPr>
            <p:cNvSpPr/>
            <p:nvPr/>
          </p:nvSpPr>
          <p:spPr>
            <a:xfrm>
              <a:off x="11473544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id="{877CCA23-A404-54E8-6BA9-29A31D4BA928}"/>
                </a:ext>
              </a:extLst>
            </p:cNvPr>
            <p:cNvSpPr/>
            <p:nvPr/>
          </p:nvSpPr>
          <p:spPr>
            <a:xfrm>
              <a:off x="11516823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id="{441C2EC2-E8BD-1BF6-9415-8B9B5CCB19CA}"/>
                </a:ext>
              </a:extLst>
            </p:cNvPr>
            <p:cNvSpPr/>
            <p:nvPr/>
          </p:nvSpPr>
          <p:spPr>
            <a:xfrm>
              <a:off x="11654596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2" y="20832"/>
                    <a:pt x="14854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3" y="1492"/>
                    <a:pt x="6109" y="-246"/>
                    <a:pt x="3111" y="489"/>
                  </a:cubicBezTo>
                  <a:cubicBezTo>
                    <a:pt x="96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id="{8CB986ED-77AE-79CD-F0CB-8E2891126D53}"/>
                </a:ext>
              </a:extLst>
            </p:cNvPr>
            <p:cNvSpPr/>
            <p:nvPr/>
          </p:nvSpPr>
          <p:spPr>
            <a:xfrm>
              <a:off x="11752746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2" y="15769"/>
                  </a:cubicBezTo>
                  <a:cubicBezTo>
                    <a:pt x="14422" y="15767"/>
                    <a:pt x="14422" y="15763"/>
                    <a:pt x="14422" y="15761"/>
                  </a:cubicBezTo>
                  <a:lnTo>
                    <a:pt x="10067" y="4451"/>
                  </a:lnTo>
                  <a:cubicBezTo>
                    <a:pt x="9181" y="1490"/>
                    <a:pt x="6109" y="-252"/>
                    <a:pt x="3112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6096A81A-DB5F-2B8D-4975-641C5D9F0092}"/>
                </a:ext>
              </a:extLst>
            </p:cNvPr>
            <p:cNvSpPr/>
            <p:nvPr/>
          </p:nvSpPr>
          <p:spPr>
            <a:xfrm>
              <a:off x="11849917" y="1767788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8"/>
                    <a:pt x="16551" y="21968"/>
                    <a:pt x="15721" y="18956"/>
                  </a:cubicBezTo>
                  <a:cubicBezTo>
                    <a:pt x="15721" y="18954"/>
                    <a:pt x="15721" y="18950"/>
                    <a:pt x="15721" y="18948"/>
                  </a:cubicBezTo>
                  <a:lnTo>
                    <a:pt x="10066" y="4434"/>
                  </a:lnTo>
                  <a:cubicBezTo>
                    <a:pt x="9162" y="1480"/>
                    <a:pt x="6109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A7605ADB-A2AB-5146-E799-A9667B29B142}"/>
                </a:ext>
              </a:extLst>
            </p:cNvPr>
            <p:cNvSpPr/>
            <p:nvPr/>
          </p:nvSpPr>
          <p:spPr>
            <a:xfrm>
              <a:off x="11947822" y="1722758"/>
              <a:ext cx="16488" cy="24675"/>
            </a:xfrm>
            <a:custGeom>
              <a:avLst/>
              <a:gdLst>
                <a:gd name="connsiteX0" fmla="*/ -828 w 16488"/>
                <a:gd name="connsiteY0" fmla="*/ 7448 h 24675"/>
                <a:gd name="connsiteX1" fmla="*/ 4337 w 16488"/>
                <a:gd name="connsiteY1" fmla="*/ 20869 h 24675"/>
                <a:gd name="connsiteX2" fmla="*/ 11292 w 16488"/>
                <a:gd name="connsiteY2" fmla="*/ 24828 h 24675"/>
                <a:gd name="connsiteX3" fmla="*/ 15250 w 16488"/>
                <a:gd name="connsiteY3" fmla="*/ 17880 h 24675"/>
                <a:gd name="connsiteX4" fmla="*/ 15250 w 16488"/>
                <a:gd name="connsiteY4" fmla="*/ 17872 h 24675"/>
                <a:gd name="connsiteX5" fmla="*/ 10066 w 16488"/>
                <a:gd name="connsiteY5" fmla="*/ 4451 h 24675"/>
                <a:gd name="connsiteX6" fmla="*/ 3111 w 16488"/>
                <a:gd name="connsiteY6" fmla="*/ 493 h 24675"/>
                <a:gd name="connsiteX7" fmla="*/ -828 w 16488"/>
                <a:gd name="connsiteY7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5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3"/>
                    <a:pt x="11292" y="24828"/>
                  </a:cubicBezTo>
                  <a:cubicBezTo>
                    <a:pt x="14308" y="24002"/>
                    <a:pt x="16080" y="20892"/>
                    <a:pt x="15250" y="17880"/>
                  </a:cubicBezTo>
                  <a:cubicBezTo>
                    <a:pt x="15250" y="17878"/>
                    <a:pt x="15250" y="17874"/>
                    <a:pt x="15250" y="17872"/>
                  </a:cubicBezTo>
                  <a:cubicBezTo>
                    <a:pt x="13516" y="13386"/>
                    <a:pt x="11801" y="8919"/>
                    <a:pt x="10066" y="4451"/>
                  </a:cubicBezTo>
                  <a:cubicBezTo>
                    <a:pt x="9181" y="1490"/>
                    <a:pt x="6109" y="-252"/>
                    <a:pt x="3111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00EB41E6-2B02-5531-4355-DEB8D0CB5F9B}"/>
                </a:ext>
              </a:extLst>
            </p:cNvPr>
            <p:cNvSpPr/>
            <p:nvPr/>
          </p:nvSpPr>
          <p:spPr>
            <a:xfrm>
              <a:off x="12045578" y="1676480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226D3A05-7E59-C5C7-024B-D80390200217}"/>
                </a:ext>
              </a:extLst>
            </p:cNvPr>
            <p:cNvSpPr/>
            <p:nvPr/>
          </p:nvSpPr>
          <p:spPr>
            <a:xfrm>
              <a:off x="11490669" y="245271"/>
              <a:ext cx="386816" cy="384893"/>
            </a:xfrm>
            <a:custGeom>
              <a:avLst/>
              <a:gdLst>
                <a:gd name="connsiteX0" fmla="*/ 141252 w 386816"/>
                <a:gd name="connsiteY0" fmla="*/ 384846 h 384893"/>
                <a:gd name="connsiteX1" fmla="*/ 114466 w 386816"/>
                <a:gd name="connsiteY1" fmla="*/ 373536 h 384893"/>
                <a:gd name="connsiteX2" fmla="*/ 101272 w 386816"/>
                <a:gd name="connsiteY2" fmla="*/ 367391 h 384893"/>
                <a:gd name="connsiteX3" fmla="*/ 90169 w 386816"/>
                <a:gd name="connsiteY3" fmla="*/ 362132 h 384893"/>
                <a:gd name="connsiteX4" fmla="*/ 82516 w 386816"/>
                <a:gd name="connsiteY4" fmla="*/ 358928 h 384893"/>
                <a:gd name="connsiteX5" fmla="*/ 76465 w 386816"/>
                <a:gd name="connsiteY5" fmla="*/ 356421 h 384893"/>
                <a:gd name="connsiteX6" fmla="*/ 65382 w 386816"/>
                <a:gd name="connsiteY6" fmla="*/ 351369 h 384893"/>
                <a:gd name="connsiteX7" fmla="*/ 62121 w 386816"/>
                <a:gd name="connsiteY7" fmla="*/ 349842 h 384893"/>
                <a:gd name="connsiteX8" fmla="*/ 58351 w 386816"/>
                <a:gd name="connsiteY8" fmla="*/ 347957 h 384893"/>
                <a:gd name="connsiteX9" fmla="*/ 58124 w 386816"/>
                <a:gd name="connsiteY9" fmla="*/ 347844 h 384893"/>
                <a:gd name="connsiteX10" fmla="*/ 50849 w 386816"/>
                <a:gd name="connsiteY10" fmla="*/ 344470 h 384893"/>
                <a:gd name="connsiteX11" fmla="*/ 43704 w 386816"/>
                <a:gd name="connsiteY11" fmla="*/ 341492 h 384893"/>
                <a:gd name="connsiteX12" fmla="*/ 35938 w 386816"/>
                <a:gd name="connsiteY12" fmla="*/ 338250 h 384893"/>
                <a:gd name="connsiteX13" fmla="*/ 28662 w 386816"/>
                <a:gd name="connsiteY13" fmla="*/ 334857 h 384893"/>
                <a:gd name="connsiteX14" fmla="*/ 21932 w 386816"/>
                <a:gd name="connsiteY14" fmla="*/ 331709 h 384893"/>
                <a:gd name="connsiteX15" fmla="*/ 21330 w 386816"/>
                <a:gd name="connsiteY15" fmla="*/ 331426 h 384893"/>
                <a:gd name="connsiteX16" fmla="*/ 5929 w 386816"/>
                <a:gd name="connsiteY16" fmla="*/ 324885 h 384893"/>
                <a:gd name="connsiteX17" fmla="*/ 3592 w 386816"/>
                <a:gd name="connsiteY17" fmla="*/ 323509 h 384893"/>
                <a:gd name="connsiteX18" fmla="*/ -1008 w 386816"/>
                <a:gd name="connsiteY18" fmla="*/ 315008 h 384893"/>
                <a:gd name="connsiteX19" fmla="*/ 5307 w 386816"/>
                <a:gd name="connsiteY19" fmla="*/ 309108 h 384893"/>
                <a:gd name="connsiteX20" fmla="*/ 9756 w 386816"/>
                <a:gd name="connsiteY20" fmla="*/ 309673 h 384893"/>
                <a:gd name="connsiteX21" fmla="*/ 11641 w 386816"/>
                <a:gd name="connsiteY21" fmla="*/ 310277 h 384893"/>
                <a:gd name="connsiteX22" fmla="*/ 26720 w 386816"/>
                <a:gd name="connsiteY22" fmla="*/ 316667 h 384893"/>
                <a:gd name="connsiteX23" fmla="*/ 36145 w 386816"/>
                <a:gd name="connsiteY23" fmla="*/ 321191 h 384893"/>
                <a:gd name="connsiteX24" fmla="*/ 41800 w 386816"/>
                <a:gd name="connsiteY24" fmla="*/ 323980 h 384893"/>
                <a:gd name="connsiteX25" fmla="*/ 42611 w 386816"/>
                <a:gd name="connsiteY25" fmla="*/ 324357 h 384893"/>
                <a:gd name="connsiteX26" fmla="*/ 53430 w 386816"/>
                <a:gd name="connsiteY26" fmla="*/ 329409 h 384893"/>
                <a:gd name="connsiteX27" fmla="*/ 60160 w 386816"/>
                <a:gd name="connsiteY27" fmla="*/ 332274 h 384893"/>
                <a:gd name="connsiteX28" fmla="*/ 68567 w 386816"/>
                <a:gd name="connsiteY28" fmla="*/ 335893 h 384893"/>
                <a:gd name="connsiteX29" fmla="*/ 77238 w 386816"/>
                <a:gd name="connsiteY29" fmla="*/ 340097 h 384893"/>
                <a:gd name="connsiteX30" fmla="*/ 83044 w 386816"/>
                <a:gd name="connsiteY30" fmla="*/ 342962 h 384893"/>
                <a:gd name="connsiteX31" fmla="*/ 93732 w 386816"/>
                <a:gd name="connsiteY31" fmla="*/ 347901 h 384893"/>
                <a:gd name="connsiteX32" fmla="*/ 100536 w 386816"/>
                <a:gd name="connsiteY32" fmla="*/ 350898 h 384893"/>
                <a:gd name="connsiteX33" fmla="*/ 100763 w 386816"/>
                <a:gd name="connsiteY33" fmla="*/ 350898 h 384893"/>
                <a:gd name="connsiteX34" fmla="*/ 109150 w 386816"/>
                <a:gd name="connsiteY34" fmla="*/ 354668 h 384893"/>
                <a:gd name="connsiteX35" fmla="*/ 119688 w 386816"/>
                <a:gd name="connsiteY35" fmla="*/ 359587 h 384893"/>
                <a:gd name="connsiteX36" fmla="*/ 123759 w 386816"/>
                <a:gd name="connsiteY36" fmla="*/ 361472 h 384893"/>
                <a:gd name="connsiteX37" fmla="*/ 127529 w 386816"/>
                <a:gd name="connsiteY37" fmla="*/ 363357 h 384893"/>
                <a:gd name="connsiteX38" fmla="*/ 137727 w 386816"/>
                <a:gd name="connsiteY38" fmla="*/ 367938 h 384893"/>
                <a:gd name="connsiteX39" fmla="*/ 138104 w 386816"/>
                <a:gd name="connsiteY39" fmla="*/ 368051 h 384893"/>
                <a:gd name="connsiteX40" fmla="*/ 145775 w 386816"/>
                <a:gd name="connsiteY40" fmla="*/ 365864 h 384893"/>
                <a:gd name="connsiteX41" fmla="*/ 155049 w 386816"/>
                <a:gd name="connsiteY41" fmla="*/ 358174 h 384893"/>
                <a:gd name="connsiteX42" fmla="*/ 164003 w 386816"/>
                <a:gd name="connsiteY42" fmla="*/ 350728 h 384893"/>
                <a:gd name="connsiteX43" fmla="*/ 189168 w 386816"/>
                <a:gd name="connsiteY43" fmla="*/ 337533 h 384893"/>
                <a:gd name="connsiteX44" fmla="*/ 212786 w 386816"/>
                <a:gd name="connsiteY44" fmla="*/ 330559 h 384893"/>
                <a:gd name="connsiteX45" fmla="*/ 226980 w 386816"/>
                <a:gd name="connsiteY45" fmla="*/ 328674 h 384893"/>
                <a:gd name="connsiteX46" fmla="*/ 237555 w 386816"/>
                <a:gd name="connsiteY46" fmla="*/ 327392 h 384893"/>
                <a:gd name="connsiteX47" fmla="*/ 277139 w 386816"/>
                <a:gd name="connsiteY47" fmla="*/ 316440 h 384893"/>
                <a:gd name="connsiteX48" fmla="*/ 298307 w 386816"/>
                <a:gd name="connsiteY48" fmla="*/ 304867 h 384893"/>
                <a:gd name="connsiteX49" fmla="*/ 320927 w 386816"/>
                <a:gd name="connsiteY49" fmla="*/ 287732 h 384893"/>
                <a:gd name="connsiteX50" fmla="*/ 340738 w 386816"/>
                <a:gd name="connsiteY50" fmla="*/ 264453 h 384893"/>
                <a:gd name="connsiteX51" fmla="*/ 355818 w 386816"/>
                <a:gd name="connsiteY51" fmla="*/ 240325 h 384893"/>
                <a:gd name="connsiteX52" fmla="*/ 361473 w 386816"/>
                <a:gd name="connsiteY52" fmla="*/ 225528 h 384893"/>
                <a:gd name="connsiteX53" fmla="*/ 363999 w 386816"/>
                <a:gd name="connsiteY53" fmla="*/ 218158 h 384893"/>
                <a:gd name="connsiteX54" fmla="*/ 370143 w 386816"/>
                <a:gd name="connsiteY54" fmla="*/ 186509 h 384893"/>
                <a:gd name="connsiteX55" fmla="*/ 368258 w 386816"/>
                <a:gd name="connsiteY55" fmla="*/ 144550 h 384893"/>
                <a:gd name="connsiteX56" fmla="*/ 358513 w 386816"/>
                <a:gd name="connsiteY56" fmla="*/ 109414 h 384893"/>
                <a:gd name="connsiteX57" fmla="*/ 349861 w 386816"/>
                <a:gd name="connsiteY57" fmla="*/ 93260 h 384893"/>
                <a:gd name="connsiteX58" fmla="*/ 347015 w 386816"/>
                <a:gd name="connsiteY58" fmla="*/ 88453 h 384893"/>
                <a:gd name="connsiteX59" fmla="*/ 313085 w 386816"/>
                <a:gd name="connsiteY59" fmla="*/ 50848 h 384893"/>
                <a:gd name="connsiteX60" fmla="*/ 300249 w 386816"/>
                <a:gd name="connsiteY60" fmla="*/ 41272 h 384893"/>
                <a:gd name="connsiteX61" fmla="*/ 279269 w 386816"/>
                <a:gd name="connsiteY61" fmla="*/ 29962 h 384893"/>
                <a:gd name="connsiteX62" fmla="*/ 277384 w 386816"/>
                <a:gd name="connsiteY62" fmla="*/ 29058 h 384893"/>
                <a:gd name="connsiteX63" fmla="*/ 257158 w 386816"/>
                <a:gd name="connsiteY63" fmla="*/ 21197 h 384893"/>
                <a:gd name="connsiteX64" fmla="*/ 253388 w 386816"/>
                <a:gd name="connsiteY64" fmla="*/ 20104 h 384893"/>
                <a:gd name="connsiteX65" fmla="*/ 237799 w 386816"/>
                <a:gd name="connsiteY65" fmla="*/ 17163 h 384893"/>
                <a:gd name="connsiteX66" fmla="*/ 202740 w 386816"/>
                <a:gd name="connsiteY66" fmla="*/ 16466 h 384893"/>
                <a:gd name="connsiteX67" fmla="*/ 174126 w 386816"/>
                <a:gd name="connsiteY67" fmla="*/ 22121 h 384893"/>
                <a:gd name="connsiteX68" fmla="*/ 150714 w 386816"/>
                <a:gd name="connsiteY68" fmla="*/ 30226 h 384893"/>
                <a:gd name="connsiteX69" fmla="*/ 135219 w 386816"/>
                <a:gd name="connsiteY69" fmla="*/ 38709 h 384893"/>
                <a:gd name="connsiteX70" fmla="*/ 131600 w 386816"/>
                <a:gd name="connsiteY70" fmla="*/ 41027 h 384893"/>
                <a:gd name="connsiteX71" fmla="*/ 114636 w 386816"/>
                <a:gd name="connsiteY71" fmla="*/ 53223 h 384893"/>
                <a:gd name="connsiteX72" fmla="*/ 82082 w 386816"/>
                <a:gd name="connsiteY72" fmla="*/ 91111 h 384893"/>
                <a:gd name="connsiteX73" fmla="*/ 77954 w 386816"/>
                <a:gd name="connsiteY73" fmla="*/ 98481 h 384893"/>
                <a:gd name="connsiteX74" fmla="*/ 70565 w 386816"/>
                <a:gd name="connsiteY74" fmla="*/ 112053 h 384893"/>
                <a:gd name="connsiteX75" fmla="*/ 66098 w 386816"/>
                <a:gd name="connsiteY75" fmla="*/ 123966 h 384893"/>
                <a:gd name="connsiteX76" fmla="*/ 64910 w 386816"/>
                <a:gd name="connsiteY76" fmla="*/ 127736 h 384893"/>
                <a:gd name="connsiteX77" fmla="*/ 61441 w 386816"/>
                <a:gd name="connsiteY77" fmla="*/ 140667 h 384893"/>
                <a:gd name="connsiteX78" fmla="*/ 57822 w 386816"/>
                <a:gd name="connsiteY78" fmla="*/ 169808 h 384893"/>
                <a:gd name="connsiteX79" fmla="*/ 59142 w 386816"/>
                <a:gd name="connsiteY79" fmla="*/ 194181 h 384893"/>
                <a:gd name="connsiteX80" fmla="*/ 60198 w 386816"/>
                <a:gd name="connsiteY80" fmla="*/ 203304 h 384893"/>
                <a:gd name="connsiteX81" fmla="*/ 59255 w 386816"/>
                <a:gd name="connsiteY81" fmla="*/ 226395 h 384893"/>
                <a:gd name="connsiteX82" fmla="*/ 55033 w 386816"/>
                <a:gd name="connsiteY82" fmla="*/ 252106 h 384893"/>
                <a:gd name="connsiteX83" fmla="*/ 50754 w 386816"/>
                <a:gd name="connsiteY83" fmla="*/ 265678 h 384893"/>
                <a:gd name="connsiteX84" fmla="*/ 49453 w 386816"/>
                <a:gd name="connsiteY84" fmla="*/ 269316 h 384893"/>
                <a:gd name="connsiteX85" fmla="*/ 45476 w 386816"/>
                <a:gd name="connsiteY85" fmla="*/ 278741 h 384893"/>
                <a:gd name="connsiteX86" fmla="*/ 43591 w 386816"/>
                <a:gd name="connsiteY86" fmla="*/ 282511 h 384893"/>
                <a:gd name="connsiteX87" fmla="*/ 34826 w 386816"/>
                <a:gd name="connsiteY87" fmla="*/ 298910 h 384893"/>
                <a:gd name="connsiteX88" fmla="*/ 28776 w 386816"/>
                <a:gd name="connsiteY88" fmla="*/ 303528 h 384893"/>
                <a:gd name="connsiteX89" fmla="*/ 25552 w 386816"/>
                <a:gd name="connsiteY89" fmla="*/ 303359 h 384893"/>
                <a:gd name="connsiteX90" fmla="*/ 22441 w 386816"/>
                <a:gd name="connsiteY90" fmla="*/ 301738 h 384893"/>
                <a:gd name="connsiteX91" fmla="*/ 20161 w 386816"/>
                <a:gd name="connsiteY91" fmla="*/ 299268 h 384893"/>
                <a:gd name="connsiteX92" fmla="*/ 21216 w 386816"/>
                <a:gd name="connsiteY92" fmla="*/ 292633 h 384893"/>
                <a:gd name="connsiteX93" fmla="*/ 29209 w 386816"/>
                <a:gd name="connsiteY93" fmla="*/ 276931 h 384893"/>
                <a:gd name="connsiteX94" fmla="*/ 32979 w 386816"/>
                <a:gd name="connsiteY94" fmla="*/ 269731 h 384893"/>
                <a:gd name="connsiteX95" fmla="*/ 42404 w 386816"/>
                <a:gd name="connsiteY95" fmla="*/ 238082 h 384893"/>
                <a:gd name="connsiteX96" fmla="*/ 44383 w 386816"/>
                <a:gd name="connsiteY96" fmla="*/ 195840 h 384893"/>
                <a:gd name="connsiteX97" fmla="*/ 44383 w 386816"/>
                <a:gd name="connsiteY97" fmla="*/ 152768 h 384893"/>
                <a:gd name="connsiteX98" fmla="*/ 51207 w 386816"/>
                <a:gd name="connsiteY98" fmla="*/ 120611 h 384893"/>
                <a:gd name="connsiteX99" fmla="*/ 93694 w 386816"/>
                <a:gd name="connsiteY99" fmla="*/ 52752 h 384893"/>
                <a:gd name="connsiteX100" fmla="*/ 95579 w 386816"/>
                <a:gd name="connsiteY100" fmla="*/ 50867 h 384893"/>
                <a:gd name="connsiteX101" fmla="*/ 109792 w 386816"/>
                <a:gd name="connsiteY101" fmla="*/ 37578 h 384893"/>
                <a:gd name="connsiteX102" fmla="*/ 118349 w 386816"/>
                <a:gd name="connsiteY102" fmla="*/ 31546 h 384893"/>
                <a:gd name="connsiteX103" fmla="*/ 121327 w 386816"/>
                <a:gd name="connsiteY103" fmla="*/ 29661 h 384893"/>
                <a:gd name="connsiteX104" fmla="*/ 121911 w 386816"/>
                <a:gd name="connsiteY104" fmla="*/ 29284 h 384893"/>
                <a:gd name="connsiteX105" fmla="*/ 129791 w 386816"/>
                <a:gd name="connsiteY105" fmla="*/ 24477 h 384893"/>
                <a:gd name="connsiteX106" fmla="*/ 130281 w 386816"/>
                <a:gd name="connsiteY106" fmla="*/ 24232 h 384893"/>
                <a:gd name="connsiteX107" fmla="*/ 151393 w 386816"/>
                <a:gd name="connsiteY107" fmla="*/ 13902 h 384893"/>
                <a:gd name="connsiteX108" fmla="*/ 203531 w 386816"/>
                <a:gd name="connsiteY108" fmla="*/ 1217 h 384893"/>
                <a:gd name="connsiteX109" fmla="*/ 237612 w 386816"/>
                <a:gd name="connsiteY109" fmla="*/ 1952 h 384893"/>
                <a:gd name="connsiteX110" fmla="*/ 243963 w 386816"/>
                <a:gd name="connsiteY110" fmla="*/ 3045 h 384893"/>
                <a:gd name="connsiteX111" fmla="*/ 244265 w 386816"/>
                <a:gd name="connsiteY111" fmla="*/ 3045 h 384893"/>
                <a:gd name="connsiteX112" fmla="*/ 261664 w 386816"/>
                <a:gd name="connsiteY112" fmla="*/ 6608 h 384893"/>
                <a:gd name="connsiteX113" fmla="*/ 264302 w 386816"/>
                <a:gd name="connsiteY113" fmla="*/ 7399 h 384893"/>
                <a:gd name="connsiteX114" fmla="*/ 316912 w 386816"/>
                <a:gd name="connsiteY114" fmla="*/ 34750 h 384893"/>
                <a:gd name="connsiteX115" fmla="*/ 319362 w 386816"/>
                <a:gd name="connsiteY115" fmla="*/ 36635 h 384893"/>
                <a:gd name="connsiteX116" fmla="*/ 323961 w 386816"/>
                <a:gd name="connsiteY116" fmla="*/ 40235 h 384893"/>
                <a:gd name="connsiteX117" fmla="*/ 342924 w 386816"/>
                <a:gd name="connsiteY117" fmla="*/ 58369 h 384893"/>
                <a:gd name="connsiteX118" fmla="*/ 352840 w 386816"/>
                <a:gd name="connsiteY118" fmla="*/ 70772 h 384893"/>
                <a:gd name="connsiteX119" fmla="*/ 357779 w 386816"/>
                <a:gd name="connsiteY119" fmla="*/ 76898 h 384893"/>
                <a:gd name="connsiteX120" fmla="*/ 374951 w 386816"/>
                <a:gd name="connsiteY120" fmla="*/ 108754 h 384893"/>
                <a:gd name="connsiteX121" fmla="*/ 385149 w 386816"/>
                <a:gd name="connsiteY121" fmla="*/ 155049 h 384893"/>
                <a:gd name="connsiteX122" fmla="*/ 385242 w 386816"/>
                <a:gd name="connsiteY122" fmla="*/ 188715 h 384893"/>
                <a:gd name="connsiteX123" fmla="*/ 379795 w 386816"/>
                <a:gd name="connsiteY123" fmla="*/ 217687 h 384893"/>
                <a:gd name="connsiteX124" fmla="*/ 379361 w 386816"/>
                <a:gd name="connsiteY124" fmla="*/ 219572 h 384893"/>
                <a:gd name="connsiteX125" fmla="*/ 372877 w 386816"/>
                <a:gd name="connsiteY125" fmla="*/ 239138 h 384893"/>
                <a:gd name="connsiteX126" fmla="*/ 347957 w 386816"/>
                <a:gd name="connsiteY126" fmla="*/ 279702 h 384893"/>
                <a:gd name="connsiteX127" fmla="*/ 345847 w 386816"/>
                <a:gd name="connsiteY127" fmla="*/ 281945 h 384893"/>
                <a:gd name="connsiteX128" fmla="*/ 346581 w 386816"/>
                <a:gd name="connsiteY128" fmla="*/ 282624 h 384893"/>
                <a:gd name="connsiteX129" fmla="*/ 341643 w 386816"/>
                <a:gd name="connsiteY129" fmla="*/ 287732 h 384893"/>
                <a:gd name="connsiteX130" fmla="*/ 324094 w 386816"/>
                <a:gd name="connsiteY130" fmla="*/ 305281 h 384893"/>
                <a:gd name="connsiteX131" fmla="*/ 313312 w 386816"/>
                <a:gd name="connsiteY131" fmla="*/ 313311 h 384893"/>
                <a:gd name="connsiteX132" fmla="*/ 310899 w 386816"/>
                <a:gd name="connsiteY132" fmla="*/ 314914 h 384893"/>
                <a:gd name="connsiteX133" fmla="*/ 296309 w 386816"/>
                <a:gd name="connsiteY133" fmla="*/ 323943 h 384893"/>
                <a:gd name="connsiteX134" fmla="*/ 294952 w 386816"/>
                <a:gd name="connsiteY134" fmla="*/ 324678 h 384893"/>
                <a:gd name="connsiteX135" fmla="*/ 278176 w 386816"/>
                <a:gd name="connsiteY135" fmla="*/ 332387 h 384893"/>
                <a:gd name="connsiteX136" fmla="*/ 244529 w 386816"/>
                <a:gd name="connsiteY136" fmla="*/ 341360 h 384893"/>
                <a:gd name="connsiteX137" fmla="*/ 232466 w 386816"/>
                <a:gd name="connsiteY137" fmla="*/ 343245 h 384893"/>
                <a:gd name="connsiteX138" fmla="*/ 219685 w 386816"/>
                <a:gd name="connsiteY138" fmla="*/ 345318 h 384893"/>
                <a:gd name="connsiteX139" fmla="*/ 193296 w 386816"/>
                <a:gd name="connsiteY139" fmla="*/ 353122 h 384893"/>
                <a:gd name="connsiteX140" fmla="*/ 171958 w 386816"/>
                <a:gd name="connsiteY140" fmla="*/ 363848 h 384893"/>
                <a:gd name="connsiteX141" fmla="*/ 158989 w 386816"/>
                <a:gd name="connsiteY141" fmla="*/ 374290 h 384893"/>
                <a:gd name="connsiteX142" fmla="*/ 154145 w 386816"/>
                <a:gd name="connsiteY142" fmla="*/ 378531 h 384893"/>
                <a:gd name="connsiteX143" fmla="*/ 151487 w 386816"/>
                <a:gd name="connsiteY143" fmla="*/ 381057 h 384893"/>
                <a:gd name="connsiteX144" fmla="*/ 147245 w 386816"/>
                <a:gd name="connsiteY144" fmla="*/ 384563 h 384893"/>
                <a:gd name="connsiteX145" fmla="*/ 141704 w 386816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6" h="384893">
                  <a:moveTo>
                    <a:pt x="141252" y="384846"/>
                  </a:moveTo>
                  <a:cubicBezTo>
                    <a:pt x="131827" y="381340"/>
                    <a:pt x="122515" y="377193"/>
                    <a:pt x="114466" y="373536"/>
                  </a:cubicBezTo>
                  <a:cubicBezTo>
                    <a:pt x="110055" y="371651"/>
                    <a:pt x="105626" y="369446"/>
                    <a:pt x="101272" y="367391"/>
                  </a:cubicBezTo>
                  <a:cubicBezTo>
                    <a:pt x="97502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6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9019" y="353065"/>
                    <a:pt x="65382" y="351369"/>
                  </a:cubicBezTo>
                  <a:lnTo>
                    <a:pt x="62121" y="349842"/>
                  </a:lnTo>
                  <a:lnTo>
                    <a:pt x="58351" y="347957"/>
                  </a:lnTo>
                  <a:lnTo>
                    <a:pt x="58124" y="347844"/>
                  </a:lnTo>
                  <a:cubicBezTo>
                    <a:pt x="55750" y="346713"/>
                    <a:pt x="53318" y="345544"/>
                    <a:pt x="50849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6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2" y="331709"/>
                  </a:cubicBezTo>
                  <a:lnTo>
                    <a:pt x="21330" y="331426"/>
                  </a:lnTo>
                  <a:cubicBezTo>
                    <a:pt x="16335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6" y="321228"/>
                    <a:pt x="-1290" y="317496"/>
                    <a:pt x="-1008" y="315008"/>
                  </a:cubicBezTo>
                  <a:cubicBezTo>
                    <a:pt x="-725" y="311717"/>
                    <a:pt x="2009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4" y="310050"/>
                    <a:pt x="11641" y="310277"/>
                  </a:cubicBezTo>
                  <a:cubicBezTo>
                    <a:pt x="16806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0" y="329409"/>
                  </a:cubicBezTo>
                  <a:cubicBezTo>
                    <a:pt x="55674" y="330389"/>
                    <a:pt x="57955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4" y="342962"/>
                  </a:lnTo>
                  <a:cubicBezTo>
                    <a:pt x="86229" y="344489"/>
                    <a:pt x="89622" y="346053"/>
                    <a:pt x="93732" y="347901"/>
                  </a:cubicBezTo>
                  <a:lnTo>
                    <a:pt x="100536" y="350898"/>
                  </a:lnTo>
                  <a:lnTo>
                    <a:pt x="100763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7" y="356270"/>
                    <a:pt x="116219" y="357948"/>
                    <a:pt x="119688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1" y="366618"/>
                    <a:pt x="137727" y="367938"/>
                  </a:cubicBezTo>
                  <a:lnTo>
                    <a:pt x="138104" y="368051"/>
                  </a:lnTo>
                  <a:cubicBezTo>
                    <a:pt x="140988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6" y="355610"/>
                    <a:pt x="160987" y="353141"/>
                    <a:pt x="164003" y="350728"/>
                  </a:cubicBezTo>
                  <a:cubicBezTo>
                    <a:pt x="171638" y="344640"/>
                    <a:pt x="180610" y="340775"/>
                    <a:pt x="189168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8" y="328297"/>
                    <a:pt x="234030" y="327939"/>
                    <a:pt x="237555" y="327392"/>
                  </a:cubicBezTo>
                  <a:cubicBezTo>
                    <a:pt x="251165" y="325476"/>
                    <a:pt x="264473" y="321794"/>
                    <a:pt x="277139" y="316440"/>
                  </a:cubicBezTo>
                  <a:cubicBezTo>
                    <a:pt x="284510" y="313193"/>
                    <a:pt x="291597" y="309321"/>
                    <a:pt x="298307" y="304867"/>
                  </a:cubicBezTo>
                  <a:cubicBezTo>
                    <a:pt x="306356" y="299852"/>
                    <a:pt x="313915" y="294117"/>
                    <a:pt x="320927" y="287732"/>
                  </a:cubicBezTo>
                  <a:cubicBezTo>
                    <a:pt x="328165" y="280538"/>
                    <a:pt x="334800" y="272751"/>
                    <a:pt x="340738" y="264453"/>
                  </a:cubicBezTo>
                  <a:cubicBezTo>
                    <a:pt x="346412" y="256837"/>
                    <a:pt x="351464" y="248768"/>
                    <a:pt x="355818" y="240325"/>
                  </a:cubicBezTo>
                  <a:cubicBezTo>
                    <a:pt x="358080" y="235542"/>
                    <a:pt x="359965" y="230596"/>
                    <a:pt x="361473" y="225528"/>
                  </a:cubicBezTo>
                  <a:cubicBezTo>
                    <a:pt x="362302" y="222965"/>
                    <a:pt x="363112" y="220552"/>
                    <a:pt x="363999" y="218158"/>
                  </a:cubicBezTo>
                  <a:cubicBezTo>
                    <a:pt x="367900" y="207715"/>
                    <a:pt x="369258" y="196782"/>
                    <a:pt x="370143" y="186509"/>
                  </a:cubicBezTo>
                  <a:cubicBezTo>
                    <a:pt x="371388" y="172334"/>
                    <a:pt x="369936" y="157971"/>
                    <a:pt x="368258" y="144550"/>
                  </a:cubicBezTo>
                  <a:cubicBezTo>
                    <a:pt x="366619" y="132450"/>
                    <a:pt x="363339" y="120631"/>
                    <a:pt x="358513" y="109414"/>
                  </a:cubicBezTo>
                  <a:cubicBezTo>
                    <a:pt x="355988" y="103842"/>
                    <a:pt x="353104" y="98445"/>
                    <a:pt x="349861" y="93260"/>
                  </a:cubicBezTo>
                  <a:lnTo>
                    <a:pt x="347015" y="88453"/>
                  </a:lnTo>
                  <a:cubicBezTo>
                    <a:pt x="339287" y="75051"/>
                    <a:pt x="328486" y="63100"/>
                    <a:pt x="313085" y="50848"/>
                  </a:cubicBezTo>
                  <a:cubicBezTo>
                    <a:pt x="309315" y="47813"/>
                    <a:pt x="305074" y="44684"/>
                    <a:pt x="300249" y="41272"/>
                  </a:cubicBezTo>
                  <a:cubicBezTo>
                    <a:pt x="293595" y="36893"/>
                    <a:pt x="286583" y="33108"/>
                    <a:pt x="279269" y="29962"/>
                  </a:cubicBezTo>
                  <a:lnTo>
                    <a:pt x="277384" y="29058"/>
                  </a:lnTo>
                  <a:cubicBezTo>
                    <a:pt x="270824" y="25972"/>
                    <a:pt x="264076" y="23344"/>
                    <a:pt x="257158" y="21197"/>
                  </a:cubicBezTo>
                  <a:cubicBezTo>
                    <a:pt x="255990" y="20839"/>
                    <a:pt x="254726" y="20462"/>
                    <a:pt x="253388" y="20104"/>
                  </a:cubicBezTo>
                  <a:cubicBezTo>
                    <a:pt x="248299" y="18596"/>
                    <a:pt x="243078" y="17610"/>
                    <a:pt x="237799" y="17163"/>
                  </a:cubicBezTo>
                  <a:cubicBezTo>
                    <a:pt x="226151" y="16117"/>
                    <a:pt x="214426" y="15884"/>
                    <a:pt x="202740" y="16466"/>
                  </a:cubicBezTo>
                  <a:cubicBezTo>
                    <a:pt x="193051" y="17450"/>
                    <a:pt x="183457" y="19342"/>
                    <a:pt x="174126" y="22121"/>
                  </a:cubicBezTo>
                  <a:cubicBezTo>
                    <a:pt x="166152" y="24289"/>
                    <a:pt x="158330" y="26995"/>
                    <a:pt x="150714" y="30226"/>
                  </a:cubicBezTo>
                  <a:cubicBezTo>
                    <a:pt x="145304" y="32596"/>
                    <a:pt x="140121" y="35434"/>
                    <a:pt x="135219" y="38709"/>
                  </a:cubicBezTo>
                  <a:lnTo>
                    <a:pt x="131600" y="41027"/>
                  </a:lnTo>
                  <a:cubicBezTo>
                    <a:pt x="125606" y="44601"/>
                    <a:pt x="119933" y="48682"/>
                    <a:pt x="114636" y="53223"/>
                  </a:cubicBezTo>
                  <a:cubicBezTo>
                    <a:pt x="102685" y="64099"/>
                    <a:pt x="90338" y="75975"/>
                    <a:pt x="82082" y="91111"/>
                  </a:cubicBezTo>
                  <a:cubicBezTo>
                    <a:pt x="80744" y="93561"/>
                    <a:pt x="79330" y="96068"/>
                    <a:pt x="77954" y="98481"/>
                  </a:cubicBezTo>
                  <a:cubicBezTo>
                    <a:pt x="75409" y="102967"/>
                    <a:pt x="72864" y="107472"/>
                    <a:pt x="70565" y="112053"/>
                  </a:cubicBezTo>
                  <a:cubicBezTo>
                    <a:pt x="68774" y="115900"/>
                    <a:pt x="67267" y="119883"/>
                    <a:pt x="66098" y="123966"/>
                  </a:cubicBezTo>
                  <a:lnTo>
                    <a:pt x="64910" y="127736"/>
                  </a:lnTo>
                  <a:cubicBezTo>
                    <a:pt x="63421" y="131951"/>
                    <a:pt x="62272" y="136273"/>
                    <a:pt x="61441" y="140667"/>
                  </a:cubicBezTo>
                  <a:cubicBezTo>
                    <a:pt x="59878" y="150393"/>
                    <a:pt x="58671" y="160195"/>
                    <a:pt x="57822" y="169808"/>
                  </a:cubicBezTo>
                  <a:cubicBezTo>
                    <a:pt x="57389" y="177957"/>
                    <a:pt x="57842" y="186127"/>
                    <a:pt x="59142" y="194181"/>
                  </a:cubicBezTo>
                  <a:cubicBezTo>
                    <a:pt x="59520" y="197197"/>
                    <a:pt x="59915" y="200307"/>
                    <a:pt x="60198" y="203304"/>
                  </a:cubicBezTo>
                  <a:cubicBezTo>
                    <a:pt x="60669" y="211013"/>
                    <a:pt x="60349" y="218750"/>
                    <a:pt x="59255" y="226395"/>
                  </a:cubicBezTo>
                  <a:cubicBezTo>
                    <a:pt x="58313" y="235035"/>
                    <a:pt x="56899" y="243618"/>
                    <a:pt x="55033" y="252106"/>
                  </a:cubicBezTo>
                  <a:cubicBezTo>
                    <a:pt x="53921" y="256721"/>
                    <a:pt x="52488" y="261255"/>
                    <a:pt x="50754" y="265678"/>
                  </a:cubicBezTo>
                  <a:lnTo>
                    <a:pt x="49453" y="269316"/>
                  </a:lnTo>
                  <a:cubicBezTo>
                    <a:pt x="48322" y="272538"/>
                    <a:pt x="47003" y="275686"/>
                    <a:pt x="45476" y="278741"/>
                  </a:cubicBezTo>
                  <a:lnTo>
                    <a:pt x="43591" y="282511"/>
                  </a:lnTo>
                  <a:cubicBezTo>
                    <a:pt x="40877" y="287996"/>
                    <a:pt x="38049" y="293670"/>
                    <a:pt x="34826" y="298910"/>
                  </a:cubicBezTo>
                  <a:cubicBezTo>
                    <a:pt x="33582" y="301254"/>
                    <a:pt x="31357" y="302940"/>
                    <a:pt x="28776" y="303528"/>
                  </a:cubicBezTo>
                  <a:cubicBezTo>
                    <a:pt x="27701" y="303716"/>
                    <a:pt x="26607" y="303658"/>
                    <a:pt x="25552" y="303359"/>
                  </a:cubicBezTo>
                  <a:cubicBezTo>
                    <a:pt x="24421" y="303032"/>
                    <a:pt x="23365" y="302481"/>
                    <a:pt x="22441" y="301738"/>
                  </a:cubicBezTo>
                  <a:cubicBezTo>
                    <a:pt x="21574" y="301026"/>
                    <a:pt x="20802" y="300195"/>
                    <a:pt x="20161" y="299268"/>
                  </a:cubicBezTo>
                  <a:cubicBezTo>
                    <a:pt x="18993" y="297591"/>
                    <a:pt x="19916" y="295366"/>
                    <a:pt x="21216" y="292633"/>
                  </a:cubicBezTo>
                  <a:cubicBezTo>
                    <a:pt x="23761" y="287336"/>
                    <a:pt x="26533" y="282040"/>
                    <a:pt x="29209" y="276931"/>
                  </a:cubicBezTo>
                  <a:cubicBezTo>
                    <a:pt x="30472" y="274538"/>
                    <a:pt x="31735" y="272144"/>
                    <a:pt x="32979" y="269731"/>
                  </a:cubicBezTo>
                  <a:cubicBezTo>
                    <a:pt x="38238" y="259514"/>
                    <a:pt x="40651" y="248487"/>
                    <a:pt x="42404" y="238082"/>
                  </a:cubicBezTo>
                  <a:cubicBezTo>
                    <a:pt x="44836" y="224141"/>
                    <a:pt x="45514" y="209948"/>
                    <a:pt x="44383" y="195840"/>
                  </a:cubicBezTo>
                  <a:cubicBezTo>
                    <a:pt x="42931" y="181520"/>
                    <a:pt x="42931" y="167088"/>
                    <a:pt x="44383" y="152768"/>
                  </a:cubicBezTo>
                  <a:cubicBezTo>
                    <a:pt x="45514" y="141837"/>
                    <a:pt x="47795" y="131057"/>
                    <a:pt x="51207" y="120611"/>
                  </a:cubicBezTo>
                  <a:cubicBezTo>
                    <a:pt x="59878" y="94986"/>
                    <a:pt x="74429" y="71748"/>
                    <a:pt x="93694" y="52752"/>
                  </a:cubicBezTo>
                  <a:lnTo>
                    <a:pt x="95579" y="50867"/>
                  </a:lnTo>
                  <a:cubicBezTo>
                    <a:pt x="100178" y="46381"/>
                    <a:pt x="104909" y="41762"/>
                    <a:pt x="109792" y="37578"/>
                  </a:cubicBezTo>
                  <a:cubicBezTo>
                    <a:pt x="112506" y="35367"/>
                    <a:pt x="115352" y="33350"/>
                    <a:pt x="118349" y="31546"/>
                  </a:cubicBezTo>
                  <a:cubicBezTo>
                    <a:pt x="119442" y="30848"/>
                    <a:pt x="120404" y="30245"/>
                    <a:pt x="121327" y="29661"/>
                  </a:cubicBezTo>
                  <a:lnTo>
                    <a:pt x="121911" y="29284"/>
                  </a:lnTo>
                  <a:cubicBezTo>
                    <a:pt x="124456" y="27546"/>
                    <a:pt x="127077" y="25942"/>
                    <a:pt x="129791" y="24477"/>
                  </a:cubicBezTo>
                  <a:lnTo>
                    <a:pt x="130281" y="24232"/>
                  </a:lnTo>
                  <a:cubicBezTo>
                    <a:pt x="137142" y="20726"/>
                    <a:pt x="144249" y="17088"/>
                    <a:pt x="151393" y="13902"/>
                  </a:cubicBezTo>
                  <a:cubicBezTo>
                    <a:pt x="165832" y="7475"/>
                    <a:pt x="182401" y="3441"/>
                    <a:pt x="203531" y="1217"/>
                  </a:cubicBezTo>
                  <a:cubicBezTo>
                    <a:pt x="214860" y="-188"/>
                    <a:pt x="226340" y="61"/>
                    <a:pt x="237612" y="1952"/>
                  </a:cubicBezTo>
                  <a:cubicBezTo>
                    <a:pt x="239722" y="2329"/>
                    <a:pt x="241871" y="2706"/>
                    <a:pt x="243963" y="3045"/>
                  </a:cubicBezTo>
                  <a:lnTo>
                    <a:pt x="244265" y="3045"/>
                  </a:lnTo>
                  <a:cubicBezTo>
                    <a:pt x="250127" y="3914"/>
                    <a:pt x="255933" y="5103"/>
                    <a:pt x="261664" y="6608"/>
                  </a:cubicBezTo>
                  <a:cubicBezTo>
                    <a:pt x="262550" y="6853"/>
                    <a:pt x="263417" y="7117"/>
                    <a:pt x="264302" y="7399"/>
                  </a:cubicBezTo>
                  <a:cubicBezTo>
                    <a:pt x="283322" y="13326"/>
                    <a:pt x="301135" y="22586"/>
                    <a:pt x="316912" y="34750"/>
                  </a:cubicBezTo>
                  <a:lnTo>
                    <a:pt x="319362" y="36635"/>
                  </a:lnTo>
                  <a:cubicBezTo>
                    <a:pt x="320909" y="37823"/>
                    <a:pt x="322435" y="39029"/>
                    <a:pt x="323961" y="40235"/>
                  </a:cubicBezTo>
                  <a:cubicBezTo>
                    <a:pt x="330974" y="45508"/>
                    <a:pt x="337345" y="51594"/>
                    <a:pt x="342924" y="58369"/>
                  </a:cubicBezTo>
                  <a:cubicBezTo>
                    <a:pt x="346185" y="62554"/>
                    <a:pt x="349579" y="66738"/>
                    <a:pt x="352840" y="70772"/>
                  </a:cubicBezTo>
                  <a:cubicBezTo>
                    <a:pt x="354574" y="72902"/>
                    <a:pt x="356176" y="74900"/>
                    <a:pt x="357779" y="76898"/>
                  </a:cubicBezTo>
                  <a:cubicBezTo>
                    <a:pt x="366015" y="87171"/>
                    <a:pt x="371294" y="99311"/>
                    <a:pt x="374951" y="108754"/>
                  </a:cubicBezTo>
                  <a:cubicBezTo>
                    <a:pt x="380775" y="123547"/>
                    <a:pt x="384224" y="139174"/>
                    <a:pt x="385149" y="155049"/>
                  </a:cubicBezTo>
                  <a:cubicBezTo>
                    <a:pt x="385958" y="166255"/>
                    <a:pt x="385996" y="177505"/>
                    <a:pt x="385242" y="188715"/>
                  </a:cubicBezTo>
                  <a:cubicBezTo>
                    <a:pt x="384131" y="198491"/>
                    <a:pt x="382302" y="208174"/>
                    <a:pt x="379795" y="217687"/>
                  </a:cubicBezTo>
                  <a:lnTo>
                    <a:pt x="379361" y="219572"/>
                  </a:lnTo>
                  <a:cubicBezTo>
                    <a:pt x="377891" y="226301"/>
                    <a:pt x="375704" y="232858"/>
                    <a:pt x="372877" y="239138"/>
                  </a:cubicBezTo>
                  <a:cubicBezTo>
                    <a:pt x="366355" y="253124"/>
                    <a:pt x="359060" y="267770"/>
                    <a:pt x="347957" y="279702"/>
                  </a:cubicBezTo>
                  <a:lnTo>
                    <a:pt x="345847" y="281945"/>
                  </a:lnTo>
                  <a:lnTo>
                    <a:pt x="346581" y="282624"/>
                  </a:lnTo>
                  <a:lnTo>
                    <a:pt x="341643" y="287732"/>
                  </a:lnTo>
                  <a:cubicBezTo>
                    <a:pt x="335988" y="293595"/>
                    <a:pt x="330088" y="299627"/>
                    <a:pt x="324094" y="305281"/>
                  </a:cubicBezTo>
                  <a:cubicBezTo>
                    <a:pt x="320738" y="308272"/>
                    <a:pt x="317139" y="310959"/>
                    <a:pt x="313312" y="313311"/>
                  </a:cubicBezTo>
                  <a:lnTo>
                    <a:pt x="310899" y="314914"/>
                  </a:lnTo>
                  <a:cubicBezTo>
                    <a:pt x="306187" y="318166"/>
                    <a:pt x="301323" y="321179"/>
                    <a:pt x="296309" y="323943"/>
                  </a:cubicBezTo>
                  <a:lnTo>
                    <a:pt x="294952" y="324678"/>
                  </a:lnTo>
                  <a:cubicBezTo>
                    <a:pt x="289598" y="327736"/>
                    <a:pt x="283981" y="330316"/>
                    <a:pt x="278176" y="332387"/>
                  </a:cubicBezTo>
                  <a:cubicBezTo>
                    <a:pt x="268110" y="335611"/>
                    <a:pt x="257102" y="338532"/>
                    <a:pt x="244529" y="341360"/>
                  </a:cubicBezTo>
                  <a:cubicBezTo>
                    <a:pt x="240609" y="342227"/>
                    <a:pt x="236650" y="342755"/>
                    <a:pt x="232466" y="343245"/>
                  </a:cubicBezTo>
                  <a:cubicBezTo>
                    <a:pt x="228281" y="343735"/>
                    <a:pt x="223926" y="344357"/>
                    <a:pt x="219685" y="345318"/>
                  </a:cubicBezTo>
                  <a:cubicBezTo>
                    <a:pt x="210713" y="347293"/>
                    <a:pt x="201891" y="349901"/>
                    <a:pt x="193296" y="353122"/>
                  </a:cubicBezTo>
                  <a:cubicBezTo>
                    <a:pt x="185813" y="355921"/>
                    <a:pt x="178669" y="359517"/>
                    <a:pt x="171958" y="363848"/>
                  </a:cubicBezTo>
                  <a:cubicBezTo>
                    <a:pt x="167377" y="367005"/>
                    <a:pt x="163042" y="370495"/>
                    <a:pt x="158989" y="374290"/>
                  </a:cubicBezTo>
                  <a:cubicBezTo>
                    <a:pt x="157368" y="375723"/>
                    <a:pt x="155747" y="377174"/>
                    <a:pt x="154145" y="378531"/>
                  </a:cubicBezTo>
                  <a:cubicBezTo>
                    <a:pt x="153164" y="379361"/>
                    <a:pt x="152260" y="380228"/>
                    <a:pt x="151487" y="381057"/>
                  </a:cubicBezTo>
                  <a:cubicBezTo>
                    <a:pt x="150281" y="382449"/>
                    <a:pt x="148848" y="383633"/>
                    <a:pt x="147245" y="384563"/>
                  </a:cubicBezTo>
                  <a:cubicBezTo>
                    <a:pt x="145493" y="385276"/>
                    <a:pt x="143551" y="385408"/>
                    <a:pt x="141704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BDF541ED-D082-B033-0D98-2FD489894925}"/>
                </a:ext>
              </a:extLst>
            </p:cNvPr>
            <p:cNvSpPr/>
            <p:nvPr/>
          </p:nvSpPr>
          <p:spPr>
            <a:xfrm>
              <a:off x="11424966" y="637798"/>
              <a:ext cx="152099" cy="77117"/>
            </a:xfrm>
            <a:custGeom>
              <a:avLst/>
              <a:gdLst>
                <a:gd name="connsiteX0" fmla="*/ 139680 w 152099"/>
                <a:gd name="connsiteY0" fmla="*/ 76899 h 77117"/>
                <a:gd name="connsiteX1" fmla="*/ 133158 w 152099"/>
                <a:gd name="connsiteY1" fmla="*/ 74279 h 77117"/>
                <a:gd name="connsiteX2" fmla="*/ 131367 w 152099"/>
                <a:gd name="connsiteY2" fmla="*/ 73449 h 77117"/>
                <a:gd name="connsiteX3" fmla="*/ 122715 w 152099"/>
                <a:gd name="connsiteY3" fmla="*/ 69359 h 77117"/>
                <a:gd name="connsiteX4" fmla="*/ 116796 w 152099"/>
                <a:gd name="connsiteY4" fmla="*/ 66550 h 77117"/>
                <a:gd name="connsiteX5" fmla="*/ 116419 w 152099"/>
                <a:gd name="connsiteY5" fmla="*/ 66362 h 77117"/>
                <a:gd name="connsiteX6" fmla="*/ 98964 w 152099"/>
                <a:gd name="connsiteY6" fmla="*/ 58332 h 77117"/>
                <a:gd name="connsiteX7" fmla="*/ 90199 w 152099"/>
                <a:gd name="connsiteY7" fmla="*/ 54562 h 77117"/>
                <a:gd name="connsiteX8" fmla="*/ 89973 w 152099"/>
                <a:gd name="connsiteY8" fmla="*/ 54468 h 77117"/>
                <a:gd name="connsiteX9" fmla="*/ 83734 w 152099"/>
                <a:gd name="connsiteY9" fmla="*/ 51810 h 77117"/>
                <a:gd name="connsiteX10" fmla="*/ 71387 w 152099"/>
                <a:gd name="connsiteY10" fmla="*/ 46306 h 77117"/>
                <a:gd name="connsiteX11" fmla="*/ 67504 w 152099"/>
                <a:gd name="connsiteY11" fmla="*/ 44534 h 77117"/>
                <a:gd name="connsiteX12" fmla="*/ 52425 w 152099"/>
                <a:gd name="connsiteY12" fmla="*/ 37672 h 77117"/>
                <a:gd name="connsiteX13" fmla="*/ 41115 w 152099"/>
                <a:gd name="connsiteY13" fmla="*/ 32300 h 77117"/>
                <a:gd name="connsiteX14" fmla="*/ 40888 w 152099"/>
                <a:gd name="connsiteY14" fmla="*/ 32187 h 77117"/>
                <a:gd name="connsiteX15" fmla="*/ 27486 w 152099"/>
                <a:gd name="connsiteY15" fmla="*/ 25854 h 77117"/>
                <a:gd name="connsiteX16" fmla="*/ 12802 w 152099"/>
                <a:gd name="connsiteY16" fmla="*/ 19501 h 77117"/>
                <a:gd name="connsiteX17" fmla="*/ 3471 w 152099"/>
                <a:gd name="connsiteY17" fmla="*/ 14261 h 77117"/>
                <a:gd name="connsiteX18" fmla="*/ -487 w 152099"/>
                <a:gd name="connsiteY18" fmla="*/ 10491 h 77117"/>
                <a:gd name="connsiteX19" fmla="*/ -1034 w 152099"/>
                <a:gd name="connsiteY19" fmla="*/ 9831 h 77117"/>
                <a:gd name="connsiteX20" fmla="*/ -1034 w 152099"/>
                <a:gd name="connsiteY20" fmla="*/ 8964 h 77117"/>
                <a:gd name="connsiteX21" fmla="*/ 1398 w 152099"/>
                <a:gd name="connsiteY21" fmla="*/ 2951 h 77117"/>
                <a:gd name="connsiteX22" fmla="*/ 6695 w 152099"/>
                <a:gd name="connsiteY22" fmla="*/ 501 h 77117"/>
                <a:gd name="connsiteX23" fmla="*/ 9221 w 152099"/>
                <a:gd name="connsiteY23" fmla="*/ 1651 h 77117"/>
                <a:gd name="connsiteX24" fmla="*/ 19758 w 152099"/>
                <a:gd name="connsiteY24" fmla="*/ 6608 h 77117"/>
                <a:gd name="connsiteX25" fmla="*/ 20700 w 152099"/>
                <a:gd name="connsiteY25" fmla="*/ 7023 h 77117"/>
                <a:gd name="connsiteX26" fmla="*/ 27335 w 152099"/>
                <a:gd name="connsiteY26" fmla="*/ 9775 h 77117"/>
                <a:gd name="connsiteX27" fmla="*/ 34989 w 152099"/>
                <a:gd name="connsiteY27" fmla="*/ 12960 h 77117"/>
                <a:gd name="connsiteX28" fmla="*/ 44187 w 152099"/>
                <a:gd name="connsiteY28" fmla="*/ 17239 h 77117"/>
                <a:gd name="connsiteX29" fmla="*/ 48937 w 152099"/>
                <a:gd name="connsiteY29" fmla="*/ 19501 h 77117"/>
                <a:gd name="connsiteX30" fmla="*/ 51689 w 152099"/>
                <a:gd name="connsiteY30" fmla="*/ 20783 h 77117"/>
                <a:gd name="connsiteX31" fmla="*/ 60285 w 152099"/>
                <a:gd name="connsiteY31" fmla="*/ 24723 h 77117"/>
                <a:gd name="connsiteX32" fmla="*/ 66995 w 152099"/>
                <a:gd name="connsiteY32" fmla="*/ 27512 h 77117"/>
                <a:gd name="connsiteX33" fmla="*/ 74856 w 152099"/>
                <a:gd name="connsiteY33" fmla="*/ 30811 h 77117"/>
                <a:gd name="connsiteX34" fmla="*/ 83828 w 152099"/>
                <a:gd name="connsiteY34" fmla="*/ 34977 h 77117"/>
                <a:gd name="connsiteX35" fmla="*/ 89124 w 152099"/>
                <a:gd name="connsiteY35" fmla="*/ 37503 h 77117"/>
                <a:gd name="connsiteX36" fmla="*/ 99831 w 152099"/>
                <a:gd name="connsiteY36" fmla="*/ 42385 h 77117"/>
                <a:gd name="connsiteX37" fmla="*/ 106127 w 152099"/>
                <a:gd name="connsiteY37" fmla="*/ 45043 h 77117"/>
                <a:gd name="connsiteX38" fmla="*/ 114100 w 152099"/>
                <a:gd name="connsiteY38" fmla="*/ 48417 h 77117"/>
                <a:gd name="connsiteX39" fmla="*/ 121640 w 152099"/>
                <a:gd name="connsiteY39" fmla="*/ 51923 h 77117"/>
                <a:gd name="connsiteX40" fmla="*/ 128709 w 152099"/>
                <a:gd name="connsiteY40" fmla="*/ 55184 h 77117"/>
                <a:gd name="connsiteX41" fmla="*/ 130783 w 152099"/>
                <a:gd name="connsiteY41" fmla="*/ 56107 h 77117"/>
                <a:gd name="connsiteX42" fmla="*/ 143977 w 152099"/>
                <a:gd name="connsiteY42" fmla="*/ 61762 h 77117"/>
                <a:gd name="connsiteX43" fmla="*/ 146560 w 152099"/>
                <a:gd name="connsiteY43" fmla="*/ 63252 h 77117"/>
                <a:gd name="connsiteX44" fmla="*/ 151065 w 152099"/>
                <a:gd name="connsiteY44" fmla="*/ 71489 h 77117"/>
                <a:gd name="connsiteX45" fmla="*/ 144335 w 152099"/>
                <a:gd name="connsiteY45" fmla="*/ 77427 h 77117"/>
                <a:gd name="connsiteX46" fmla="*/ 139680 w 152099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099" h="77117">
                  <a:moveTo>
                    <a:pt x="139680" y="76899"/>
                  </a:moveTo>
                  <a:cubicBezTo>
                    <a:pt x="137437" y="76197"/>
                    <a:pt x="135269" y="75321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3" y="70735"/>
                    <a:pt x="122715" y="69359"/>
                  </a:cubicBezTo>
                  <a:lnTo>
                    <a:pt x="116796" y="66550"/>
                  </a:lnTo>
                  <a:lnTo>
                    <a:pt x="116419" y="66362"/>
                  </a:lnTo>
                  <a:cubicBezTo>
                    <a:pt x="110632" y="63666"/>
                    <a:pt x="104789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8"/>
                  </a:lnTo>
                  <a:cubicBezTo>
                    <a:pt x="87899" y="53582"/>
                    <a:pt x="85807" y="52715"/>
                    <a:pt x="83734" y="51810"/>
                  </a:cubicBezTo>
                  <a:cubicBezTo>
                    <a:pt x="79606" y="49925"/>
                    <a:pt x="75421" y="48040"/>
                    <a:pt x="71387" y="46306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2"/>
                  </a:cubicBezTo>
                  <a:lnTo>
                    <a:pt x="41115" y="32300"/>
                  </a:ln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9"/>
                    <a:pt x="17553" y="21386"/>
                    <a:pt x="12802" y="19501"/>
                  </a:cubicBezTo>
                  <a:cubicBezTo>
                    <a:pt x="9447" y="18232"/>
                    <a:pt x="6299" y="16465"/>
                    <a:pt x="3471" y="14261"/>
                  </a:cubicBezTo>
                  <a:cubicBezTo>
                    <a:pt x="2020" y="13141"/>
                    <a:pt x="701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0"/>
                    <a:pt x="-34" y="4640"/>
                    <a:pt x="1398" y="2951"/>
                  </a:cubicBezTo>
                  <a:cubicBezTo>
                    <a:pt x="2548" y="1519"/>
                    <a:pt x="3962" y="-253"/>
                    <a:pt x="6695" y="501"/>
                  </a:cubicBezTo>
                  <a:cubicBezTo>
                    <a:pt x="7581" y="788"/>
                    <a:pt x="8429" y="1174"/>
                    <a:pt x="9221" y="1651"/>
                  </a:cubicBezTo>
                  <a:cubicBezTo>
                    <a:pt x="12670" y="3536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0"/>
                    <a:pt x="32538" y="11867"/>
                    <a:pt x="34989" y="12960"/>
                  </a:cubicBezTo>
                  <a:cubicBezTo>
                    <a:pt x="38061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8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3" y="56107"/>
                  </a:lnTo>
                  <a:cubicBezTo>
                    <a:pt x="135081" y="57992"/>
                    <a:pt x="139510" y="60047"/>
                    <a:pt x="143977" y="61762"/>
                  </a:cubicBezTo>
                  <a:cubicBezTo>
                    <a:pt x="144901" y="62127"/>
                    <a:pt x="145787" y="62629"/>
                    <a:pt x="146560" y="63252"/>
                  </a:cubicBezTo>
                  <a:cubicBezTo>
                    <a:pt x="149256" y="65148"/>
                    <a:pt x="150933" y="68192"/>
                    <a:pt x="151065" y="71489"/>
                  </a:cubicBezTo>
                  <a:cubicBezTo>
                    <a:pt x="150235" y="74651"/>
                    <a:pt x="147578" y="76997"/>
                    <a:pt x="144335" y="77427"/>
                  </a:cubicBezTo>
                  <a:cubicBezTo>
                    <a:pt x="142771" y="77490"/>
                    <a:pt x="141188" y="7731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5FCCD037-B82F-C3D6-5E2E-BFD7BE111EBF}"/>
                </a:ext>
              </a:extLst>
            </p:cNvPr>
            <p:cNvSpPr/>
            <p:nvPr/>
          </p:nvSpPr>
          <p:spPr>
            <a:xfrm>
              <a:off x="11470978" y="580155"/>
              <a:ext cx="152113" cy="77408"/>
            </a:xfrm>
            <a:custGeom>
              <a:avLst/>
              <a:gdLst>
                <a:gd name="connsiteX0" fmla="*/ 140810 w 152113"/>
                <a:gd name="connsiteY0" fmla="*/ 77276 h 77408"/>
                <a:gd name="connsiteX1" fmla="*/ 137305 w 152113"/>
                <a:gd name="connsiteY1" fmla="*/ 75975 h 77408"/>
                <a:gd name="connsiteX2" fmla="*/ 123412 w 152113"/>
                <a:gd name="connsiteY2" fmla="*/ 69472 h 77408"/>
                <a:gd name="connsiteX3" fmla="*/ 112423 w 152113"/>
                <a:gd name="connsiteY3" fmla="*/ 64270 h 77408"/>
                <a:gd name="connsiteX4" fmla="*/ 99775 w 152113"/>
                <a:gd name="connsiteY4" fmla="*/ 58709 h 77408"/>
                <a:gd name="connsiteX5" fmla="*/ 87202 w 152113"/>
                <a:gd name="connsiteY5" fmla="*/ 53167 h 77408"/>
                <a:gd name="connsiteX6" fmla="*/ 73460 w 152113"/>
                <a:gd name="connsiteY6" fmla="*/ 46702 h 77408"/>
                <a:gd name="connsiteX7" fmla="*/ 61981 w 152113"/>
                <a:gd name="connsiteY7" fmla="*/ 41292 h 77408"/>
                <a:gd name="connsiteX8" fmla="*/ 54064 w 152113"/>
                <a:gd name="connsiteY8" fmla="*/ 37823 h 77408"/>
                <a:gd name="connsiteX9" fmla="*/ 47749 w 152113"/>
                <a:gd name="connsiteY9" fmla="*/ 35090 h 77408"/>
                <a:gd name="connsiteX10" fmla="*/ 36930 w 152113"/>
                <a:gd name="connsiteY10" fmla="*/ 30095 h 77408"/>
                <a:gd name="connsiteX11" fmla="*/ 27995 w 152113"/>
                <a:gd name="connsiteY11" fmla="*/ 25910 h 77408"/>
                <a:gd name="connsiteX12" fmla="*/ 18400 w 152113"/>
                <a:gd name="connsiteY12" fmla="*/ 21462 h 77408"/>
                <a:gd name="connsiteX13" fmla="*/ 13141 w 152113"/>
                <a:gd name="connsiteY13" fmla="*/ 19275 h 77408"/>
                <a:gd name="connsiteX14" fmla="*/ 4678 w 152113"/>
                <a:gd name="connsiteY14" fmla="*/ 15505 h 77408"/>
                <a:gd name="connsiteX15" fmla="*/ 2699 w 152113"/>
                <a:gd name="connsiteY15" fmla="*/ 14224 h 77408"/>
                <a:gd name="connsiteX16" fmla="*/ -958 w 152113"/>
                <a:gd name="connsiteY16" fmla="*/ 8116 h 77408"/>
                <a:gd name="connsiteX17" fmla="*/ 2981 w 152113"/>
                <a:gd name="connsiteY17" fmla="*/ 1180 h 77408"/>
                <a:gd name="connsiteX18" fmla="*/ 8316 w 152113"/>
                <a:gd name="connsiteY18" fmla="*/ 746 h 77408"/>
                <a:gd name="connsiteX19" fmla="*/ 10483 w 152113"/>
                <a:gd name="connsiteY19" fmla="*/ 1538 h 77408"/>
                <a:gd name="connsiteX20" fmla="*/ 40493 w 152113"/>
                <a:gd name="connsiteY20" fmla="*/ 15241 h 77408"/>
                <a:gd name="connsiteX21" fmla="*/ 52236 w 152113"/>
                <a:gd name="connsiteY21" fmla="*/ 20896 h 77408"/>
                <a:gd name="connsiteX22" fmla="*/ 65016 w 152113"/>
                <a:gd name="connsiteY22" fmla="*/ 26985 h 77408"/>
                <a:gd name="connsiteX23" fmla="*/ 73291 w 152113"/>
                <a:gd name="connsiteY23" fmla="*/ 30547 h 77408"/>
                <a:gd name="connsiteX24" fmla="*/ 80227 w 152113"/>
                <a:gd name="connsiteY24" fmla="*/ 33507 h 77408"/>
                <a:gd name="connsiteX25" fmla="*/ 89652 w 152113"/>
                <a:gd name="connsiteY25" fmla="*/ 37955 h 77408"/>
                <a:gd name="connsiteX26" fmla="*/ 89973 w 152113"/>
                <a:gd name="connsiteY26" fmla="*/ 38106 h 77408"/>
                <a:gd name="connsiteX27" fmla="*/ 94798 w 152113"/>
                <a:gd name="connsiteY27" fmla="*/ 40425 h 77408"/>
                <a:gd name="connsiteX28" fmla="*/ 96929 w 152113"/>
                <a:gd name="connsiteY28" fmla="*/ 41424 h 77408"/>
                <a:gd name="connsiteX29" fmla="*/ 106089 w 152113"/>
                <a:gd name="connsiteY29" fmla="*/ 45684 h 77408"/>
                <a:gd name="connsiteX30" fmla="*/ 113140 w 152113"/>
                <a:gd name="connsiteY30" fmla="*/ 48737 h 77408"/>
                <a:gd name="connsiteX31" fmla="*/ 120943 w 152113"/>
                <a:gd name="connsiteY31" fmla="*/ 52112 h 77408"/>
                <a:gd name="connsiteX32" fmla="*/ 130254 w 152113"/>
                <a:gd name="connsiteY32" fmla="*/ 56447 h 77408"/>
                <a:gd name="connsiteX33" fmla="*/ 135250 w 152113"/>
                <a:gd name="connsiteY33" fmla="*/ 58803 h 77408"/>
                <a:gd name="connsiteX34" fmla="*/ 148162 w 152113"/>
                <a:gd name="connsiteY34" fmla="*/ 64797 h 77408"/>
                <a:gd name="connsiteX35" fmla="*/ 148615 w 152113"/>
                <a:gd name="connsiteY35" fmla="*/ 65137 h 77408"/>
                <a:gd name="connsiteX36" fmla="*/ 151046 w 152113"/>
                <a:gd name="connsiteY36" fmla="*/ 70792 h 77408"/>
                <a:gd name="connsiteX37" fmla="*/ 146918 w 152113"/>
                <a:gd name="connsiteY37" fmla="*/ 76955 h 77408"/>
                <a:gd name="connsiteX38" fmla="*/ 140810 w 152113"/>
                <a:gd name="connsiteY38" fmla="*/ 77276 h 7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08">
                  <a:moveTo>
                    <a:pt x="140810" y="77276"/>
                  </a:moveTo>
                  <a:cubicBezTo>
                    <a:pt x="139604" y="76924"/>
                    <a:pt x="138436" y="76489"/>
                    <a:pt x="137305" y="75975"/>
                  </a:cubicBezTo>
                  <a:cubicBezTo>
                    <a:pt x="132648" y="73921"/>
                    <a:pt x="127880" y="71659"/>
                    <a:pt x="123412" y="69472"/>
                  </a:cubicBezTo>
                  <a:cubicBezTo>
                    <a:pt x="119793" y="67738"/>
                    <a:pt x="116099" y="65947"/>
                    <a:pt x="112423" y="64270"/>
                  </a:cubicBezTo>
                  <a:cubicBezTo>
                    <a:pt x="108219" y="62385"/>
                    <a:pt x="103922" y="60500"/>
                    <a:pt x="99775" y="58709"/>
                  </a:cubicBezTo>
                  <a:cubicBezTo>
                    <a:pt x="95628" y="56918"/>
                    <a:pt x="91330" y="55052"/>
                    <a:pt x="87202" y="53167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911"/>
                    <a:pt x="65921" y="43064"/>
                    <a:pt x="61981" y="41292"/>
                  </a:cubicBezTo>
                  <a:cubicBezTo>
                    <a:pt x="59342" y="40067"/>
                    <a:pt x="56665" y="38936"/>
                    <a:pt x="54064" y="37823"/>
                  </a:cubicBezTo>
                  <a:cubicBezTo>
                    <a:pt x="51878" y="36900"/>
                    <a:pt x="49767" y="35938"/>
                    <a:pt x="47749" y="35090"/>
                  </a:cubicBezTo>
                  <a:cubicBezTo>
                    <a:pt x="44150" y="33469"/>
                    <a:pt x="40473" y="31754"/>
                    <a:pt x="36930" y="30095"/>
                  </a:cubicBezTo>
                  <a:lnTo>
                    <a:pt x="27995" y="25910"/>
                  </a:lnTo>
                  <a:cubicBezTo>
                    <a:pt x="24809" y="24402"/>
                    <a:pt x="21605" y="22894"/>
                    <a:pt x="18400" y="21462"/>
                  </a:cubicBezTo>
                  <a:cubicBezTo>
                    <a:pt x="16629" y="20689"/>
                    <a:pt x="14857" y="19954"/>
                    <a:pt x="13141" y="19275"/>
                  </a:cubicBezTo>
                  <a:cubicBezTo>
                    <a:pt x="10125" y="18050"/>
                    <a:pt x="7355" y="16919"/>
                    <a:pt x="4678" y="15505"/>
                  </a:cubicBezTo>
                  <a:cubicBezTo>
                    <a:pt x="3981" y="15138"/>
                    <a:pt x="3321" y="14709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2" y="5666"/>
                    <a:pt x="-91" y="3385"/>
                    <a:pt x="2981" y="1180"/>
                  </a:cubicBezTo>
                  <a:cubicBezTo>
                    <a:pt x="4603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3" y="1538"/>
                  </a:cubicBezTo>
                  <a:cubicBezTo>
                    <a:pt x="19550" y="5628"/>
                    <a:pt x="30088" y="10397"/>
                    <a:pt x="40493" y="15241"/>
                  </a:cubicBezTo>
                  <a:cubicBezTo>
                    <a:pt x="44413" y="17126"/>
                    <a:pt x="48391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577" y="29416"/>
                    <a:pt x="73291" y="30547"/>
                  </a:cubicBezTo>
                  <a:cubicBezTo>
                    <a:pt x="75666" y="31546"/>
                    <a:pt x="78004" y="32432"/>
                    <a:pt x="80227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6"/>
                    <a:pt x="102998" y="44308"/>
                    <a:pt x="106089" y="45684"/>
                  </a:cubicBezTo>
                  <a:cubicBezTo>
                    <a:pt x="108446" y="46739"/>
                    <a:pt x="110820" y="47757"/>
                    <a:pt x="113140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4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5" y="65137"/>
                  </a:lnTo>
                  <a:cubicBezTo>
                    <a:pt x="150349" y="66477"/>
                    <a:pt x="151273" y="68613"/>
                    <a:pt x="151046" y="70792"/>
                  </a:cubicBezTo>
                  <a:cubicBezTo>
                    <a:pt x="150801" y="73409"/>
                    <a:pt x="149237" y="75725"/>
                    <a:pt x="146918" y="76955"/>
                  </a:cubicBezTo>
                  <a:cubicBezTo>
                    <a:pt x="144996" y="77862"/>
                    <a:pt x="142809" y="77977"/>
                    <a:pt x="140810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66767DA9-1B35-A4EA-2908-32314F89C451}"/>
                </a:ext>
              </a:extLst>
            </p:cNvPr>
            <p:cNvSpPr/>
            <p:nvPr/>
          </p:nvSpPr>
          <p:spPr>
            <a:xfrm>
              <a:off x="11447812" y="609273"/>
              <a:ext cx="151925" cy="77527"/>
            </a:xfrm>
            <a:custGeom>
              <a:avLst/>
              <a:gdLst>
                <a:gd name="connsiteX0" fmla="*/ 140717 w 151925"/>
                <a:gd name="connsiteY0" fmla="*/ 77394 h 77527"/>
                <a:gd name="connsiteX1" fmla="*/ 137192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6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7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80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69 w 151925"/>
                <a:gd name="connsiteY30" fmla="*/ 48874 h 77527"/>
                <a:gd name="connsiteX31" fmla="*/ 120755 w 151925"/>
                <a:gd name="connsiteY31" fmla="*/ 52248 h 77527"/>
                <a:gd name="connsiteX32" fmla="*/ 130067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7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7" y="77394"/>
                  </a:moveTo>
                  <a:cubicBezTo>
                    <a:pt x="139510" y="77047"/>
                    <a:pt x="138341" y="76612"/>
                    <a:pt x="137192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5" y="66084"/>
                    <a:pt x="112310" y="64387"/>
                  </a:cubicBezTo>
                  <a:cubicBezTo>
                    <a:pt x="108106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9" y="51117"/>
                    <a:pt x="77853" y="48893"/>
                    <a:pt x="73347" y="46744"/>
                  </a:cubicBezTo>
                  <a:cubicBezTo>
                    <a:pt x="69577" y="44953"/>
                    <a:pt x="65807" y="43106"/>
                    <a:pt x="61886" y="41334"/>
                  </a:cubicBezTo>
                  <a:cubicBezTo>
                    <a:pt x="59285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7" y="21504"/>
                  </a:cubicBezTo>
                  <a:cubicBezTo>
                    <a:pt x="16497" y="20712"/>
                    <a:pt x="14706" y="19977"/>
                    <a:pt x="12953" y="19280"/>
                  </a:cubicBezTo>
                  <a:cubicBezTo>
                    <a:pt x="10013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2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3" y="941"/>
                    <a:pt x="9767" y="1212"/>
                    <a:pt x="10465" y="1542"/>
                  </a:cubicBezTo>
                  <a:cubicBezTo>
                    <a:pt x="19456" y="5765"/>
                    <a:pt x="30068" y="10628"/>
                    <a:pt x="40380" y="15434"/>
                  </a:cubicBezTo>
                  <a:cubicBezTo>
                    <a:pt x="44300" y="17319"/>
                    <a:pt x="48278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8" y="31702"/>
                    <a:pt x="77853" y="32607"/>
                    <a:pt x="80115" y="33700"/>
                  </a:cubicBezTo>
                  <a:cubicBezTo>
                    <a:pt x="83263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69" y="48874"/>
                  </a:lnTo>
                  <a:cubicBezTo>
                    <a:pt x="115534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7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3" y="73551"/>
                    <a:pt x="149066" y="75873"/>
                    <a:pt x="146730" y="77092"/>
                  </a:cubicBezTo>
                  <a:cubicBezTo>
                    <a:pt x="144845" y="77982"/>
                    <a:pt x="142677" y="78091"/>
                    <a:pt x="140717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E5C527F3-912D-1BEC-6D5D-F59C0DF55279}"/>
                </a:ext>
              </a:extLst>
            </p:cNvPr>
            <p:cNvSpPr/>
            <p:nvPr/>
          </p:nvSpPr>
          <p:spPr>
            <a:xfrm>
              <a:off x="11431221" y="682920"/>
              <a:ext cx="79780" cy="63554"/>
            </a:xfrm>
            <a:custGeom>
              <a:avLst/>
              <a:gdLst>
                <a:gd name="connsiteX0" fmla="*/ 47564 w 79780"/>
                <a:gd name="connsiteY0" fmla="*/ 60917 h 63554"/>
                <a:gd name="connsiteX1" fmla="*/ 43587 w 79780"/>
                <a:gd name="connsiteY1" fmla="*/ 59692 h 63554"/>
                <a:gd name="connsiteX2" fmla="*/ 21702 w 79780"/>
                <a:gd name="connsiteY2" fmla="*/ 48514 h 63554"/>
                <a:gd name="connsiteX3" fmla="*/ 7621 w 79780"/>
                <a:gd name="connsiteY3" fmla="*/ 31210 h 63554"/>
                <a:gd name="connsiteX4" fmla="*/ -766 w 79780"/>
                <a:gd name="connsiteY4" fmla="*/ 10834 h 63554"/>
                <a:gd name="connsiteX5" fmla="*/ 2513 w 79780"/>
                <a:gd name="connsiteY5" fmla="*/ 1107 h 63554"/>
                <a:gd name="connsiteX6" fmla="*/ 6905 w 79780"/>
                <a:gd name="connsiteY6" fmla="*/ 598 h 63554"/>
                <a:gd name="connsiteX7" fmla="*/ 9846 w 79780"/>
                <a:gd name="connsiteY7" fmla="*/ 2106 h 63554"/>
                <a:gd name="connsiteX8" fmla="*/ 11976 w 79780"/>
                <a:gd name="connsiteY8" fmla="*/ 4726 h 63554"/>
                <a:gd name="connsiteX9" fmla="*/ 15256 w 79780"/>
                <a:gd name="connsiteY9" fmla="*/ 12116 h 63554"/>
                <a:gd name="connsiteX10" fmla="*/ 19760 w 79780"/>
                <a:gd name="connsiteY10" fmla="*/ 21955 h 63554"/>
                <a:gd name="connsiteX11" fmla="*/ 27169 w 79780"/>
                <a:gd name="connsiteY11" fmla="*/ 32492 h 63554"/>
                <a:gd name="connsiteX12" fmla="*/ 33238 w 79780"/>
                <a:gd name="connsiteY12" fmla="*/ 38147 h 63554"/>
                <a:gd name="connsiteX13" fmla="*/ 45472 w 79780"/>
                <a:gd name="connsiteY13" fmla="*/ 45216 h 63554"/>
                <a:gd name="connsiteX14" fmla="*/ 51485 w 79780"/>
                <a:gd name="connsiteY14" fmla="*/ 47214 h 63554"/>
                <a:gd name="connsiteX15" fmla="*/ 73388 w 79780"/>
                <a:gd name="connsiteY15" fmla="*/ 50004 h 63554"/>
                <a:gd name="connsiteX16" fmla="*/ 73728 w 79780"/>
                <a:gd name="connsiteY16" fmla="*/ 50004 h 63554"/>
                <a:gd name="connsiteX17" fmla="*/ 74199 w 79780"/>
                <a:gd name="connsiteY17" fmla="*/ 50117 h 63554"/>
                <a:gd name="connsiteX18" fmla="*/ 76178 w 79780"/>
                <a:gd name="connsiteY18" fmla="*/ 51191 h 63554"/>
                <a:gd name="connsiteX19" fmla="*/ 78723 w 79780"/>
                <a:gd name="connsiteY19" fmla="*/ 56733 h 63554"/>
                <a:gd name="connsiteX20" fmla="*/ 77309 w 79780"/>
                <a:gd name="connsiteY20" fmla="*/ 61408 h 63554"/>
                <a:gd name="connsiteX21" fmla="*/ 71164 w 79780"/>
                <a:gd name="connsiteY21" fmla="*/ 63839 h 63554"/>
                <a:gd name="connsiteX22" fmla="*/ 47564 w 79780"/>
                <a:gd name="connsiteY22" fmla="*/ 60917 h 6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80" h="63554">
                  <a:moveTo>
                    <a:pt x="47564" y="60917"/>
                  </a:moveTo>
                  <a:cubicBezTo>
                    <a:pt x="46225" y="60540"/>
                    <a:pt x="44907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3" y="37697"/>
                    <a:pt x="7621" y="31210"/>
                  </a:cubicBezTo>
                  <a:cubicBezTo>
                    <a:pt x="3625" y="24979"/>
                    <a:pt x="779" y="18076"/>
                    <a:pt x="-766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4" y="96"/>
                    <a:pt x="6905" y="598"/>
                  </a:cubicBezTo>
                  <a:cubicBezTo>
                    <a:pt x="7979" y="909"/>
                    <a:pt x="8979" y="1421"/>
                    <a:pt x="9846" y="2106"/>
                  </a:cubicBezTo>
                  <a:cubicBezTo>
                    <a:pt x="10751" y="2807"/>
                    <a:pt x="11467" y="3703"/>
                    <a:pt x="11976" y="4726"/>
                  </a:cubicBezTo>
                  <a:cubicBezTo>
                    <a:pt x="13125" y="7120"/>
                    <a:pt x="14163" y="9552"/>
                    <a:pt x="15256" y="12116"/>
                  </a:cubicBezTo>
                  <a:cubicBezTo>
                    <a:pt x="16688" y="15433"/>
                    <a:pt x="18102" y="18751"/>
                    <a:pt x="19760" y="21955"/>
                  </a:cubicBezTo>
                  <a:cubicBezTo>
                    <a:pt x="21721" y="25803"/>
                    <a:pt x="24210" y="29351"/>
                    <a:pt x="27169" y="32492"/>
                  </a:cubicBezTo>
                  <a:cubicBezTo>
                    <a:pt x="29054" y="34513"/>
                    <a:pt x="31090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8" y="50004"/>
                  </a:lnTo>
                  <a:lnTo>
                    <a:pt x="74199" y="50117"/>
                  </a:lnTo>
                  <a:cubicBezTo>
                    <a:pt x="74915" y="50338"/>
                    <a:pt x="75593" y="50704"/>
                    <a:pt x="76178" y="51191"/>
                  </a:cubicBezTo>
                  <a:cubicBezTo>
                    <a:pt x="77950" y="52462"/>
                    <a:pt x="78912" y="54567"/>
                    <a:pt x="78723" y="56733"/>
                  </a:cubicBezTo>
                  <a:cubicBezTo>
                    <a:pt x="78421" y="58337"/>
                    <a:pt x="77950" y="59904"/>
                    <a:pt x="77309" y="61408"/>
                  </a:cubicBezTo>
                  <a:cubicBezTo>
                    <a:pt x="76442" y="63670"/>
                    <a:pt x="73878" y="63745"/>
                    <a:pt x="71164" y="63839"/>
                  </a:cubicBezTo>
                  <a:cubicBezTo>
                    <a:pt x="63190" y="64083"/>
                    <a:pt x="55236" y="6309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3043ACC4-185D-B87C-F777-A7C0FAC26905}"/>
                </a:ext>
              </a:extLst>
            </p:cNvPr>
            <p:cNvSpPr/>
            <p:nvPr/>
          </p:nvSpPr>
          <p:spPr>
            <a:xfrm>
              <a:off x="11838738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2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18"/>
                    <a:pt x="59322" y="9457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84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C89E6810-B4D1-323D-A6CF-0D711135E04B}"/>
                </a:ext>
              </a:extLst>
            </p:cNvPr>
            <p:cNvSpPr/>
            <p:nvPr/>
          </p:nvSpPr>
          <p:spPr>
            <a:xfrm>
              <a:off x="11730275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8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8" y="90359"/>
                    <a:pt x="-1052" y="87882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0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8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FB006D63-0EB1-4A45-75DE-5F1538AADE3B}"/>
                </a:ext>
              </a:extLst>
            </p:cNvPr>
            <p:cNvSpPr/>
            <p:nvPr/>
          </p:nvSpPr>
          <p:spPr>
            <a:xfrm>
              <a:off x="11905804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8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9" y="736"/>
                  </a:cubicBezTo>
                  <a:cubicBezTo>
                    <a:pt x="81509" y="1139"/>
                    <a:pt x="82753" y="1637"/>
                    <a:pt x="83979" y="2225"/>
                  </a:cubicBezTo>
                  <a:lnTo>
                    <a:pt x="87936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1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5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D78D661B-CDEF-91FE-D4D7-0453FB744F40}"/>
                </a:ext>
              </a:extLst>
            </p:cNvPr>
            <p:cNvSpPr/>
            <p:nvPr/>
          </p:nvSpPr>
          <p:spPr>
            <a:xfrm>
              <a:off x="11584322" y="128432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4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1" y="83561"/>
                  </a:cubicBezTo>
                  <a:cubicBezTo>
                    <a:pt x="28052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6"/>
                    <a:pt x="173" y="5105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4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0"/>
                    <a:pt x="40077" y="80679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8CB8B2DF-A0FA-BCF3-3031-0C3F81B01E1B}"/>
                </a:ext>
              </a:extLst>
            </p:cNvPr>
            <p:cNvSpPr/>
            <p:nvPr/>
          </p:nvSpPr>
          <p:spPr>
            <a:xfrm>
              <a:off x="11912778" y="448020"/>
              <a:ext cx="100469" cy="24476"/>
            </a:xfrm>
            <a:custGeom>
              <a:avLst/>
              <a:gdLst>
                <a:gd name="connsiteX0" fmla="*/ 16893 w 100469"/>
                <a:gd name="connsiteY0" fmla="*/ 14335 h 24476"/>
                <a:gd name="connsiteX1" fmla="*/ 9353 w 100469"/>
                <a:gd name="connsiteY1" fmla="*/ 10923 h 24476"/>
                <a:gd name="connsiteX2" fmla="*/ -1034 w 100469"/>
                <a:gd name="connsiteY2" fmla="*/ 5268 h 24476"/>
                <a:gd name="connsiteX3" fmla="*/ 10276 w 100469"/>
                <a:gd name="connsiteY3" fmla="*/ 1894 h 24476"/>
                <a:gd name="connsiteX4" fmla="*/ 20172 w 100469"/>
                <a:gd name="connsiteY4" fmla="*/ 348 h 24476"/>
                <a:gd name="connsiteX5" fmla="*/ 88522 w 100469"/>
                <a:gd name="connsiteY5" fmla="*/ 10603 h 24476"/>
                <a:gd name="connsiteX6" fmla="*/ 88973 w 100469"/>
                <a:gd name="connsiteY6" fmla="*/ 10603 h 24476"/>
                <a:gd name="connsiteX7" fmla="*/ 92518 w 100469"/>
                <a:gd name="connsiteY7" fmla="*/ 12488 h 24476"/>
                <a:gd name="connsiteX8" fmla="*/ 94874 w 100469"/>
                <a:gd name="connsiteY8" fmla="*/ 14618 h 24476"/>
                <a:gd name="connsiteX9" fmla="*/ 99436 w 100469"/>
                <a:gd name="connsiteY9" fmla="*/ 19123 h 24476"/>
                <a:gd name="connsiteX10" fmla="*/ 93894 w 100469"/>
                <a:gd name="connsiteY10" fmla="*/ 22365 h 24476"/>
                <a:gd name="connsiteX11" fmla="*/ 86730 w 100469"/>
                <a:gd name="connsiteY11" fmla="*/ 24759 h 24476"/>
                <a:gd name="connsiteX12" fmla="*/ 18363 w 100469"/>
                <a:gd name="connsiteY12" fmla="*/ 14580 h 24476"/>
                <a:gd name="connsiteX13" fmla="*/ 16893 w 100469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6">
                  <a:moveTo>
                    <a:pt x="16893" y="14335"/>
                  </a:moveTo>
                  <a:cubicBezTo>
                    <a:pt x="14254" y="13485"/>
                    <a:pt x="11727" y="12341"/>
                    <a:pt x="9353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5" y="6870"/>
                    <a:pt x="88522" y="10603"/>
                  </a:cubicBezTo>
                  <a:lnTo>
                    <a:pt x="88973" y="10603"/>
                  </a:lnTo>
                  <a:cubicBezTo>
                    <a:pt x="90275" y="10987"/>
                    <a:pt x="91481" y="11628"/>
                    <a:pt x="92518" y="12488"/>
                  </a:cubicBezTo>
                  <a:cubicBezTo>
                    <a:pt x="93347" y="13150"/>
                    <a:pt x="94139" y="13861"/>
                    <a:pt x="94874" y="14618"/>
                  </a:cubicBezTo>
                  <a:lnTo>
                    <a:pt x="99436" y="19123"/>
                  </a:lnTo>
                  <a:lnTo>
                    <a:pt x="93894" y="22365"/>
                  </a:lnTo>
                  <a:cubicBezTo>
                    <a:pt x="90972" y="24061"/>
                    <a:pt x="88861" y="25004"/>
                    <a:pt x="86730" y="24759"/>
                  </a:cubicBezTo>
                  <a:cubicBezTo>
                    <a:pt x="63282" y="22044"/>
                    <a:pt x="40021" y="18256"/>
                    <a:pt x="18363" y="14580"/>
                  </a:cubicBezTo>
                  <a:cubicBezTo>
                    <a:pt x="17911" y="14618"/>
                    <a:pt x="17402" y="14504"/>
                    <a:pt x="16893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FC8598A6-5D3C-21F3-0096-7C65B17AED3D}"/>
                </a:ext>
              </a:extLst>
            </p:cNvPr>
            <p:cNvSpPr/>
            <p:nvPr/>
          </p:nvSpPr>
          <p:spPr>
            <a:xfrm>
              <a:off x="11393412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3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0 w 94116"/>
                <a:gd name="connsiteY5" fmla="*/ 361 h 27051"/>
                <a:gd name="connsiteX6" fmla="*/ 81414 w 94116"/>
                <a:gd name="connsiteY6" fmla="*/ 10785 h 27051"/>
                <a:gd name="connsiteX7" fmla="*/ 81923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3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3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0" y="361"/>
                  </a:cubicBezTo>
                  <a:cubicBezTo>
                    <a:pt x="34743" y="3037"/>
                    <a:pt x="58229" y="6543"/>
                    <a:pt x="81414" y="10785"/>
                  </a:cubicBezTo>
                  <a:lnTo>
                    <a:pt x="81923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3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7B534E54-CA3D-2EF9-9AA8-304946A4074A}"/>
                </a:ext>
              </a:extLst>
            </p:cNvPr>
            <p:cNvSpPr/>
            <p:nvPr/>
          </p:nvSpPr>
          <p:spPr>
            <a:xfrm>
              <a:off x="11780378" y="624707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7"/>
                    <a:pt x="29502" y="84361"/>
                    <a:pt x="28259" y="83448"/>
                  </a:cubicBezTo>
                  <a:cubicBezTo>
                    <a:pt x="28032" y="83274"/>
                    <a:pt x="27825" y="83086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1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A5EBCC14-1458-3AE6-9DB8-FF5A7CFB04A0}"/>
                </a:ext>
              </a:extLst>
            </p:cNvPr>
            <p:cNvSpPr/>
            <p:nvPr/>
          </p:nvSpPr>
          <p:spPr>
            <a:xfrm>
              <a:off x="11458293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7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5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7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8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2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55B9C05A-E7DA-5F56-8915-20B34D704BC9}"/>
                </a:ext>
              </a:extLst>
            </p:cNvPr>
            <p:cNvSpPr/>
            <p:nvPr/>
          </p:nvSpPr>
          <p:spPr>
            <a:xfrm>
              <a:off x="11875079" y="556797"/>
              <a:ext cx="73306" cy="59923"/>
            </a:xfrm>
            <a:custGeom>
              <a:avLst/>
              <a:gdLst>
                <a:gd name="connsiteX0" fmla="*/ 61755 w 73306"/>
                <a:gd name="connsiteY0" fmla="*/ 59636 h 59923"/>
                <a:gd name="connsiteX1" fmla="*/ 61132 w 73306"/>
                <a:gd name="connsiteY1" fmla="*/ 59183 h 59923"/>
                <a:gd name="connsiteX2" fmla="*/ 46694 w 73306"/>
                <a:gd name="connsiteY2" fmla="*/ 48345 h 59923"/>
                <a:gd name="connsiteX3" fmla="*/ 38815 w 73306"/>
                <a:gd name="connsiteY3" fmla="*/ 41992 h 59923"/>
                <a:gd name="connsiteX4" fmla="*/ 30898 w 73306"/>
                <a:gd name="connsiteY4" fmla="*/ 35640 h 59923"/>
                <a:gd name="connsiteX5" fmla="*/ 30125 w 73306"/>
                <a:gd name="connsiteY5" fmla="*/ 35018 h 59923"/>
                <a:gd name="connsiteX6" fmla="*/ 22434 w 73306"/>
                <a:gd name="connsiteY6" fmla="*/ 29061 h 59923"/>
                <a:gd name="connsiteX7" fmla="*/ 14235 w 73306"/>
                <a:gd name="connsiteY7" fmla="*/ 22690 h 59923"/>
                <a:gd name="connsiteX8" fmla="*/ 2586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9 w 73306"/>
                <a:gd name="connsiteY12" fmla="*/ 598 h 59923"/>
                <a:gd name="connsiteX13" fmla="*/ 9240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3 w 73306"/>
                <a:gd name="connsiteY17" fmla="*/ 49871 h 59923"/>
                <a:gd name="connsiteX18" fmla="*/ 71237 w 73306"/>
                <a:gd name="connsiteY18" fmla="*/ 51266 h 59923"/>
                <a:gd name="connsiteX19" fmla="*/ 71802 w 73306"/>
                <a:gd name="connsiteY19" fmla="*/ 54716 h 59923"/>
                <a:gd name="connsiteX20" fmla="*/ 72273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5" y="59636"/>
                  </a:moveTo>
                  <a:lnTo>
                    <a:pt x="61132" y="59183"/>
                  </a:lnTo>
                  <a:cubicBezTo>
                    <a:pt x="56817" y="56186"/>
                    <a:pt x="52367" y="52850"/>
                    <a:pt x="46694" y="48345"/>
                  </a:cubicBezTo>
                  <a:cubicBezTo>
                    <a:pt x="44074" y="46252"/>
                    <a:pt x="41397" y="44085"/>
                    <a:pt x="38815" y="41992"/>
                  </a:cubicBezTo>
                  <a:cubicBezTo>
                    <a:pt x="36232" y="39900"/>
                    <a:pt x="33518" y="37713"/>
                    <a:pt x="30898" y="35640"/>
                  </a:cubicBezTo>
                  <a:lnTo>
                    <a:pt x="30125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3" y="24801"/>
                    <a:pt x="14235" y="22690"/>
                  </a:cubicBezTo>
                  <a:cubicBezTo>
                    <a:pt x="9541" y="18920"/>
                    <a:pt x="5828" y="15791"/>
                    <a:pt x="2586" y="12700"/>
                  </a:cubicBezTo>
                  <a:cubicBezTo>
                    <a:pt x="1059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8"/>
                    <a:pt x="7072" y="335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4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4"/>
                    <a:pt x="71726" y="53550"/>
                    <a:pt x="71802" y="54716"/>
                  </a:cubicBezTo>
                  <a:lnTo>
                    <a:pt x="72273" y="59711"/>
                  </a:lnTo>
                  <a:lnTo>
                    <a:pt x="67202" y="60126"/>
                  </a:lnTo>
                  <a:cubicBezTo>
                    <a:pt x="65657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A838DB29-002A-741B-5B1F-21F64AF6D7F2}"/>
                </a:ext>
              </a:extLst>
            </p:cNvPr>
            <p:cNvSpPr/>
            <p:nvPr/>
          </p:nvSpPr>
          <p:spPr>
            <a:xfrm>
              <a:off x="8560942" y="1320017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4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50943D2C-FF18-BC92-FDD0-AC8928413DE3}"/>
                </a:ext>
              </a:extLst>
            </p:cNvPr>
            <p:cNvSpPr/>
            <p:nvPr/>
          </p:nvSpPr>
          <p:spPr>
            <a:xfrm>
              <a:off x="8397636" y="1199663"/>
              <a:ext cx="177511" cy="279752"/>
            </a:xfrm>
            <a:custGeom>
              <a:avLst/>
              <a:gdLst>
                <a:gd name="connsiteX0" fmla="*/ 8268 w 177511"/>
                <a:gd name="connsiteY0" fmla="*/ 278032 h 279752"/>
                <a:gd name="connsiteX1" fmla="*/ 115164 w 177511"/>
                <a:gd name="connsiteY1" fmla="*/ 151833 h 279752"/>
                <a:gd name="connsiteX2" fmla="*/ 108322 w 177511"/>
                <a:gd name="connsiteY2" fmla="*/ 152701 h 279752"/>
                <a:gd name="connsiteX3" fmla="*/ 127944 w 177511"/>
                <a:gd name="connsiteY3" fmla="*/ 167780 h 279752"/>
                <a:gd name="connsiteX4" fmla="*/ 135955 w 177511"/>
                <a:gd name="connsiteY4" fmla="*/ 167780 h 279752"/>
                <a:gd name="connsiteX5" fmla="*/ 174824 w 177511"/>
                <a:gd name="connsiteY5" fmla="*/ 129270 h 279752"/>
                <a:gd name="connsiteX6" fmla="*/ 174824 w 177511"/>
                <a:gd name="connsiteY6" fmla="*/ 121272 h 279752"/>
                <a:gd name="connsiteX7" fmla="*/ 173674 w 177511"/>
                <a:gd name="connsiteY7" fmla="*/ 120392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8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8" y="278032"/>
                  </a:moveTo>
                  <a:cubicBezTo>
                    <a:pt x="42291" y="234627"/>
                    <a:pt x="77936" y="192562"/>
                    <a:pt x="115164" y="151833"/>
                  </a:cubicBezTo>
                  <a:lnTo>
                    <a:pt x="108322" y="152701"/>
                  </a:lnTo>
                  <a:cubicBezTo>
                    <a:pt x="114994" y="157526"/>
                    <a:pt x="121762" y="162333"/>
                    <a:pt x="127944" y="167780"/>
                  </a:cubicBezTo>
                  <a:cubicBezTo>
                    <a:pt x="130187" y="169918"/>
                    <a:pt x="133712" y="169918"/>
                    <a:pt x="135955" y="167780"/>
                  </a:cubicBezTo>
                  <a:lnTo>
                    <a:pt x="174824" y="129270"/>
                  </a:lnTo>
                  <a:cubicBezTo>
                    <a:pt x="177029" y="127059"/>
                    <a:pt x="177029" y="123480"/>
                    <a:pt x="174824" y="121272"/>
                  </a:cubicBezTo>
                  <a:cubicBezTo>
                    <a:pt x="174484" y="120931"/>
                    <a:pt x="174088" y="120635"/>
                    <a:pt x="173674" y="120392"/>
                  </a:cubicBezTo>
                  <a:cubicBezTo>
                    <a:pt x="118821" y="83782"/>
                    <a:pt x="66042" y="44169"/>
                    <a:pt x="15562" y="1733"/>
                  </a:cubicBezTo>
                  <a:cubicBezTo>
                    <a:pt x="10020" y="-2923"/>
                    <a:pt x="1971" y="5032"/>
                    <a:pt x="7551" y="9725"/>
                  </a:cubicBezTo>
                  <a:cubicBezTo>
                    <a:pt x="58766" y="52795"/>
                    <a:pt x="112318" y="93000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1" y="142000"/>
                    <a:pt x="107172" y="143822"/>
                  </a:cubicBezTo>
                  <a:cubicBezTo>
                    <a:pt x="69943" y="184538"/>
                    <a:pt x="34318" y="226635"/>
                    <a:pt x="275" y="270115"/>
                  </a:cubicBezTo>
                  <a:cubicBezTo>
                    <a:pt x="-4173" y="275770"/>
                    <a:pt x="3781" y="283838"/>
                    <a:pt x="8268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7FBFD8EC-60EC-5937-217C-A29D9B2C0A3A}"/>
                </a:ext>
              </a:extLst>
            </p:cNvPr>
            <p:cNvSpPr/>
            <p:nvPr/>
          </p:nvSpPr>
          <p:spPr>
            <a:xfrm>
              <a:off x="7854154" y="1197299"/>
              <a:ext cx="559540" cy="712428"/>
            </a:xfrm>
            <a:custGeom>
              <a:avLst/>
              <a:gdLst>
                <a:gd name="connsiteX0" fmla="*/ 543512 w 559540"/>
                <a:gd name="connsiteY0" fmla="*/ 273234 h 712428"/>
                <a:gd name="connsiteX1" fmla="*/ 424872 w 559540"/>
                <a:gd name="connsiteY1" fmla="*/ 668154 h 712428"/>
                <a:gd name="connsiteX2" fmla="*/ 413430 w 559540"/>
                <a:gd name="connsiteY2" fmla="*/ 705495 h 712428"/>
                <a:gd name="connsiteX3" fmla="*/ 421743 w 559540"/>
                <a:gd name="connsiteY3" fmla="*/ 702121 h 712428"/>
                <a:gd name="connsiteX4" fmla="*/ 89724 w 559540"/>
                <a:gd name="connsiteY4" fmla="*/ 431176 h 712428"/>
                <a:gd name="connsiteX5" fmla="*/ 8670 w 559540"/>
                <a:gd name="connsiteY5" fmla="*/ 342092 h 712428"/>
                <a:gd name="connsiteX6" fmla="*/ 6182 w 559540"/>
                <a:gd name="connsiteY6" fmla="*/ 351517 h 712428"/>
                <a:gd name="connsiteX7" fmla="*/ 184990 w 559540"/>
                <a:gd name="connsiteY7" fmla="*/ 285109 h 712428"/>
                <a:gd name="connsiteX8" fmla="*/ 428152 w 559540"/>
                <a:gd name="connsiteY8" fmla="*/ 194800 h 712428"/>
                <a:gd name="connsiteX9" fmla="*/ 447868 w 559540"/>
                <a:gd name="connsiteY9" fmla="*/ 187467 h 712428"/>
                <a:gd name="connsiteX10" fmla="*/ 467774 w 559540"/>
                <a:gd name="connsiteY10" fmla="*/ 166884 h 712428"/>
                <a:gd name="connsiteX11" fmla="*/ 496294 w 559540"/>
                <a:gd name="connsiteY11" fmla="*/ 135499 h 712428"/>
                <a:gd name="connsiteX12" fmla="*/ 554596 w 559540"/>
                <a:gd name="connsiteY12" fmla="*/ 71410 h 712428"/>
                <a:gd name="connsiteX13" fmla="*/ 554596 w 559540"/>
                <a:gd name="connsiteY13" fmla="*/ 63399 h 712428"/>
                <a:gd name="connsiteX14" fmla="*/ 530751 w 559540"/>
                <a:gd name="connsiteY14" fmla="*/ 34804 h 712428"/>
                <a:gd name="connsiteX15" fmla="*/ 531637 w 559540"/>
                <a:gd name="connsiteY15" fmla="*/ 41646 h 712428"/>
                <a:gd name="connsiteX16" fmla="*/ 556669 w 559540"/>
                <a:gd name="connsiteY16" fmla="*/ 9809 h 712428"/>
                <a:gd name="connsiteX17" fmla="*/ 548677 w 559540"/>
                <a:gd name="connsiteY17" fmla="*/ 1798 h 712428"/>
                <a:gd name="connsiteX18" fmla="*/ 521760 w 559540"/>
                <a:gd name="connsiteY18" fmla="*/ 36010 h 712428"/>
                <a:gd name="connsiteX19" fmla="*/ 522646 w 559540"/>
                <a:gd name="connsiteY19" fmla="*/ 42852 h 712428"/>
                <a:gd name="connsiteX20" fmla="*/ 546491 w 559540"/>
                <a:gd name="connsiteY20" fmla="*/ 71466 h 712428"/>
                <a:gd name="connsiteX21" fmla="*/ 546491 w 559540"/>
                <a:gd name="connsiteY21" fmla="*/ 63455 h 712428"/>
                <a:gd name="connsiteX22" fmla="*/ 494390 w 559540"/>
                <a:gd name="connsiteY22" fmla="*/ 120796 h 712428"/>
                <a:gd name="connsiteX23" fmla="*/ 472072 w 559540"/>
                <a:gd name="connsiteY23" fmla="*/ 145301 h 712428"/>
                <a:gd name="connsiteX24" fmla="*/ 459669 w 559540"/>
                <a:gd name="connsiteY24" fmla="*/ 158948 h 712428"/>
                <a:gd name="connsiteX25" fmla="*/ 444778 w 559540"/>
                <a:gd name="connsiteY25" fmla="*/ 175328 h 712428"/>
                <a:gd name="connsiteX26" fmla="*/ 443873 w 559540"/>
                <a:gd name="connsiteY26" fmla="*/ 176949 h 712428"/>
                <a:gd name="connsiteX27" fmla="*/ 441177 w 559540"/>
                <a:gd name="connsiteY27" fmla="*/ 177948 h 712428"/>
                <a:gd name="connsiteX28" fmla="*/ 430187 w 559540"/>
                <a:gd name="connsiteY28" fmla="*/ 182039 h 712428"/>
                <a:gd name="connsiteX29" fmla="*/ 335449 w 559540"/>
                <a:gd name="connsiteY29" fmla="*/ 217212 h 712428"/>
                <a:gd name="connsiteX30" fmla="*/ 68763 w 559540"/>
                <a:gd name="connsiteY30" fmla="*/ 316249 h 712428"/>
                <a:gd name="connsiteX31" fmla="*/ 3015 w 559540"/>
                <a:gd name="connsiteY31" fmla="*/ 340753 h 712428"/>
                <a:gd name="connsiteX32" fmla="*/ -774 w 559540"/>
                <a:gd name="connsiteY32" fmla="*/ 347948 h 712428"/>
                <a:gd name="connsiteX33" fmla="*/ 527 w 559540"/>
                <a:gd name="connsiteY33" fmla="*/ 350178 h 712428"/>
                <a:gd name="connsiteX34" fmla="*/ 315317 w 559540"/>
                <a:gd name="connsiteY34" fmla="*/ 642839 h 712428"/>
                <a:gd name="connsiteX35" fmla="*/ 416032 w 559540"/>
                <a:gd name="connsiteY35" fmla="*/ 711980 h 712428"/>
                <a:gd name="connsiteX36" fmla="*/ 423759 w 559540"/>
                <a:gd name="connsiteY36" fmla="*/ 709938 h 712428"/>
                <a:gd name="connsiteX37" fmla="*/ 424325 w 559540"/>
                <a:gd name="connsiteY37" fmla="*/ 708606 h 712428"/>
                <a:gd name="connsiteX38" fmla="*/ 521778 w 559540"/>
                <a:gd name="connsiteY38" fmla="*/ 387218 h 712428"/>
                <a:gd name="connsiteX39" fmla="*/ 554407 w 559540"/>
                <a:gd name="connsiteY39" fmla="*/ 276344 h 712428"/>
                <a:gd name="connsiteX40" fmla="*/ 543512 w 559540"/>
                <a:gd name="connsiteY40" fmla="*/ 273328 h 71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428">
                  <a:moveTo>
                    <a:pt x="543512" y="273234"/>
                  </a:moveTo>
                  <a:cubicBezTo>
                    <a:pt x="505417" y="405295"/>
                    <a:pt x="465079" y="536715"/>
                    <a:pt x="424872" y="668154"/>
                  </a:cubicBezTo>
                  <a:cubicBezTo>
                    <a:pt x="421102" y="680595"/>
                    <a:pt x="417295" y="693041"/>
                    <a:pt x="413430" y="705495"/>
                  </a:cubicBezTo>
                  <a:lnTo>
                    <a:pt x="421743" y="702121"/>
                  </a:lnTo>
                  <a:cubicBezTo>
                    <a:pt x="301048" y="624836"/>
                    <a:pt x="189646" y="533923"/>
                    <a:pt x="89724" y="431176"/>
                  </a:cubicBezTo>
                  <a:cubicBezTo>
                    <a:pt x="61732" y="402373"/>
                    <a:pt x="34701" y="372679"/>
                    <a:pt x="8670" y="342092"/>
                  </a:cubicBezTo>
                  <a:lnTo>
                    <a:pt x="6182" y="351517"/>
                  </a:lnTo>
                  <a:lnTo>
                    <a:pt x="184990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8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59"/>
                    <a:pt x="556707" y="65649"/>
                    <a:pt x="554596" y="63399"/>
                  </a:cubicBezTo>
                  <a:lnTo>
                    <a:pt x="530751" y="34804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3" y="29563"/>
                    <a:pt x="546415" y="18764"/>
                    <a:pt x="556669" y="9809"/>
                  </a:cubicBezTo>
                  <a:cubicBezTo>
                    <a:pt x="562155" y="4983"/>
                    <a:pt x="554124" y="-2990"/>
                    <a:pt x="548677" y="1798"/>
                  </a:cubicBezTo>
                  <a:cubicBezTo>
                    <a:pt x="537650" y="11420"/>
                    <a:pt x="528508" y="23024"/>
                    <a:pt x="521760" y="36010"/>
                  </a:cubicBezTo>
                  <a:cubicBezTo>
                    <a:pt x="520553" y="38242"/>
                    <a:pt x="520911" y="41003"/>
                    <a:pt x="522646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2" y="145301"/>
                  </a:lnTo>
                  <a:cubicBezTo>
                    <a:pt x="467925" y="149849"/>
                    <a:pt x="463797" y="154399"/>
                    <a:pt x="459669" y="158948"/>
                  </a:cubicBezTo>
                  <a:cubicBezTo>
                    <a:pt x="455032" y="164037"/>
                    <a:pt x="450244" y="171125"/>
                    <a:pt x="444778" y="175328"/>
                  </a:cubicBezTo>
                  <a:cubicBezTo>
                    <a:pt x="443891" y="176007"/>
                    <a:pt x="444947" y="176252"/>
                    <a:pt x="443873" y="176949"/>
                  </a:cubicBezTo>
                  <a:cubicBezTo>
                    <a:pt x="443006" y="177372"/>
                    <a:pt x="442101" y="177705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753"/>
                  </a:lnTo>
                  <a:cubicBezTo>
                    <a:pt x="-20" y="341694"/>
                    <a:pt x="-1716" y="344915"/>
                    <a:pt x="-774" y="347948"/>
                  </a:cubicBezTo>
                  <a:cubicBezTo>
                    <a:pt x="-509" y="348780"/>
                    <a:pt x="-76" y="349543"/>
                    <a:pt x="527" y="350178"/>
                  </a:cubicBezTo>
                  <a:cubicBezTo>
                    <a:pt x="93927" y="459444"/>
                    <a:pt x="199543" y="557638"/>
                    <a:pt x="315317" y="642839"/>
                  </a:cubicBezTo>
                  <a:cubicBezTo>
                    <a:pt x="348116" y="666991"/>
                    <a:pt x="381687" y="690039"/>
                    <a:pt x="416032" y="711980"/>
                  </a:cubicBezTo>
                  <a:cubicBezTo>
                    <a:pt x="418727" y="713552"/>
                    <a:pt x="422196" y="712638"/>
                    <a:pt x="423759" y="709938"/>
                  </a:cubicBezTo>
                  <a:cubicBezTo>
                    <a:pt x="424005" y="709520"/>
                    <a:pt x="424194" y="709071"/>
                    <a:pt x="424325" y="708606"/>
                  </a:cubicBezTo>
                  <a:cubicBezTo>
                    <a:pt x="457199" y="601601"/>
                    <a:pt x="489677" y="494473"/>
                    <a:pt x="521778" y="387218"/>
                  </a:cubicBezTo>
                  <a:cubicBezTo>
                    <a:pt x="532787" y="350297"/>
                    <a:pt x="543663" y="313340"/>
                    <a:pt x="554407" y="276344"/>
                  </a:cubicBezTo>
                  <a:cubicBezTo>
                    <a:pt x="556443" y="269332"/>
                    <a:pt x="545529" y="266335"/>
                    <a:pt x="543512" y="2733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D7CBACA5-3A26-8F82-9876-89207D0B3E4D}"/>
                </a:ext>
              </a:extLst>
            </p:cNvPr>
            <p:cNvSpPr/>
            <p:nvPr/>
          </p:nvSpPr>
          <p:spPr>
            <a:xfrm>
              <a:off x="7963042" y="1493824"/>
              <a:ext cx="424637" cy="76425"/>
            </a:xfrm>
            <a:custGeom>
              <a:avLst/>
              <a:gdLst>
                <a:gd name="connsiteX0" fmla="*/ 413832 w 424637"/>
                <a:gd name="connsiteY0" fmla="*/ 44548 h 76425"/>
                <a:gd name="connsiteX1" fmla="*/ 378773 w 424637"/>
                <a:gd name="connsiteY1" fmla="*/ 60872 h 76425"/>
                <a:gd name="connsiteX2" fmla="*/ 336266 w 424637"/>
                <a:gd name="connsiteY2" fmla="*/ 65208 h 76425"/>
                <a:gd name="connsiteX3" fmla="*/ 261187 w 424637"/>
                <a:gd name="connsiteY3" fmla="*/ 31599 h 76425"/>
                <a:gd name="connsiteX4" fmla="*/ 195535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9 w 424637"/>
                <a:gd name="connsiteY8" fmla="*/ 16123 h 76425"/>
                <a:gd name="connsiteX9" fmla="*/ 94518 w 424637"/>
                <a:gd name="connsiteY9" fmla="*/ 24700 h 76425"/>
                <a:gd name="connsiteX10" fmla="*/ 188240 w 424637"/>
                <a:gd name="connsiteY10" fmla="*/ 11769 h 76425"/>
                <a:gd name="connsiteX11" fmla="*/ 262714 w 424637"/>
                <a:gd name="connsiteY11" fmla="*/ 46848 h 76425"/>
                <a:gd name="connsiteX12" fmla="*/ 339339 w 424637"/>
                <a:gd name="connsiteY12" fmla="*/ 76706 h 76425"/>
                <a:gd name="connsiteX13" fmla="*/ 384579 w 424637"/>
                <a:gd name="connsiteY13" fmla="*/ 71277 h 76425"/>
                <a:gd name="connsiteX14" fmla="*/ 421825 w 424637"/>
                <a:gd name="connsiteY14" fmla="*/ 52616 h 76425"/>
                <a:gd name="connsiteX15" fmla="*/ 413832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2" y="44548"/>
                  </a:moveTo>
                  <a:cubicBezTo>
                    <a:pt x="403862" y="53672"/>
                    <a:pt x="391873" y="58290"/>
                    <a:pt x="378773" y="60872"/>
                  </a:cubicBezTo>
                  <a:cubicBezTo>
                    <a:pt x="364635" y="63643"/>
                    <a:pt x="350705" y="65943"/>
                    <a:pt x="336266" y="65208"/>
                  </a:cubicBezTo>
                  <a:cubicBezTo>
                    <a:pt x="306333" y="63719"/>
                    <a:pt x="284411" y="48884"/>
                    <a:pt x="261187" y="31599"/>
                  </a:cubicBezTo>
                  <a:cubicBezTo>
                    <a:pt x="241622" y="17047"/>
                    <a:pt x="220586" y="2532"/>
                    <a:pt x="195535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5" y="6528"/>
                    <a:pt x="124998" y="9167"/>
                    <a:pt x="110126" y="11335"/>
                  </a:cubicBezTo>
                  <a:cubicBezTo>
                    <a:pt x="75046" y="16443"/>
                    <a:pt x="39402" y="18347"/>
                    <a:pt x="5774" y="5209"/>
                  </a:cubicBezTo>
                  <a:cubicBezTo>
                    <a:pt x="-1011" y="2551"/>
                    <a:pt x="-3952" y="13484"/>
                    <a:pt x="2759" y="16123"/>
                  </a:cubicBezTo>
                  <a:cubicBezTo>
                    <a:pt x="32145" y="27584"/>
                    <a:pt x="63530" y="28206"/>
                    <a:pt x="94518" y="24700"/>
                  </a:cubicBezTo>
                  <a:cubicBezTo>
                    <a:pt x="125507" y="21194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4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69" y="77102"/>
                    <a:pt x="369762" y="74519"/>
                    <a:pt x="384579" y="71277"/>
                  </a:cubicBezTo>
                  <a:cubicBezTo>
                    <a:pt x="398452" y="68525"/>
                    <a:pt x="411326" y="62077"/>
                    <a:pt x="421825" y="52616"/>
                  </a:cubicBezTo>
                  <a:cubicBezTo>
                    <a:pt x="427198" y="47677"/>
                    <a:pt x="419186" y="39704"/>
                    <a:pt x="413832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227CEA6F-7EB6-A739-5D0C-3C80E21A3101}"/>
                </a:ext>
              </a:extLst>
            </p:cNvPr>
            <p:cNvSpPr/>
            <p:nvPr/>
          </p:nvSpPr>
          <p:spPr>
            <a:xfrm>
              <a:off x="8224021" y="1630299"/>
              <a:ext cx="61618" cy="61669"/>
            </a:xfrm>
            <a:custGeom>
              <a:avLst/>
              <a:gdLst>
                <a:gd name="connsiteX0" fmla="*/ 54233 w 61618"/>
                <a:gd name="connsiteY0" fmla="*/ 11784 h 61669"/>
                <a:gd name="connsiteX1" fmla="*/ 10483 w 61618"/>
                <a:gd name="connsiteY1" fmla="*/ 6676 h 61669"/>
                <a:gd name="connsiteX2" fmla="*/ 4828 w 61618"/>
                <a:gd name="connsiteY2" fmla="*/ 49823 h 61669"/>
                <a:gd name="connsiteX3" fmla="*/ 47842 w 61618"/>
                <a:gd name="connsiteY3" fmla="*/ 56628 h 61669"/>
                <a:gd name="connsiteX4" fmla="*/ 55382 w 61618"/>
                <a:gd name="connsiteY4" fmla="*/ 13274 h 61669"/>
                <a:gd name="connsiteX5" fmla="*/ 45619 w 61618"/>
                <a:gd name="connsiteY5" fmla="*/ 18929 h 61669"/>
                <a:gd name="connsiteX6" fmla="*/ 42678 w 61618"/>
                <a:gd name="connsiteY6" fmla="*/ 46449 h 61669"/>
                <a:gd name="connsiteX7" fmla="*/ 13857 w 61618"/>
                <a:gd name="connsiteY7" fmla="*/ 42943 h 61669"/>
                <a:gd name="connsiteX8" fmla="*/ 18042 w 61618"/>
                <a:gd name="connsiteY8" fmla="*/ 15215 h 61669"/>
                <a:gd name="connsiteX9" fmla="*/ 46316 w 61618"/>
                <a:gd name="connsiteY9" fmla="*/ 19796 h 61669"/>
                <a:gd name="connsiteX10" fmla="*/ 54328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3" y="11784"/>
                  </a:moveTo>
                  <a:cubicBezTo>
                    <a:pt x="43734" y="-864"/>
                    <a:pt x="23564" y="-3748"/>
                    <a:pt x="10483" y="6676"/>
                  </a:cubicBezTo>
                  <a:cubicBezTo>
                    <a:pt x="-2185" y="16780"/>
                    <a:pt x="-4899" y="36836"/>
                    <a:pt x="4828" y="49823"/>
                  </a:cubicBezTo>
                  <a:cubicBezTo>
                    <a:pt x="14554" y="62811"/>
                    <a:pt x="34591" y="65921"/>
                    <a:pt x="47842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7" y="7223"/>
                    <a:pt x="41585" y="12897"/>
                    <a:pt x="45619" y="18929"/>
                  </a:cubicBezTo>
                  <a:cubicBezTo>
                    <a:pt x="51274" y="27373"/>
                    <a:pt x="50727" y="39531"/>
                    <a:pt x="42678" y="46449"/>
                  </a:cubicBezTo>
                  <a:cubicBezTo>
                    <a:pt x="34629" y="53367"/>
                    <a:pt x="20228" y="51614"/>
                    <a:pt x="13857" y="42943"/>
                  </a:cubicBezTo>
                  <a:cubicBezTo>
                    <a:pt x="7844" y="34016"/>
                    <a:pt x="9653" y="21971"/>
                    <a:pt x="18042" y="15215"/>
                  </a:cubicBezTo>
                  <a:cubicBezTo>
                    <a:pt x="27052" y="8523"/>
                    <a:pt x="39530" y="11634"/>
                    <a:pt x="46316" y="19796"/>
                  </a:cubicBezTo>
                  <a:cubicBezTo>
                    <a:pt x="50972" y="25450"/>
                    <a:pt x="58927" y="17364"/>
                    <a:pt x="54328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FE33693A-C356-914D-B616-157B655BDF15}"/>
                </a:ext>
              </a:extLst>
            </p:cNvPr>
            <p:cNvSpPr/>
            <p:nvPr/>
          </p:nvSpPr>
          <p:spPr>
            <a:xfrm>
              <a:off x="8066892" y="1576089"/>
              <a:ext cx="70555" cy="67364"/>
            </a:xfrm>
            <a:custGeom>
              <a:avLst/>
              <a:gdLst>
                <a:gd name="connsiteX0" fmla="*/ 67218 w 70555"/>
                <a:gd name="connsiteY0" fmla="*/ 21283 h 67364"/>
                <a:gd name="connsiteX1" fmla="*/ 16324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1 w 70555"/>
                <a:gd name="connsiteY6" fmla="*/ 18512 h 67364"/>
                <a:gd name="connsiteX7" fmla="*/ 39489 w 70555"/>
                <a:gd name="connsiteY7" fmla="*/ 12028 h 67364"/>
                <a:gd name="connsiteX8" fmla="*/ 56247 w 70555"/>
                <a:gd name="connsiteY8" fmla="*/ 24280 h 67364"/>
                <a:gd name="connsiteX9" fmla="*/ 67218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8" y="21283"/>
                  </a:moveTo>
                  <a:cubicBezTo>
                    <a:pt x="60092" y="2132"/>
                    <a:pt x="33062" y="-5314"/>
                    <a:pt x="16324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1" y="18512"/>
                  </a:cubicBezTo>
                  <a:cubicBezTo>
                    <a:pt x="22996" y="12744"/>
                    <a:pt x="31460" y="9596"/>
                    <a:pt x="39489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0" y="31047"/>
                    <a:pt x="69762" y="28126"/>
                    <a:pt x="67218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9228F8B1-8DF1-0A62-568C-9F8F7D75D1C4}"/>
                </a:ext>
              </a:extLst>
            </p:cNvPr>
            <p:cNvSpPr/>
            <p:nvPr/>
          </p:nvSpPr>
          <p:spPr>
            <a:xfrm>
              <a:off x="8122109" y="1692589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6 w 63118"/>
                <a:gd name="connsiteY5" fmla="*/ 20163 h 60745"/>
                <a:gd name="connsiteX6" fmla="*/ 42896 w 63118"/>
                <a:gd name="connsiteY6" fmla="*/ 46552 h 60745"/>
                <a:gd name="connsiteX7" fmla="*/ 14338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8" y="-3645"/>
                    <a:pt x="7854" y="7967"/>
                  </a:cubicBezTo>
                  <a:cubicBezTo>
                    <a:pt x="-4040" y="19578"/>
                    <a:pt x="-4096" y="40822"/>
                    <a:pt x="8288" y="52301"/>
                  </a:cubicBezTo>
                  <a:cubicBezTo>
                    <a:pt x="20672" y="63781"/>
                    <a:pt x="41463" y="64252"/>
                    <a:pt x="53772" y="52132"/>
                  </a:cubicBezTo>
                  <a:cubicBezTo>
                    <a:pt x="67175" y="38937"/>
                    <a:pt x="63405" y="20804"/>
                    <a:pt x="49361" y="10398"/>
                  </a:cubicBezTo>
                  <a:cubicBezTo>
                    <a:pt x="43518" y="6063"/>
                    <a:pt x="37863" y="15865"/>
                    <a:pt x="43706" y="20163"/>
                  </a:cubicBezTo>
                  <a:cubicBezTo>
                    <a:pt x="53301" y="27269"/>
                    <a:pt x="53131" y="39861"/>
                    <a:pt x="42896" y="46552"/>
                  </a:cubicBezTo>
                  <a:cubicBezTo>
                    <a:pt x="33603" y="52362"/>
                    <a:pt x="21464" y="50511"/>
                    <a:pt x="14338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7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id="{EC17AAC4-1716-ECCA-A7F8-A3AFA14C6C43}"/>
                </a:ext>
              </a:extLst>
            </p:cNvPr>
            <p:cNvSpPr/>
            <p:nvPr/>
          </p:nvSpPr>
          <p:spPr>
            <a:xfrm>
              <a:off x="10145752" y="2266273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id="{A07EAE7E-6C13-26BA-B791-317B2F4AC164}"/>
                </a:ext>
              </a:extLst>
            </p:cNvPr>
            <p:cNvSpPr/>
            <p:nvPr/>
          </p:nvSpPr>
          <p:spPr>
            <a:xfrm>
              <a:off x="10142481" y="2145844"/>
              <a:ext cx="177523" cy="279683"/>
            </a:xfrm>
            <a:custGeom>
              <a:avLst/>
              <a:gdLst>
                <a:gd name="connsiteX0" fmla="*/ 175181 w 177523"/>
                <a:gd name="connsiteY0" fmla="*/ 270115 h 279683"/>
                <a:gd name="connsiteX1" fmla="*/ 68284 w 177523"/>
                <a:gd name="connsiteY1" fmla="*/ 143822 h 279683"/>
                <a:gd name="connsiteX2" fmla="*/ 61422 w 177523"/>
                <a:gd name="connsiteY2" fmla="*/ 142936 h 279683"/>
                <a:gd name="connsiteX3" fmla="*/ 39500 w 177523"/>
                <a:gd name="connsiteY3" fmla="*/ 159769 h 279683"/>
                <a:gd name="connsiteX4" fmla="*/ 47492 w 177523"/>
                <a:gd name="connsiteY4" fmla="*/ 159769 h 279683"/>
                <a:gd name="connsiteX5" fmla="*/ 8624 w 177523"/>
                <a:gd name="connsiteY5" fmla="*/ 121278 h 279683"/>
                <a:gd name="connsiteX6" fmla="*/ 7474 w 177523"/>
                <a:gd name="connsiteY6" fmla="*/ 130156 h 279683"/>
                <a:gd name="connsiteX7" fmla="*/ 167886 w 177523"/>
                <a:gd name="connsiteY7" fmla="*/ 9725 h 279683"/>
                <a:gd name="connsiteX8" fmla="*/ 159893 w 177523"/>
                <a:gd name="connsiteY8" fmla="*/ 1733 h 279683"/>
                <a:gd name="connsiteX9" fmla="*/ 1763 w 177523"/>
                <a:gd name="connsiteY9" fmla="*/ 120430 h 279683"/>
                <a:gd name="connsiteX10" fmla="*/ -254 w 177523"/>
                <a:gd name="connsiteY10" fmla="*/ 128169 h 279683"/>
                <a:gd name="connsiteX11" fmla="*/ 632 w 177523"/>
                <a:gd name="connsiteY11" fmla="*/ 129308 h 279683"/>
                <a:gd name="connsiteX12" fmla="*/ 39500 w 177523"/>
                <a:gd name="connsiteY12" fmla="*/ 167818 h 279683"/>
                <a:gd name="connsiteX13" fmla="*/ 47492 w 177523"/>
                <a:gd name="connsiteY13" fmla="*/ 167818 h 279683"/>
                <a:gd name="connsiteX14" fmla="*/ 67133 w 177523"/>
                <a:gd name="connsiteY14" fmla="*/ 152738 h 279683"/>
                <a:gd name="connsiteX15" fmla="*/ 60273 w 177523"/>
                <a:gd name="connsiteY15" fmla="*/ 151871 h 279683"/>
                <a:gd name="connsiteX16" fmla="*/ 167188 w 177523"/>
                <a:gd name="connsiteY16" fmla="*/ 278070 h 279683"/>
                <a:gd name="connsiteX17" fmla="*/ 175181 w 177523"/>
                <a:gd name="connsiteY17" fmla="*/ 270078 h 27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683">
                  <a:moveTo>
                    <a:pt x="175181" y="270115"/>
                  </a:moveTo>
                  <a:cubicBezTo>
                    <a:pt x="141156" y="226710"/>
                    <a:pt x="105531" y="184613"/>
                    <a:pt x="68284" y="143822"/>
                  </a:cubicBezTo>
                  <a:cubicBezTo>
                    <a:pt x="66474" y="141999"/>
                    <a:pt x="63647" y="141636"/>
                    <a:pt x="61422" y="142936"/>
                  </a:cubicBezTo>
                  <a:cubicBezTo>
                    <a:pt x="53882" y="148327"/>
                    <a:pt x="46343" y="153700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8" y="93009"/>
                    <a:pt x="116689" y="52803"/>
                    <a:pt x="167886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86"/>
                    <a:pt x="56616" y="83812"/>
                    <a:pt x="1763" y="120430"/>
                  </a:cubicBezTo>
                  <a:cubicBezTo>
                    <a:pt x="-933" y="122011"/>
                    <a:pt x="-1837" y="125478"/>
                    <a:pt x="-254" y="128169"/>
                  </a:cubicBezTo>
                  <a:cubicBezTo>
                    <a:pt x="-9" y="128586"/>
                    <a:pt x="292" y="128967"/>
                    <a:pt x="632" y="129308"/>
                  </a:cubicBezTo>
                  <a:lnTo>
                    <a:pt x="39500" y="167818"/>
                  </a:lnTo>
                  <a:cubicBezTo>
                    <a:pt x="41743" y="169944"/>
                    <a:pt x="45249" y="169944"/>
                    <a:pt x="47492" y="167818"/>
                  </a:cubicBezTo>
                  <a:cubicBezTo>
                    <a:pt x="53694" y="162370"/>
                    <a:pt x="60461" y="157564"/>
                    <a:pt x="67133" y="152738"/>
                  </a:cubicBezTo>
                  <a:lnTo>
                    <a:pt x="60273" y="151871"/>
                  </a:lnTo>
                  <a:cubicBezTo>
                    <a:pt x="97501" y="192562"/>
                    <a:pt x="133145" y="234627"/>
                    <a:pt x="167188" y="278070"/>
                  </a:cubicBezTo>
                  <a:cubicBezTo>
                    <a:pt x="171674" y="283725"/>
                    <a:pt x="179629" y="275733"/>
                    <a:pt x="175181" y="2700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5" name="Freeform: Shape 684">
              <a:extLst>
                <a:ext uri="{FF2B5EF4-FFF2-40B4-BE49-F238E27FC236}">
                  <a16:creationId xmlns:a16="http://schemas.microsoft.com/office/drawing/2014/main" id="{9A4BFD86-D2FB-7F13-947E-5B7EEEF8AFEE}"/>
                </a:ext>
              </a:extLst>
            </p:cNvPr>
            <p:cNvSpPr/>
            <p:nvPr/>
          </p:nvSpPr>
          <p:spPr>
            <a:xfrm>
              <a:off x="10303984" y="2143525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1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4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2 h 712365"/>
                <a:gd name="connsiteX8" fmla="*/ 554344 w 559419"/>
                <a:gd name="connsiteY8" fmla="*/ 340784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90 w 559419"/>
                <a:gd name="connsiteY11" fmla="*/ 176678 h 712365"/>
                <a:gd name="connsiteX12" fmla="*/ 110094 w 559419"/>
                <a:gd name="connsiteY12" fmla="*/ 172587 h 712365"/>
                <a:gd name="connsiteX13" fmla="*/ 97690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3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5 w 559419"/>
                <a:gd name="connsiteY21" fmla="*/ 41695 h 712365"/>
                <a:gd name="connsiteX22" fmla="*/ 26721 w 559419"/>
                <a:gd name="connsiteY22" fmla="*/ 34853 h 712365"/>
                <a:gd name="connsiteX23" fmla="*/ 2877 w 559419"/>
                <a:gd name="connsiteY23" fmla="*/ 63448 h 712365"/>
                <a:gd name="connsiteX24" fmla="*/ 2877 w 559419"/>
                <a:gd name="connsiteY24" fmla="*/ 71459 h 712365"/>
                <a:gd name="connsiteX25" fmla="*/ 104570 w 559419"/>
                <a:gd name="connsiteY25" fmla="*/ 183369 h 712365"/>
                <a:gd name="connsiteX26" fmla="*/ 122177 w 559419"/>
                <a:gd name="connsiteY26" fmla="*/ 192248 h 712365"/>
                <a:gd name="connsiteX27" fmla="*/ 215822 w 559419"/>
                <a:gd name="connsiteY27" fmla="*/ 227025 h 712365"/>
                <a:gd name="connsiteX28" fmla="*/ 484921 w 559419"/>
                <a:gd name="connsiteY28" fmla="*/ 326929 h 712365"/>
                <a:gd name="connsiteX29" fmla="*/ 551328 w 559419"/>
                <a:gd name="connsiteY29" fmla="*/ 351584 h 712365"/>
                <a:gd name="connsiteX30" fmla="*/ 548839 w 559419"/>
                <a:gd name="connsiteY30" fmla="*/ 342160 h 712365"/>
                <a:gd name="connsiteX31" fmla="*/ 235067 w 559419"/>
                <a:gd name="connsiteY31" fmla="*/ 634029 h 712365"/>
                <a:gd name="connsiteX32" fmla="*/ 135692 w 559419"/>
                <a:gd name="connsiteY32" fmla="*/ 702189 h 712365"/>
                <a:gd name="connsiteX33" fmla="*/ 144004 w 559419"/>
                <a:gd name="connsiteY33" fmla="*/ 705563 h 712365"/>
                <a:gd name="connsiteX34" fmla="*/ 46570 w 559419"/>
                <a:gd name="connsiteY34" fmla="*/ 384194 h 712365"/>
                <a:gd name="connsiteX35" fmla="*/ 13922 w 559419"/>
                <a:gd name="connsiteY35" fmla="*/ 273302 h 712365"/>
                <a:gd name="connsiteX36" fmla="*/ 3008 w 559419"/>
                <a:gd name="connsiteY36" fmla="*/ 276317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1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4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4"/>
                    <a:pt x="558887" y="344254"/>
                    <a:pt x="556568" y="342082"/>
                  </a:cubicBezTo>
                  <a:cubicBezTo>
                    <a:pt x="555946" y="341487"/>
                    <a:pt x="555174" y="341042"/>
                    <a:pt x="554344" y="340784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90" y="176678"/>
                  </a:cubicBezTo>
                  <a:cubicBezTo>
                    <a:pt x="112940" y="176791"/>
                    <a:pt x="109020" y="171193"/>
                    <a:pt x="110094" y="172587"/>
                  </a:cubicBezTo>
                  <a:cubicBezTo>
                    <a:pt x="106192" y="167830"/>
                    <a:pt x="102063" y="163276"/>
                    <a:pt x="97690" y="158940"/>
                  </a:cubicBezTo>
                  <a:cubicBezTo>
                    <a:pt x="87776" y="148021"/>
                    <a:pt x="77861" y="137099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3" y="42788"/>
                  </a:lnTo>
                  <a:cubicBezTo>
                    <a:pt x="36448" y="40934"/>
                    <a:pt x="36806" y="38181"/>
                    <a:pt x="35600" y="35946"/>
                  </a:cubicBezTo>
                  <a:cubicBezTo>
                    <a:pt x="28871" y="22994"/>
                    <a:pt x="19766" y="11411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77" y="18774"/>
                    <a:pt x="19559" y="29592"/>
                    <a:pt x="25835" y="41695"/>
                  </a:cubicBezTo>
                  <a:cubicBezTo>
                    <a:pt x="26137" y="39414"/>
                    <a:pt x="26420" y="37133"/>
                    <a:pt x="26721" y="34853"/>
                  </a:cubicBezTo>
                  <a:cubicBezTo>
                    <a:pt x="18766" y="44391"/>
                    <a:pt x="10812" y="53923"/>
                    <a:pt x="2877" y="63448"/>
                  </a:cubicBezTo>
                  <a:cubicBezTo>
                    <a:pt x="746" y="65694"/>
                    <a:pt x="746" y="69212"/>
                    <a:pt x="2877" y="71459"/>
                  </a:cubicBezTo>
                  <a:cubicBezTo>
                    <a:pt x="36806" y="108706"/>
                    <a:pt x="69680" y="147103"/>
                    <a:pt x="104570" y="183369"/>
                  </a:cubicBezTo>
                  <a:cubicBezTo>
                    <a:pt x="109434" y="188421"/>
                    <a:pt x="115655" y="189835"/>
                    <a:pt x="122177" y="192248"/>
                  </a:cubicBezTo>
                  <a:lnTo>
                    <a:pt x="215822" y="227025"/>
                  </a:lnTo>
                  <a:lnTo>
                    <a:pt x="484921" y="326929"/>
                  </a:lnTo>
                  <a:lnTo>
                    <a:pt x="551328" y="351584"/>
                  </a:lnTo>
                  <a:lnTo>
                    <a:pt x="548839" y="342160"/>
                  </a:lnTo>
                  <a:cubicBezTo>
                    <a:pt x="455779" y="451149"/>
                    <a:pt x="350503" y="549092"/>
                    <a:pt x="235067" y="634029"/>
                  </a:cubicBezTo>
                  <a:cubicBezTo>
                    <a:pt x="202684" y="657817"/>
                    <a:pt x="169564" y="680531"/>
                    <a:pt x="135692" y="702189"/>
                  </a:cubicBezTo>
                  <a:lnTo>
                    <a:pt x="144004" y="705563"/>
                  </a:lnTo>
                  <a:cubicBezTo>
                    <a:pt x="111130" y="598554"/>
                    <a:pt x="78652" y="491430"/>
                    <a:pt x="46570" y="384194"/>
                  </a:cubicBezTo>
                  <a:cubicBezTo>
                    <a:pt x="35543" y="347273"/>
                    <a:pt x="24667" y="310309"/>
                    <a:pt x="13922" y="273302"/>
                  </a:cubicBezTo>
                  <a:cubicBezTo>
                    <a:pt x="11906" y="266327"/>
                    <a:pt x="992" y="269287"/>
                    <a:pt x="3008" y="2763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6" name="Freeform: Shape 685">
              <a:extLst>
                <a:ext uri="{FF2B5EF4-FFF2-40B4-BE49-F238E27FC236}">
                  <a16:creationId xmlns:a16="http://schemas.microsoft.com/office/drawing/2014/main" id="{E9793F09-565F-6E7D-A0FC-A5EF358D78A8}"/>
                </a:ext>
              </a:extLst>
            </p:cNvPr>
            <p:cNvSpPr/>
            <p:nvPr/>
          </p:nvSpPr>
          <p:spPr>
            <a:xfrm>
              <a:off x="10329926" y="2440114"/>
              <a:ext cx="424608" cy="76339"/>
            </a:xfrm>
            <a:custGeom>
              <a:avLst/>
              <a:gdLst>
                <a:gd name="connsiteX0" fmla="*/ 704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5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4 h 76339"/>
                <a:gd name="connsiteX11" fmla="*/ 49562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04" y="52507"/>
                  </a:moveTo>
                  <a:cubicBezTo>
                    <a:pt x="19705" y="69924"/>
                    <a:pt x="47395" y="75127"/>
                    <a:pt x="72427" y="76446"/>
                  </a:cubicBezTo>
                  <a:cubicBezTo>
                    <a:pt x="100155" y="78105"/>
                    <a:pt x="127619" y="70113"/>
                    <a:pt x="150126" y="53826"/>
                  </a:cubicBezTo>
                  <a:cubicBezTo>
                    <a:pt x="172105" y="38125"/>
                    <a:pt x="193952" y="17446"/>
                    <a:pt x="221453" y="12545"/>
                  </a:cubicBezTo>
                  <a:cubicBezTo>
                    <a:pt x="237268" y="9718"/>
                    <a:pt x="254327" y="13431"/>
                    <a:pt x="269991" y="15863"/>
                  </a:cubicBezTo>
                  <a:cubicBezTo>
                    <a:pt x="285655" y="18295"/>
                    <a:pt x="301282" y="21047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1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5" y="482"/>
                  </a:cubicBezTo>
                  <a:cubicBezTo>
                    <a:pt x="212141" y="-1234"/>
                    <a:pt x="189766" y="11038"/>
                    <a:pt x="169805" y="25344"/>
                  </a:cubicBezTo>
                  <a:cubicBezTo>
                    <a:pt x="147185" y="41536"/>
                    <a:pt x="126960" y="59104"/>
                    <a:pt x="98572" y="63854"/>
                  </a:cubicBezTo>
                  <a:cubicBezTo>
                    <a:pt x="82041" y="66644"/>
                    <a:pt x="65830" y="64891"/>
                    <a:pt x="49562" y="61800"/>
                  </a:cubicBezTo>
                  <a:cubicBezTo>
                    <a:pt x="34389" y="58935"/>
                    <a:pt x="20440" y="55202"/>
                    <a:pt x="8753" y="44477"/>
                  </a:cubicBezTo>
                  <a:cubicBezTo>
                    <a:pt x="3400" y="39557"/>
                    <a:pt x="-4630" y="47531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FD4CD273-921C-30A3-85A5-D165705A44FF}"/>
                </a:ext>
              </a:extLst>
            </p:cNvPr>
            <p:cNvSpPr/>
            <p:nvPr/>
          </p:nvSpPr>
          <p:spPr>
            <a:xfrm>
              <a:off x="10432037" y="2576574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9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4 w 61623"/>
                <a:gd name="connsiteY7" fmla="*/ 49823 h 61678"/>
                <a:gd name="connsiteX8" fmla="*/ 49089 w 61623"/>
                <a:gd name="connsiteY8" fmla="*/ 6676 h 61678"/>
                <a:gd name="connsiteX9" fmla="*/ 5339 w 61623"/>
                <a:gd name="connsiteY9" fmla="*/ 11784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5" y="34216"/>
                    <a:pt x="45734" y="42905"/>
                  </a:cubicBezTo>
                  <a:cubicBezTo>
                    <a:pt x="39005" y="51312"/>
                    <a:pt x="26978" y="53178"/>
                    <a:pt x="18025" y="47203"/>
                  </a:cubicBezTo>
                  <a:cubicBezTo>
                    <a:pt x="9015" y="40625"/>
                    <a:pt x="8091" y="27750"/>
                    <a:pt x="13972" y="18929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8" y="26959"/>
                    <a:pt x="-2050" y="47052"/>
                    <a:pt x="11748" y="56628"/>
                  </a:cubicBezTo>
                  <a:cubicBezTo>
                    <a:pt x="24942" y="65940"/>
                    <a:pt x="45056" y="62810"/>
                    <a:pt x="54744" y="49823"/>
                  </a:cubicBezTo>
                  <a:cubicBezTo>
                    <a:pt x="64433" y="36836"/>
                    <a:pt x="61756" y="16780"/>
                    <a:pt x="49089" y="6676"/>
                  </a:cubicBezTo>
                  <a:cubicBezTo>
                    <a:pt x="36007" y="-3748"/>
                    <a:pt x="15819" y="-864"/>
                    <a:pt x="5339" y="11784"/>
                  </a:cubicBezTo>
                  <a:cubicBezTo>
                    <a:pt x="721" y="17439"/>
                    <a:pt x="8695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D7479F3D-EFCE-E7FE-774F-6B75340D5BFE}"/>
                </a:ext>
              </a:extLst>
            </p:cNvPr>
            <p:cNvSpPr/>
            <p:nvPr/>
          </p:nvSpPr>
          <p:spPr>
            <a:xfrm>
              <a:off x="10580158" y="2522345"/>
              <a:ext cx="70529" cy="67364"/>
            </a:xfrm>
            <a:custGeom>
              <a:avLst/>
              <a:gdLst>
                <a:gd name="connsiteX0" fmla="*/ 12219 w 70529"/>
                <a:gd name="connsiteY0" fmla="*/ 24280 h 67364"/>
                <a:gd name="connsiteX1" fmla="*/ 28072 w 70529"/>
                <a:gd name="connsiteY1" fmla="*/ 12330 h 67364"/>
                <a:gd name="connsiteX2" fmla="*/ 50334 w 70529"/>
                <a:gd name="connsiteY2" fmla="*/ 17664 h 67364"/>
                <a:gd name="connsiteX3" fmla="*/ 42983 w 70529"/>
                <a:gd name="connsiteY3" fmla="*/ 55137 h 67364"/>
                <a:gd name="connsiteX4" fmla="*/ 12219 w 70529"/>
                <a:gd name="connsiteY4" fmla="*/ 24280 h 67364"/>
                <a:gd name="connsiteX5" fmla="*/ 1305 w 70529"/>
                <a:gd name="connsiteY5" fmla="*/ 21283 h 67364"/>
                <a:gd name="connsiteX6" fmla="*/ 60061 w 70529"/>
                <a:gd name="connsiteY6" fmla="*/ 57248 h 67364"/>
                <a:gd name="connsiteX7" fmla="*/ 52143 w 70529"/>
                <a:gd name="connsiteY7" fmla="*/ 4922 h 67364"/>
                <a:gd name="connsiteX8" fmla="*/ 1249 w 70529"/>
                <a:gd name="connsiteY8" fmla="*/ 21283 h 67364"/>
                <a:gd name="connsiteX9" fmla="*/ 12219 w 70529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9" h="67364">
                  <a:moveTo>
                    <a:pt x="12219" y="24280"/>
                  </a:moveTo>
                  <a:cubicBezTo>
                    <a:pt x="14293" y="18625"/>
                    <a:pt x="22757" y="14196"/>
                    <a:pt x="28072" y="12330"/>
                  </a:cubicBezTo>
                  <a:cubicBezTo>
                    <a:pt x="35952" y="9540"/>
                    <a:pt x="44283" y="12216"/>
                    <a:pt x="50334" y="17664"/>
                  </a:cubicBezTo>
                  <a:cubicBezTo>
                    <a:pt x="63529" y="29577"/>
                    <a:pt x="59118" y="48785"/>
                    <a:pt x="42983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1" y="57248"/>
                  </a:cubicBezTo>
                  <a:cubicBezTo>
                    <a:pt x="76045" y="41396"/>
                    <a:pt x="70597" y="16269"/>
                    <a:pt x="52143" y="4922"/>
                  </a:cubicBezTo>
                  <a:cubicBezTo>
                    <a:pt x="35461" y="-5314"/>
                    <a:pt x="8431" y="2132"/>
                    <a:pt x="1249" y="21283"/>
                  </a:cubicBezTo>
                  <a:cubicBezTo>
                    <a:pt x="-1239" y="28107"/>
                    <a:pt x="9694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C6126AEA-B5BE-D535-23BF-C50C586299E5}"/>
                </a:ext>
              </a:extLst>
            </p:cNvPr>
            <p:cNvSpPr/>
            <p:nvPr/>
          </p:nvSpPr>
          <p:spPr>
            <a:xfrm>
              <a:off x="10532601" y="2638845"/>
              <a:ext cx="63182" cy="60794"/>
            </a:xfrm>
            <a:custGeom>
              <a:avLst/>
              <a:gdLst>
                <a:gd name="connsiteX0" fmla="*/ 18345 w 63182"/>
                <a:gd name="connsiteY0" fmla="*/ 19277 h 60794"/>
                <a:gd name="connsiteX1" fmla="*/ 46619 w 63182"/>
                <a:gd name="connsiteY1" fmla="*/ 42141 h 60794"/>
                <a:gd name="connsiteX2" fmla="*/ 19212 w 63182"/>
                <a:gd name="connsiteY2" fmla="*/ 47156 h 60794"/>
                <a:gd name="connsiteX3" fmla="*/ 17327 w 63182"/>
                <a:gd name="connsiteY3" fmla="*/ 20163 h 60794"/>
                <a:gd name="connsiteX4" fmla="*/ 11672 w 63182"/>
                <a:gd name="connsiteY4" fmla="*/ 10399 h 60794"/>
                <a:gd name="connsiteX5" fmla="*/ 7280 w 63182"/>
                <a:gd name="connsiteY5" fmla="*/ 52132 h 60794"/>
                <a:gd name="connsiteX6" fmla="*/ 52745 w 63182"/>
                <a:gd name="connsiteY6" fmla="*/ 52301 h 60794"/>
                <a:gd name="connsiteX7" fmla="*/ 53198 w 63182"/>
                <a:gd name="connsiteY7" fmla="*/ 7967 h 60794"/>
                <a:gd name="connsiteX8" fmla="*/ 10542 w 63182"/>
                <a:gd name="connsiteY8" fmla="*/ 11284 h 60794"/>
                <a:gd name="connsiteX9" fmla="*/ 18345 w 63182"/>
                <a:gd name="connsiteY9" fmla="*/ 19277 h 60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4">
                  <a:moveTo>
                    <a:pt x="18345" y="19277"/>
                  </a:moveTo>
                  <a:cubicBezTo>
                    <a:pt x="33669" y="-478"/>
                    <a:pt x="61963" y="23254"/>
                    <a:pt x="46619" y="42141"/>
                  </a:cubicBezTo>
                  <a:cubicBezTo>
                    <a:pt x="39815" y="50096"/>
                    <a:pt x="28392" y="52188"/>
                    <a:pt x="19212" y="47156"/>
                  </a:cubicBezTo>
                  <a:cubicBezTo>
                    <a:pt x="8204" y="40822"/>
                    <a:pt x="7130" y="27684"/>
                    <a:pt x="17327" y="20163"/>
                  </a:cubicBezTo>
                  <a:cubicBezTo>
                    <a:pt x="23114" y="15884"/>
                    <a:pt x="17478" y="6063"/>
                    <a:pt x="11672" y="10399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2" y="11284"/>
                  </a:cubicBezTo>
                  <a:cubicBezTo>
                    <a:pt x="5941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C4FD4678-A091-A240-325F-595CD61DBE12}"/>
                </a:ext>
              </a:extLst>
            </p:cNvPr>
            <p:cNvSpPr/>
            <p:nvPr/>
          </p:nvSpPr>
          <p:spPr>
            <a:xfrm>
              <a:off x="3205377" y="3758987"/>
              <a:ext cx="622715" cy="302568"/>
            </a:xfrm>
            <a:custGeom>
              <a:avLst/>
              <a:gdLst>
                <a:gd name="connsiteX0" fmla="*/ 610318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0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8 w 622715"/>
                <a:gd name="connsiteY8" fmla="*/ 286040 h 302568"/>
                <a:gd name="connsiteX9" fmla="*/ 7372 w 622715"/>
                <a:gd name="connsiteY9" fmla="*/ 270961 h 302568"/>
                <a:gd name="connsiteX10" fmla="*/ 1717 w 622715"/>
                <a:gd name="connsiteY10" fmla="*/ 280725 h 302568"/>
                <a:gd name="connsiteX11" fmla="*/ 84241 w 622715"/>
                <a:gd name="connsiteY11" fmla="*/ 302685 h 302568"/>
                <a:gd name="connsiteX12" fmla="*/ 152289 w 622715"/>
                <a:gd name="connsiteY12" fmla="*/ 280065 h 302568"/>
                <a:gd name="connsiteX13" fmla="*/ 214323 w 622715"/>
                <a:gd name="connsiteY13" fmla="*/ 236334 h 302568"/>
                <a:gd name="connsiteX14" fmla="*/ 288648 w 622715"/>
                <a:gd name="connsiteY14" fmla="*/ 206966 h 302568"/>
                <a:gd name="connsiteX15" fmla="*/ 351549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5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8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3" y="115601"/>
                    <a:pt x="381294" y="126854"/>
                    <a:pt x="357600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5" y="283571"/>
                    <a:pt x="363368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6" y="192150"/>
                    <a:pt x="248046" y="203309"/>
                  </a:cubicBezTo>
                  <a:cubicBezTo>
                    <a:pt x="199036" y="224458"/>
                    <a:pt x="163769" y="269886"/>
                    <a:pt x="112158" y="286040"/>
                  </a:cubicBezTo>
                  <a:cubicBezTo>
                    <a:pt x="76343" y="297237"/>
                    <a:pt x="39153" y="289697"/>
                    <a:pt x="7372" y="270961"/>
                  </a:cubicBezTo>
                  <a:cubicBezTo>
                    <a:pt x="1095" y="267191"/>
                    <a:pt x="-4597" y="277011"/>
                    <a:pt x="1717" y="280725"/>
                  </a:cubicBezTo>
                  <a:cubicBezTo>
                    <a:pt x="26543" y="295428"/>
                    <a:pt x="55175" y="304381"/>
                    <a:pt x="84241" y="302685"/>
                  </a:cubicBezTo>
                  <a:cubicBezTo>
                    <a:pt x="108614" y="301252"/>
                    <a:pt x="131479" y="292393"/>
                    <a:pt x="152289" y="280065"/>
                  </a:cubicBezTo>
                  <a:cubicBezTo>
                    <a:pt x="174042" y="267078"/>
                    <a:pt x="193589" y="250829"/>
                    <a:pt x="214323" y="236334"/>
                  </a:cubicBezTo>
                  <a:cubicBezTo>
                    <a:pt x="235925" y="221254"/>
                    <a:pt x="261127" y="204760"/>
                    <a:pt x="288648" y="206966"/>
                  </a:cubicBezTo>
                  <a:cubicBezTo>
                    <a:pt x="322069" y="209624"/>
                    <a:pt x="348816" y="244665"/>
                    <a:pt x="351549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2" y="154224"/>
                    <a:pt x="402406" y="139540"/>
                    <a:pt x="427118" y="131454"/>
                  </a:cubicBezTo>
                  <a:cubicBezTo>
                    <a:pt x="477579" y="114979"/>
                    <a:pt x="537313" y="122802"/>
                    <a:pt x="581365" y="88967"/>
                  </a:cubicBezTo>
                  <a:cubicBezTo>
                    <a:pt x="607415" y="68948"/>
                    <a:pt x="619461" y="37789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A599C47A-AA3C-8E95-E5D6-18CB2CA9574F}"/>
                </a:ext>
              </a:extLst>
            </p:cNvPr>
            <p:cNvSpPr/>
            <p:nvPr/>
          </p:nvSpPr>
          <p:spPr>
            <a:xfrm>
              <a:off x="795949" y="4005227"/>
              <a:ext cx="134320" cy="56663"/>
            </a:xfrm>
            <a:custGeom>
              <a:avLst/>
              <a:gdLst>
                <a:gd name="connsiteX0" fmla="*/ 126445 w 134320"/>
                <a:gd name="connsiteY0" fmla="*/ 687 h 56663"/>
                <a:gd name="connsiteX1" fmla="*/ 2791 w 134320"/>
                <a:gd name="connsiteY1" fmla="*/ 45700 h 56663"/>
                <a:gd name="connsiteX2" fmla="*/ 5807 w 134320"/>
                <a:gd name="connsiteY2" fmla="*/ 56614 h 56663"/>
                <a:gd name="connsiteX3" fmla="*/ 129461 w 134320"/>
                <a:gd name="connsiteY3" fmla="*/ 11601 h 56663"/>
                <a:gd name="connsiteX4" fmla="*/ 126445 w 134320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0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7" y="56614"/>
                  </a:cubicBezTo>
                  <a:lnTo>
                    <a:pt x="129461" y="11601"/>
                  </a:lnTo>
                  <a:cubicBezTo>
                    <a:pt x="136247" y="9131"/>
                    <a:pt x="133231" y="-1802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6D4A2A37-B95F-C293-1925-6659EFDDDBC0}"/>
                </a:ext>
              </a:extLst>
            </p:cNvPr>
            <p:cNvSpPr/>
            <p:nvPr/>
          </p:nvSpPr>
          <p:spPr>
            <a:xfrm>
              <a:off x="840962" y="3969920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6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9"/>
                    <a:pt x="15590" y="83457"/>
                    <a:pt x="23866" y="121477"/>
                  </a:cubicBezTo>
                  <a:cubicBezTo>
                    <a:pt x="25392" y="128584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61B11A14-1B1C-3434-BC5E-8779460DEE68}"/>
                </a:ext>
              </a:extLst>
            </p:cNvPr>
            <p:cNvSpPr/>
            <p:nvPr/>
          </p:nvSpPr>
          <p:spPr>
            <a:xfrm>
              <a:off x="959990" y="3865950"/>
              <a:ext cx="150452" cy="253754"/>
            </a:xfrm>
            <a:custGeom>
              <a:avLst/>
              <a:gdLst>
                <a:gd name="connsiteX0" fmla="*/ 10264 w 150452"/>
                <a:gd name="connsiteY0" fmla="*/ 70239 h 253754"/>
                <a:gd name="connsiteX1" fmla="*/ 21103 w 150452"/>
                <a:gd name="connsiteY1" fmla="*/ 35650 h 253754"/>
                <a:gd name="connsiteX2" fmla="*/ 47606 w 150452"/>
                <a:gd name="connsiteY2" fmla="*/ 11768 h 253754"/>
                <a:gd name="connsiteX3" fmla="*/ 55937 w 150452"/>
                <a:gd name="connsiteY3" fmla="*/ 49260 h 253754"/>
                <a:gd name="connsiteX4" fmla="*/ 47662 w 150452"/>
                <a:gd name="connsiteY4" fmla="*/ 89504 h 253754"/>
                <a:gd name="connsiteX5" fmla="*/ 15297 w 150452"/>
                <a:gd name="connsiteY5" fmla="*/ 246824 h 253754"/>
                <a:gd name="connsiteX6" fmla="*/ 22253 w 150452"/>
                <a:gd name="connsiteY6" fmla="*/ 253779 h 253754"/>
                <a:gd name="connsiteX7" fmla="*/ 145530 w 150452"/>
                <a:gd name="connsiteY7" fmla="*/ 210971 h 253754"/>
                <a:gd name="connsiteX8" fmla="*/ 142533 w 150452"/>
                <a:gd name="connsiteY8" fmla="*/ 200058 h 253754"/>
                <a:gd name="connsiteX9" fmla="*/ 19293 w 150452"/>
                <a:gd name="connsiteY9" fmla="*/ 242884 h 253754"/>
                <a:gd name="connsiteX10" fmla="*/ 26249 w 150452"/>
                <a:gd name="connsiteY10" fmla="*/ 249839 h 253754"/>
                <a:gd name="connsiteX11" fmla="*/ 68378 w 150452"/>
                <a:gd name="connsiteY11" fmla="*/ 44943 h 253754"/>
                <a:gd name="connsiteX12" fmla="*/ 64307 w 150452"/>
                <a:gd name="connsiteY12" fmla="*/ 8224 h 253754"/>
                <a:gd name="connsiteX13" fmla="*/ 35391 w 150452"/>
                <a:gd name="connsiteY13" fmla="*/ 3681 h 253754"/>
                <a:gd name="connsiteX14" fmla="*/ -1008 w 150452"/>
                <a:gd name="connsiteY14" fmla="*/ 70239 h 253754"/>
                <a:gd name="connsiteX15" fmla="*/ 10302 w 150452"/>
                <a:gd name="connsiteY15" fmla="*/ 70239 h 253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54">
                  <a:moveTo>
                    <a:pt x="10264" y="70239"/>
                  </a:moveTo>
                  <a:cubicBezTo>
                    <a:pt x="11320" y="58062"/>
                    <a:pt x="15015" y="46262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102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9" y="255287"/>
                    <a:pt x="22253" y="253779"/>
                  </a:cubicBezTo>
                  <a:lnTo>
                    <a:pt x="145530" y="210971"/>
                  </a:lnTo>
                  <a:cubicBezTo>
                    <a:pt x="152372" y="208596"/>
                    <a:pt x="149432" y="197664"/>
                    <a:pt x="142533" y="200058"/>
                  </a:cubicBezTo>
                  <a:lnTo>
                    <a:pt x="19293" y="242884"/>
                  </a:lnTo>
                  <a:lnTo>
                    <a:pt x="26249" y="249839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CD91F0C2-8164-E020-7D65-2413ACA77317}"/>
                </a:ext>
              </a:extLst>
            </p:cNvPr>
            <p:cNvSpPr/>
            <p:nvPr/>
          </p:nvSpPr>
          <p:spPr>
            <a:xfrm>
              <a:off x="665161" y="3962121"/>
              <a:ext cx="150489" cy="253760"/>
            </a:xfrm>
            <a:custGeom>
              <a:avLst/>
              <a:gdLst>
                <a:gd name="connsiteX0" fmla="*/ 10302 w 150489"/>
                <a:gd name="connsiteY0" fmla="*/ 70240 h 253760"/>
                <a:gd name="connsiteX1" fmla="*/ 21141 w 150489"/>
                <a:gd name="connsiteY1" fmla="*/ 35650 h 253760"/>
                <a:gd name="connsiteX2" fmla="*/ 47644 w 150489"/>
                <a:gd name="connsiteY2" fmla="*/ 11768 h 253760"/>
                <a:gd name="connsiteX3" fmla="*/ 55975 w 150489"/>
                <a:gd name="connsiteY3" fmla="*/ 49260 h 253760"/>
                <a:gd name="connsiteX4" fmla="*/ 47700 w 150489"/>
                <a:gd name="connsiteY4" fmla="*/ 89504 h 253760"/>
                <a:gd name="connsiteX5" fmla="*/ 15335 w 150489"/>
                <a:gd name="connsiteY5" fmla="*/ 246824 h 253760"/>
                <a:gd name="connsiteX6" fmla="*/ 22291 w 150489"/>
                <a:gd name="connsiteY6" fmla="*/ 253779 h 253760"/>
                <a:gd name="connsiteX7" fmla="*/ 145568 w 150489"/>
                <a:gd name="connsiteY7" fmla="*/ 210971 h 253760"/>
                <a:gd name="connsiteX8" fmla="*/ 142571 w 150489"/>
                <a:gd name="connsiteY8" fmla="*/ 200058 h 253760"/>
                <a:gd name="connsiteX9" fmla="*/ 19293 w 150489"/>
                <a:gd name="connsiteY9" fmla="*/ 242884 h 253760"/>
                <a:gd name="connsiteX10" fmla="*/ 26249 w 150489"/>
                <a:gd name="connsiteY10" fmla="*/ 249840 h 253760"/>
                <a:gd name="connsiteX11" fmla="*/ 68378 w 150489"/>
                <a:gd name="connsiteY11" fmla="*/ 44943 h 253760"/>
                <a:gd name="connsiteX12" fmla="*/ 64307 w 150489"/>
                <a:gd name="connsiteY12" fmla="*/ 8224 h 253760"/>
                <a:gd name="connsiteX13" fmla="*/ 35391 w 150489"/>
                <a:gd name="connsiteY13" fmla="*/ 3681 h 253760"/>
                <a:gd name="connsiteX14" fmla="*/ -1008 w 150489"/>
                <a:gd name="connsiteY14" fmla="*/ 70240 h 253760"/>
                <a:gd name="connsiteX15" fmla="*/ 10302 w 150489"/>
                <a:gd name="connsiteY15" fmla="*/ 70240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89" h="253760">
                  <a:moveTo>
                    <a:pt x="10302" y="70240"/>
                  </a:moveTo>
                  <a:cubicBezTo>
                    <a:pt x="11358" y="58063"/>
                    <a:pt x="15052" y="46263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5" y="38911"/>
                    <a:pt x="55975" y="49260"/>
                  </a:cubicBezTo>
                  <a:cubicBezTo>
                    <a:pt x="53223" y="62681"/>
                    <a:pt x="50471" y="76102"/>
                    <a:pt x="47700" y="89504"/>
                  </a:cubicBezTo>
                  <a:cubicBezTo>
                    <a:pt x="36918" y="141944"/>
                    <a:pt x="26136" y="194384"/>
                    <a:pt x="15335" y="246824"/>
                  </a:cubicBezTo>
                  <a:cubicBezTo>
                    <a:pt x="14543" y="250744"/>
                    <a:pt x="17936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8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40"/>
                  </a:cubicBezTo>
                  <a:cubicBezTo>
                    <a:pt x="-1649" y="77497"/>
                    <a:pt x="9661" y="77440"/>
                    <a:pt x="10302" y="702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4F2396F9-D031-620F-C9C1-C81F7F865BB4}"/>
                </a:ext>
              </a:extLst>
            </p:cNvPr>
            <p:cNvSpPr/>
            <p:nvPr/>
          </p:nvSpPr>
          <p:spPr>
            <a:xfrm>
              <a:off x="1116492" y="3903073"/>
              <a:ext cx="114111" cy="42051"/>
            </a:xfrm>
            <a:custGeom>
              <a:avLst/>
              <a:gdLst>
                <a:gd name="connsiteX0" fmla="*/ 106103 w 114111"/>
                <a:gd name="connsiteY0" fmla="*/ 582 h 42051"/>
                <a:gd name="connsiteX1" fmla="*/ 2938 w 114111"/>
                <a:gd name="connsiteY1" fmla="*/ 31212 h 42051"/>
                <a:gd name="connsiteX2" fmla="*/ 5935 w 114111"/>
                <a:gd name="connsiteY2" fmla="*/ 42108 h 42051"/>
                <a:gd name="connsiteX3" fmla="*/ 109100 w 114111"/>
                <a:gd name="connsiteY3" fmla="*/ 11495 h 42051"/>
                <a:gd name="connsiteX4" fmla="*/ 106103 w 114111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1" h="42051">
                  <a:moveTo>
                    <a:pt x="106103" y="582"/>
                  </a:moveTo>
                  <a:lnTo>
                    <a:pt x="2938" y="31212"/>
                  </a:lnTo>
                  <a:cubicBezTo>
                    <a:pt x="-4036" y="33267"/>
                    <a:pt x="-1058" y="44200"/>
                    <a:pt x="5935" y="42108"/>
                  </a:cubicBezTo>
                  <a:lnTo>
                    <a:pt x="109100" y="11495"/>
                  </a:lnTo>
                  <a:cubicBezTo>
                    <a:pt x="116074" y="9422"/>
                    <a:pt x="113115" y="-1492"/>
                    <a:pt x="106103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5315B1FB-7D4B-42B5-2DF1-1D2A9269CD94}"/>
                </a:ext>
              </a:extLst>
            </p:cNvPr>
            <p:cNvSpPr/>
            <p:nvPr/>
          </p:nvSpPr>
          <p:spPr>
            <a:xfrm>
              <a:off x="1119124" y="3928408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89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89" y="33944"/>
                  </a:lnTo>
                  <a:cubicBezTo>
                    <a:pt x="-4009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7217A5F6-B32A-9113-B928-E0B822DF8B23}"/>
                </a:ext>
              </a:extLst>
            </p:cNvPr>
            <p:cNvSpPr/>
            <p:nvPr/>
          </p:nvSpPr>
          <p:spPr>
            <a:xfrm>
              <a:off x="1264666" y="3756977"/>
              <a:ext cx="141284" cy="165941"/>
            </a:xfrm>
            <a:custGeom>
              <a:avLst/>
              <a:gdLst>
                <a:gd name="connsiteX0" fmla="*/ -1016 w 141284"/>
                <a:gd name="connsiteY0" fmla="*/ 5757 h 165941"/>
                <a:gd name="connsiteX1" fmla="*/ 10049 w 141284"/>
                <a:gd name="connsiteY1" fmla="*/ 160607 h 165941"/>
                <a:gd name="connsiteX2" fmla="*/ 15704 w 141284"/>
                <a:gd name="connsiteY2" fmla="*/ 166262 h 165941"/>
                <a:gd name="connsiteX3" fmla="*/ 17212 w 141284"/>
                <a:gd name="connsiteY3" fmla="*/ 166055 h 165941"/>
                <a:gd name="connsiteX4" fmla="*/ 136266 w 141284"/>
                <a:gd name="connsiteY4" fmla="*/ 132917 h 165941"/>
                <a:gd name="connsiteX5" fmla="*/ 133251 w 141284"/>
                <a:gd name="connsiteY5" fmla="*/ 122003 h 165941"/>
                <a:gd name="connsiteX6" fmla="*/ 14214 w 141284"/>
                <a:gd name="connsiteY6" fmla="*/ 155141 h 165941"/>
                <a:gd name="connsiteX7" fmla="*/ 21359 w 141284"/>
                <a:gd name="connsiteY7" fmla="*/ 160607 h 165941"/>
                <a:gd name="connsiteX8" fmla="*/ 10294 w 141284"/>
                <a:gd name="connsiteY8" fmla="*/ 5757 h 165941"/>
                <a:gd name="connsiteX9" fmla="*/ -1016 w 141284"/>
                <a:gd name="connsiteY9" fmla="*/ 5757 h 16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41">
                  <a:moveTo>
                    <a:pt x="-1016" y="5757"/>
                  </a:moveTo>
                  <a:cubicBezTo>
                    <a:pt x="2678" y="57367"/>
                    <a:pt x="6373" y="108978"/>
                    <a:pt x="10049" y="160607"/>
                  </a:cubicBezTo>
                  <a:cubicBezTo>
                    <a:pt x="10049" y="163736"/>
                    <a:pt x="12575" y="166262"/>
                    <a:pt x="15704" y="166262"/>
                  </a:cubicBezTo>
                  <a:cubicBezTo>
                    <a:pt x="16213" y="166262"/>
                    <a:pt x="16722" y="166187"/>
                    <a:pt x="17212" y="166055"/>
                  </a:cubicBezTo>
                  <a:lnTo>
                    <a:pt x="136266" y="132917"/>
                  </a:lnTo>
                  <a:cubicBezTo>
                    <a:pt x="143260" y="131032"/>
                    <a:pt x="140281" y="120061"/>
                    <a:pt x="133251" y="122003"/>
                  </a:cubicBezTo>
                  <a:lnTo>
                    <a:pt x="14214" y="155141"/>
                  </a:lnTo>
                  <a:lnTo>
                    <a:pt x="21359" y="160607"/>
                  </a:lnTo>
                  <a:cubicBezTo>
                    <a:pt x="17683" y="108978"/>
                    <a:pt x="13988" y="57367"/>
                    <a:pt x="10294" y="5757"/>
                  </a:cubicBezTo>
                  <a:cubicBezTo>
                    <a:pt x="9766" y="-1463"/>
                    <a:pt x="-1544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8A35B2C5-BE62-17F2-CE07-69E8EDC3F536}"/>
                </a:ext>
              </a:extLst>
            </p:cNvPr>
            <p:cNvSpPr/>
            <p:nvPr/>
          </p:nvSpPr>
          <p:spPr>
            <a:xfrm>
              <a:off x="1367846" y="3814730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796"/>
                    <a:pt x="12276" y="125870"/>
                    <a:pt x="18930" y="185925"/>
                  </a:cubicBezTo>
                  <a:cubicBezTo>
                    <a:pt x="19722" y="193088"/>
                    <a:pt x="31031" y="193163"/>
                    <a:pt x="30240" y="185925"/>
                  </a:cubicBezTo>
                  <a:cubicBezTo>
                    <a:pt x="23605" y="125870"/>
                    <a:pt x="16970" y="65796"/>
                    <a:pt x="10316" y="5721"/>
                  </a:cubicBezTo>
                  <a:cubicBezTo>
                    <a:pt x="9524" y="-1442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F86C8A38-20CE-9823-C657-10948D340898}"/>
                </a:ext>
              </a:extLst>
            </p:cNvPr>
            <p:cNvSpPr/>
            <p:nvPr/>
          </p:nvSpPr>
          <p:spPr>
            <a:xfrm>
              <a:off x="1408664" y="4903081"/>
              <a:ext cx="251189" cy="314640"/>
            </a:xfrm>
            <a:custGeom>
              <a:avLst/>
              <a:gdLst>
                <a:gd name="connsiteX0" fmla="*/ 159484 w 251189"/>
                <a:gd name="connsiteY0" fmla="*/ 816 h 314640"/>
                <a:gd name="connsiteX1" fmla="*/ 22767 w 251189"/>
                <a:gd name="connsiteY1" fmla="*/ 51710 h 314640"/>
                <a:gd name="connsiteX2" fmla="*/ 3107 w 251189"/>
                <a:gd name="connsiteY2" fmla="*/ 59023 h 314640"/>
                <a:gd name="connsiteX3" fmla="*/ -852 w 251189"/>
                <a:gd name="connsiteY3" fmla="*/ 65979 h 314640"/>
                <a:gd name="connsiteX4" fmla="*/ 71550 w 251189"/>
                <a:gd name="connsiteY4" fmla="*/ 280866 h 314640"/>
                <a:gd name="connsiteX5" fmla="*/ 81654 w 251189"/>
                <a:gd name="connsiteY5" fmla="*/ 310799 h 314640"/>
                <a:gd name="connsiteX6" fmla="*/ 88609 w 251189"/>
                <a:gd name="connsiteY6" fmla="*/ 314758 h 314640"/>
                <a:gd name="connsiteX7" fmla="*/ 88609 w 251189"/>
                <a:gd name="connsiteY7" fmla="*/ 314758 h 314640"/>
                <a:gd name="connsiteX8" fmla="*/ 226438 w 251189"/>
                <a:gd name="connsiteY8" fmla="*/ 267501 h 314640"/>
                <a:gd name="connsiteX9" fmla="*/ 246268 w 251189"/>
                <a:gd name="connsiteY9" fmla="*/ 260696 h 314640"/>
                <a:gd name="connsiteX10" fmla="*/ 243252 w 251189"/>
                <a:gd name="connsiteY10" fmla="*/ 249783 h 314640"/>
                <a:gd name="connsiteX11" fmla="*/ 105423 w 251189"/>
                <a:gd name="connsiteY11" fmla="*/ 297039 h 314640"/>
                <a:gd name="connsiteX12" fmla="*/ 85593 w 251189"/>
                <a:gd name="connsiteY12" fmla="*/ 303749 h 314640"/>
                <a:gd name="connsiteX13" fmla="*/ 92549 w 251189"/>
                <a:gd name="connsiteY13" fmla="*/ 307689 h 314640"/>
                <a:gd name="connsiteX14" fmla="*/ 20147 w 251189"/>
                <a:gd name="connsiteY14" fmla="*/ 92802 h 314640"/>
                <a:gd name="connsiteX15" fmla="*/ 10062 w 251189"/>
                <a:gd name="connsiteY15" fmla="*/ 62869 h 314640"/>
                <a:gd name="connsiteX16" fmla="*/ 6104 w 251189"/>
                <a:gd name="connsiteY16" fmla="*/ 69824 h 314640"/>
                <a:gd name="connsiteX17" fmla="*/ 142821 w 251189"/>
                <a:gd name="connsiteY17" fmla="*/ 18930 h 314640"/>
                <a:gd name="connsiteX18" fmla="*/ 162481 w 251189"/>
                <a:gd name="connsiteY18" fmla="*/ 11598 h 314640"/>
                <a:gd name="connsiteX19" fmla="*/ 159484 w 251189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640">
                  <a:moveTo>
                    <a:pt x="159484" y="816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9" y="59890"/>
                    <a:pt x="-1624" y="62963"/>
                    <a:pt x="-852" y="65979"/>
                  </a:cubicBezTo>
                  <a:lnTo>
                    <a:pt x="71550" y="280866"/>
                  </a:lnTo>
                  <a:lnTo>
                    <a:pt x="81654" y="310799"/>
                  </a:lnTo>
                  <a:cubicBezTo>
                    <a:pt x="82483" y="313815"/>
                    <a:pt x="85593" y="315587"/>
                    <a:pt x="88609" y="314758"/>
                  </a:cubicBezTo>
                  <a:cubicBezTo>
                    <a:pt x="88609" y="314758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1" y="258359"/>
                    <a:pt x="250170" y="247502"/>
                    <a:pt x="243252" y="249783"/>
                  </a:cubicBezTo>
                  <a:lnTo>
                    <a:pt x="105423" y="297039"/>
                  </a:lnTo>
                  <a:lnTo>
                    <a:pt x="85593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8"/>
                  </a:lnTo>
                  <a:cubicBezTo>
                    <a:pt x="169248" y="9090"/>
                    <a:pt x="166251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D44A06A9-4041-5268-8309-9ABE934CEEA1}"/>
                </a:ext>
              </a:extLst>
            </p:cNvPr>
            <p:cNvSpPr/>
            <p:nvPr/>
          </p:nvSpPr>
          <p:spPr>
            <a:xfrm>
              <a:off x="1449429" y="5048306"/>
              <a:ext cx="132157" cy="54465"/>
            </a:xfrm>
            <a:custGeom>
              <a:avLst/>
              <a:gdLst>
                <a:gd name="connsiteX0" fmla="*/ 124242 w 132157"/>
                <a:gd name="connsiteY0" fmla="*/ 601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01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4A717599-BCBD-878D-A080-547370899D0F}"/>
                </a:ext>
              </a:extLst>
            </p:cNvPr>
            <p:cNvSpPr/>
            <p:nvPr/>
          </p:nvSpPr>
          <p:spPr>
            <a:xfrm>
              <a:off x="1660512" y="50068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5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527C49D8-2325-CBFF-34CE-40C07AF82807}"/>
                </a:ext>
              </a:extLst>
            </p:cNvPr>
            <p:cNvSpPr/>
            <p:nvPr/>
          </p:nvSpPr>
          <p:spPr>
            <a:xfrm>
              <a:off x="1669075" y="5040617"/>
              <a:ext cx="87497" cy="34878"/>
            </a:xfrm>
            <a:custGeom>
              <a:avLst/>
              <a:gdLst>
                <a:gd name="connsiteX0" fmla="*/ 79503 w 87497"/>
                <a:gd name="connsiteY0" fmla="*/ 599 h 34878"/>
                <a:gd name="connsiteX1" fmla="*/ 2916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503" y="599"/>
                  </a:moveTo>
                  <a:lnTo>
                    <a:pt x="2916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6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B8203E89-57CE-D2D3-9829-AEB4EC9B17C2}"/>
                </a:ext>
              </a:extLst>
            </p:cNvPr>
            <p:cNvSpPr/>
            <p:nvPr/>
          </p:nvSpPr>
          <p:spPr>
            <a:xfrm>
              <a:off x="1779437" y="4877245"/>
              <a:ext cx="245267" cy="213932"/>
            </a:xfrm>
            <a:custGeom>
              <a:avLst/>
              <a:gdLst>
                <a:gd name="connsiteX0" fmla="*/ -718 w 245267"/>
                <a:gd name="connsiteY0" fmla="*/ 54850 h 213932"/>
                <a:gd name="connsiteX1" fmla="*/ 53946 w 245267"/>
                <a:gd name="connsiteY1" fmla="*/ 191134 h 213932"/>
                <a:gd name="connsiteX2" fmla="*/ 61674 w 245267"/>
                <a:gd name="connsiteY2" fmla="*/ 210436 h 213932"/>
                <a:gd name="connsiteX3" fmla="*/ 72570 w 245267"/>
                <a:gd name="connsiteY3" fmla="*/ 207439 h 213932"/>
                <a:gd name="connsiteX4" fmla="*/ 53833 w 245267"/>
                <a:gd name="connsiteY4" fmla="*/ 97903 h 213932"/>
                <a:gd name="connsiteX5" fmla="*/ 61373 w 245267"/>
                <a:gd name="connsiteY5" fmla="*/ 63125 h 213932"/>
                <a:gd name="connsiteX6" fmla="*/ 97753 w 245267"/>
                <a:gd name="connsiteY6" fmla="*/ 46933 h 213932"/>
                <a:gd name="connsiteX7" fmla="*/ 117564 w 245267"/>
                <a:gd name="connsiteY7" fmla="*/ 77941 h 213932"/>
                <a:gd name="connsiteX8" fmla="*/ 130457 w 245267"/>
                <a:gd name="connsiteY8" fmla="*/ 113096 h 213932"/>
                <a:gd name="connsiteX9" fmla="*/ 147252 w 245267"/>
                <a:gd name="connsiteY9" fmla="*/ 166855 h 213932"/>
                <a:gd name="connsiteX10" fmla="*/ 158166 w 245267"/>
                <a:gd name="connsiteY10" fmla="*/ 163858 h 213932"/>
                <a:gd name="connsiteX11" fmla="*/ 142125 w 245267"/>
                <a:gd name="connsiteY11" fmla="*/ 52060 h 213932"/>
                <a:gd name="connsiteX12" fmla="*/ 159278 w 245267"/>
                <a:gd name="connsiteY12" fmla="*/ 18131 h 213932"/>
                <a:gd name="connsiteX13" fmla="*/ 195941 w 245267"/>
                <a:gd name="connsiteY13" fmla="*/ 28347 h 213932"/>
                <a:gd name="connsiteX14" fmla="*/ 214942 w 245267"/>
                <a:gd name="connsiteY14" fmla="*/ 81786 h 213932"/>
                <a:gd name="connsiteX15" fmla="*/ 233037 w 245267"/>
                <a:gd name="connsiteY15" fmla="*/ 137751 h 213932"/>
                <a:gd name="connsiteX16" fmla="*/ 243951 w 245267"/>
                <a:gd name="connsiteY16" fmla="*/ 134735 h 213932"/>
                <a:gd name="connsiteX17" fmla="*/ 209419 w 245267"/>
                <a:gd name="connsiteY17" fmla="*/ 31948 h 213932"/>
                <a:gd name="connsiteX18" fmla="*/ 193151 w 245267"/>
                <a:gd name="connsiteY18" fmla="*/ 6011 h 213932"/>
                <a:gd name="connsiteX19" fmla="*/ 161371 w 245267"/>
                <a:gd name="connsiteY19" fmla="*/ 3541 h 213932"/>
                <a:gd name="connsiteX20" fmla="*/ 136263 w 245267"/>
                <a:gd name="connsiteY20" fmla="*/ 124839 h 213932"/>
                <a:gd name="connsiteX21" fmla="*/ 147252 w 245267"/>
                <a:gd name="connsiteY21" fmla="*/ 166798 h 213932"/>
                <a:gd name="connsiteX22" fmla="*/ 158166 w 245267"/>
                <a:gd name="connsiteY22" fmla="*/ 163802 h 213932"/>
                <a:gd name="connsiteX23" fmla="*/ 140956 w 245267"/>
                <a:gd name="connsiteY23" fmla="*/ 108854 h 213932"/>
                <a:gd name="connsiteX24" fmla="*/ 126216 w 245267"/>
                <a:gd name="connsiteY24" fmla="*/ 69496 h 213932"/>
                <a:gd name="connsiteX25" fmla="*/ 104444 w 245267"/>
                <a:gd name="connsiteY25" fmla="*/ 37753 h 213932"/>
                <a:gd name="connsiteX26" fmla="*/ 46010 w 245267"/>
                <a:gd name="connsiteY26" fmla="*/ 72550 h 213932"/>
                <a:gd name="connsiteX27" fmla="*/ 47726 w 245267"/>
                <a:gd name="connsiteY27" fmla="*/ 154094 h 213932"/>
                <a:gd name="connsiteX28" fmla="*/ 61806 w 245267"/>
                <a:gd name="connsiteY28" fmla="*/ 210379 h 213932"/>
                <a:gd name="connsiteX29" fmla="*/ 72702 w 245267"/>
                <a:gd name="connsiteY29" fmla="*/ 207382 h 213932"/>
                <a:gd name="connsiteX30" fmla="*/ 18037 w 245267"/>
                <a:gd name="connsiteY30" fmla="*/ 71080 h 213932"/>
                <a:gd name="connsiteX31" fmla="*/ 10309 w 245267"/>
                <a:gd name="connsiteY31" fmla="*/ 51778 h 213932"/>
                <a:gd name="connsiteX32" fmla="*/ -605 w 245267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7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1"/>
                    <a:pt x="59036" y="203989"/>
                    <a:pt x="61674" y="210436"/>
                  </a:cubicBezTo>
                  <a:cubicBezTo>
                    <a:pt x="64313" y="217014"/>
                    <a:pt x="74869" y="214488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19" y="73889"/>
                    <a:pt x="61373" y="63125"/>
                  </a:cubicBezTo>
                  <a:cubicBezTo>
                    <a:pt x="67951" y="49780"/>
                    <a:pt x="82786" y="37169"/>
                    <a:pt x="97753" y="46933"/>
                  </a:cubicBezTo>
                  <a:cubicBezTo>
                    <a:pt x="108045" y="53644"/>
                    <a:pt x="113096" y="67027"/>
                    <a:pt x="117564" y="77941"/>
                  </a:cubicBezTo>
                  <a:cubicBezTo>
                    <a:pt x="122295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6" y="26632"/>
                    <a:pt x="159278" y="18131"/>
                  </a:cubicBezTo>
                  <a:cubicBezTo>
                    <a:pt x="173830" y="6161"/>
                    <a:pt x="188834" y="12476"/>
                    <a:pt x="195941" y="28347"/>
                  </a:cubicBezTo>
                  <a:cubicBezTo>
                    <a:pt x="203651" y="45425"/>
                    <a:pt x="208947" y="64049"/>
                    <a:pt x="214942" y="81786"/>
                  </a:cubicBezTo>
                  <a:cubicBezTo>
                    <a:pt x="221219" y="100353"/>
                    <a:pt x="227250" y="119015"/>
                    <a:pt x="233037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6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2" y="166798"/>
                  </a:cubicBezTo>
                  <a:cubicBezTo>
                    <a:pt x="149533" y="173660"/>
                    <a:pt x="160183" y="170851"/>
                    <a:pt x="158166" y="163802"/>
                  </a:cubicBezTo>
                  <a:cubicBezTo>
                    <a:pt x="152888" y="145348"/>
                    <a:pt x="147158" y="127045"/>
                    <a:pt x="140956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6010" y="72550"/>
                  </a:cubicBezTo>
                  <a:cubicBezTo>
                    <a:pt x="39149" y="98939"/>
                    <a:pt x="42938" y="127742"/>
                    <a:pt x="47726" y="154094"/>
                  </a:cubicBezTo>
                  <a:cubicBezTo>
                    <a:pt x="51100" y="173151"/>
                    <a:pt x="55812" y="191963"/>
                    <a:pt x="61806" y="210379"/>
                  </a:cubicBezTo>
                  <a:lnTo>
                    <a:pt x="72702" y="207382"/>
                  </a:lnTo>
                  <a:lnTo>
                    <a:pt x="18037" y="71080"/>
                  </a:lnTo>
                  <a:cubicBezTo>
                    <a:pt x="15455" y="64652"/>
                    <a:pt x="12891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0C968064-FBFD-E06F-E0E0-CDCC428A1AF9}"/>
                </a:ext>
              </a:extLst>
            </p:cNvPr>
            <p:cNvSpPr/>
            <p:nvPr/>
          </p:nvSpPr>
          <p:spPr>
            <a:xfrm>
              <a:off x="2034198" y="4823421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29 w 143481"/>
                <a:gd name="connsiteY3" fmla="*/ 143037 h 162495"/>
                <a:gd name="connsiteX4" fmla="*/ 72147 w 143481"/>
                <a:gd name="connsiteY4" fmla="*/ 162301 h 162495"/>
                <a:gd name="connsiteX5" fmla="*/ 140855 w 143481"/>
                <a:gd name="connsiteY5" fmla="*/ 118269 h 162495"/>
                <a:gd name="connsiteX6" fmla="*/ 132862 w 143481"/>
                <a:gd name="connsiteY6" fmla="*/ 110277 h 162495"/>
                <a:gd name="connsiteX7" fmla="*/ 69112 w 143481"/>
                <a:gd name="connsiteY7" fmla="*/ 151331 h 162495"/>
                <a:gd name="connsiteX8" fmla="*/ 18915 w 143481"/>
                <a:gd name="connsiteY8" fmla="*/ 118476 h 162495"/>
                <a:gd name="connsiteX9" fmla="*/ 16201 w 143481"/>
                <a:gd name="connsiteY9" fmla="*/ 41513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8" y="552"/>
                    <a:pt x="24608" y="13426"/>
                  </a:cubicBezTo>
                  <a:cubicBezTo>
                    <a:pt x="5174" y="28676"/>
                    <a:pt x="-1782" y="52257"/>
                    <a:pt x="-971" y="76196"/>
                  </a:cubicBezTo>
                  <a:cubicBezTo>
                    <a:pt x="-141" y="99042"/>
                    <a:pt x="5249" y="125205"/>
                    <a:pt x="20329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7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1" y="139757"/>
                    <a:pt x="18915" y="118476"/>
                  </a:cubicBezTo>
                  <a:cubicBezTo>
                    <a:pt x="9981" y="95536"/>
                    <a:pt x="5042" y="64509"/>
                    <a:pt x="16201" y="41513"/>
                  </a:cubicBezTo>
                  <a:cubicBezTo>
                    <a:pt x="26606" y="20043"/>
                    <a:pt x="57426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35062FC9-40F7-361F-7EAF-C4E55C555B39}"/>
                </a:ext>
              </a:extLst>
            </p:cNvPr>
            <p:cNvSpPr/>
            <p:nvPr/>
          </p:nvSpPr>
          <p:spPr>
            <a:xfrm>
              <a:off x="2080321" y="4694855"/>
              <a:ext cx="108543" cy="106986"/>
            </a:xfrm>
            <a:custGeom>
              <a:avLst/>
              <a:gdLst>
                <a:gd name="connsiteX0" fmla="*/ 9946 w 108543"/>
                <a:gd name="connsiteY0" fmla="*/ 35416 h 106986"/>
                <a:gd name="connsiteX1" fmla="*/ 61066 w 108543"/>
                <a:gd name="connsiteY1" fmla="*/ 22221 h 106986"/>
                <a:gd name="connsiteX2" fmla="*/ 48606 w 108543"/>
                <a:gd name="connsiteY2" fmla="*/ 61372 h 106986"/>
                <a:gd name="connsiteX3" fmla="*/ 32679 w 108543"/>
                <a:gd name="connsiteY3" fmla="*/ 101541 h 106986"/>
                <a:gd name="connsiteX4" fmla="*/ 39842 w 108543"/>
                <a:gd name="connsiteY4" fmla="*/ 106988 h 106986"/>
                <a:gd name="connsiteX5" fmla="*/ 103742 w 108543"/>
                <a:gd name="connsiteY5" fmla="*/ 80976 h 106986"/>
                <a:gd name="connsiteX6" fmla="*/ 100726 w 108543"/>
                <a:gd name="connsiteY6" fmla="*/ 70062 h 106986"/>
                <a:gd name="connsiteX7" fmla="*/ 36825 w 108543"/>
                <a:gd name="connsiteY7" fmla="*/ 96094 h 106986"/>
                <a:gd name="connsiteX8" fmla="*/ 43988 w 108543"/>
                <a:gd name="connsiteY8" fmla="*/ 101541 h 106986"/>
                <a:gd name="connsiteX9" fmla="*/ 61726 w 108543"/>
                <a:gd name="connsiteY9" fmla="*/ 6632 h 106986"/>
                <a:gd name="connsiteX10" fmla="*/ -949 w 108543"/>
                <a:gd name="connsiteY10" fmla="*/ 32419 h 106986"/>
                <a:gd name="connsiteX11" fmla="*/ 9946 w 108543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3" h="106986">
                  <a:moveTo>
                    <a:pt x="9946" y="35416"/>
                  </a:moveTo>
                  <a:cubicBezTo>
                    <a:pt x="13263" y="14681"/>
                    <a:pt x="49210" y="224"/>
                    <a:pt x="61066" y="22221"/>
                  </a:cubicBezTo>
                  <a:cubicBezTo>
                    <a:pt x="68003" y="35096"/>
                    <a:pt x="55411" y="51024"/>
                    <a:pt x="48606" y="61372"/>
                  </a:cubicBezTo>
                  <a:cubicBezTo>
                    <a:pt x="40558" y="73643"/>
                    <a:pt x="32697" y="86424"/>
                    <a:pt x="32679" y="101541"/>
                  </a:cubicBezTo>
                  <a:cubicBezTo>
                    <a:pt x="32679" y="104859"/>
                    <a:pt x="36449" y="108402"/>
                    <a:pt x="39842" y="106988"/>
                  </a:cubicBezTo>
                  <a:lnTo>
                    <a:pt x="103742" y="80976"/>
                  </a:lnTo>
                  <a:cubicBezTo>
                    <a:pt x="110396" y="78261"/>
                    <a:pt x="107512" y="67329"/>
                    <a:pt x="100726" y="70062"/>
                  </a:cubicBezTo>
                  <a:lnTo>
                    <a:pt x="36825" y="96094"/>
                  </a:lnTo>
                  <a:lnTo>
                    <a:pt x="43988" y="101541"/>
                  </a:lnTo>
                  <a:cubicBezTo>
                    <a:pt x="43988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6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8DADB327-9AB0-C278-1271-CB73902CF2B0}"/>
                </a:ext>
              </a:extLst>
            </p:cNvPr>
            <p:cNvSpPr/>
            <p:nvPr/>
          </p:nvSpPr>
          <p:spPr>
            <a:xfrm>
              <a:off x="5153162" y="5554433"/>
              <a:ext cx="251189" cy="314546"/>
            </a:xfrm>
            <a:custGeom>
              <a:avLst/>
              <a:gdLst>
                <a:gd name="connsiteX0" fmla="*/ 159484 w 251189"/>
                <a:gd name="connsiteY0" fmla="*/ 721 h 314546"/>
                <a:gd name="connsiteX1" fmla="*/ 22767 w 251189"/>
                <a:gd name="connsiteY1" fmla="*/ 51615 h 314546"/>
                <a:gd name="connsiteX2" fmla="*/ 3107 w 251189"/>
                <a:gd name="connsiteY2" fmla="*/ 58929 h 314546"/>
                <a:gd name="connsiteX3" fmla="*/ -852 w 251189"/>
                <a:gd name="connsiteY3" fmla="*/ 65885 h 314546"/>
                <a:gd name="connsiteX4" fmla="*/ 71550 w 251189"/>
                <a:gd name="connsiteY4" fmla="*/ 280772 h 314546"/>
                <a:gd name="connsiteX5" fmla="*/ 81654 w 251189"/>
                <a:gd name="connsiteY5" fmla="*/ 310705 h 314546"/>
                <a:gd name="connsiteX6" fmla="*/ 88609 w 251189"/>
                <a:gd name="connsiteY6" fmla="*/ 314663 h 314546"/>
                <a:gd name="connsiteX7" fmla="*/ 88609 w 251189"/>
                <a:gd name="connsiteY7" fmla="*/ 314663 h 314546"/>
                <a:gd name="connsiteX8" fmla="*/ 226438 w 251189"/>
                <a:gd name="connsiteY8" fmla="*/ 267407 h 314546"/>
                <a:gd name="connsiteX9" fmla="*/ 246268 w 251189"/>
                <a:gd name="connsiteY9" fmla="*/ 260602 h 314546"/>
                <a:gd name="connsiteX10" fmla="*/ 243252 w 251189"/>
                <a:gd name="connsiteY10" fmla="*/ 249688 h 314546"/>
                <a:gd name="connsiteX11" fmla="*/ 105423 w 251189"/>
                <a:gd name="connsiteY11" fmla="*/ 296944 h 314546"/>
                <a:gd name="connsiteX12" fmla="*/ 85593 w 251189"/>
                <a:gd name="connsiteY12" fmla="*/ 303749 h 314546"/>
                <a:gd name="connsiteX13" fmla="*/ 92548 w 251189"/>
                <a:gd name="connsiteY13" fmla="*/ 307689 h 314546"/>
                <a:gd name="connsiteX14" fmla="*/ 20147 w 251189"/>
                <a:gd name="connsiteY14" fmla="*/ 92802 h 314546"/>
                <a:gd name="connsiteX15" fmla="*/ 10062 w 251189"/>
                <a:gd name="connsiteY15" fmla="*/ 62869 h 314546"/>
                <a:gd name="connsiteX16" fmla="*/ 6104 w 251189"/>
                <a:gd name="connsiteY16" fmla="*/ 69824 h 314546"/>
                <a:gd name="connsiteX17" fmla="*/ 142821 w 251189"/>
                <a:gd name="connsiteY17" fmla="*/ 18930 h 314546"/>
                <a:gd name="connsiteX18" fmla="*/ 162481 w 251189"/>
                <a:gd name="connsiteY18" fmla="*/ 11598 h 314546"/>
                <a:gd name="connsiteX19" fmla="*/ 159484 w 251189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9" y="59796"/>
                    <a:pt x="-1625" y="62869"/>
                    <a:pt x="-852" y="65885"/>
                  </a:cubicBezTo>
                  <a:lnTo>
                    <a:pt x="71550" y="280772"/>
                  </a:lnTo>
                  <a:lnTo>
                    <a:pt x="81654" y="310705"/>
                  </a:lnTo>
                  <a:cubicBezTo>
                    <a:pt x="82483" y="313721"/>
                    <a:pt x="85593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1" y="258265"/>
                    <a:pt x="250170" y="247407"/>
                    <a:pt x="243252" y="249688"/>
                  </a:cubicBezTo>
                  <a:lnTo>
                    <a:pt x="105423" y="296944"/>
                  </a:lnTo>
                  <a:lnTo>
                    <a:pt x="85593" y="303749"/>
                  </a:lnTo>
                  <a:lnTo>
                    <a:pt x="92548" y="307689"/>
                  </a:lnTo>
                  <a:cubicBezTo>
                    <a:pt x="68421" y="236060"/>
                    <a:pt x="44293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8"/>
                  </a:lnTo>
                  <a:cubicBezTo>
                    <a:pt x="169248" y="9090"/>
                    <a:pt x="166251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E9C405E5-756B-814F-0C8E-5F93C1D79325}"/>
                </a:ext>
              </a:extLst>
            </p:cNvPr>
            <p:cNvSpPr/>
            <p:nvPr/>
          </p:nvSpPr>
          <p:spPr>
            <a:xfrm>
              <a:off x="5193926" y="5699488"/>
              <a:ext cx="132157" cy="54465"/>
            </a:xfrm>
            <a:custGeom>
              <a:avLst/>
              <a:gdLst>
                <a:gd name="connsiteX0" fmla="*/ 124242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CE811B64-6ED6-A555-177E-81C06A42C83D}"/>
                </a:ext>
              </a:extLst>
            </p:cNvPr>
            <p:cNvSpPr/>
            <p:nvPr/>
          </p:nvSpPr>
          <p:spPr>
            <a:xfrm>
              <a:off x="5405010" y="5658118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9" name="Freeform: Shape 708">
              <a:extLst>
                <a:ext uri="{FF2B5EF4-FFF2-40B4-BE49-F238E27FC236}">
                  <a16:creationId xmlns:a16="http://schemas.microsoft.com/office/drawing/2014/main" id="{2EC6BE82-C671-691D-D683-252B81309575}"/>
                </a:ext>
              </a:extLst>
            </p:cNvPr>
            <p:cNvSpPr/>
            <p:nvPr/>
          </p:nvSpPr>
          <p:spPr>
            <a:xfrm>
              <a:off x="5413591" y="5691875"/>
              <a:ext cx="87497" cy="34878"/>
            </a:xfrm>
            <a:custGeom>
              <a:avLst/>
              <a:gdLst>
                <a:gd name="connsiteX0" fmla="*/ 79484 w 87497"/>
                <a:gd name="connsiteY0" fmla="*/ 599 h 34878"/>
                <a:gd name="connsiteX1" fmla="*/ 2917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0" name="Freeform: Shape 709">
              <a:extLst>
                <a:ext uri="{FF2B5EF4-FFF2-40B4-BE49-F238E27FC236}">
                  <a16:creationId xmlns:a16="http://schemas.microsoft.com/office/drawing/2014/main" id="{8BE24ED9-D628-C948-4B77-A8FEF5ED0F12}"/>
                </a:ext>
              </a:extLst>
            </p:cNvPr>
            <p:cNvSpPr/>
            <p:nvPr/>
          </p:nvSpPr>
          <p:spPr>
            <a:xfrm>
              <a:off x="5523934" y="5528503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3 h 213932"/>
                <a:gd name="connsiteX7" fmla="*/ 117564 w 245268"/>
                <a:gd name="connsiteY7" fmla="*/ 77941 h 213932"/>
                <a:gd name="connsiteX8" fmla="*/ 130457 w 245268"/>
                <a:gd name="connsiteY8" fmla="*/ 113096 h 213932"/>
                <a:gd name="connsiteX9" fmla="*/ 147253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0 h 213932"/>
                <a:gd name="connsiteX12" fmla="*/ 159278 w 245268"/>
                <a:gd name="connsiteY12" fmla="*/ 18131 h 213932"/>
                <a:gd name="connsiteX13" fmla="*/ 195941 w 245268"/>
                <a:gd name="connsiteY13" fmla="*/ 28347 h 213932"/>
                <a:gd name="connsiteX14" fmla="*/ 214942 w 245268"/>
                <a:gd name="connsiteY14" fmla="*/ 81786 h 213932"/>
                <a:gd name="connsiteX15" fmla="*/ 233038 w 245268"/>
                <a:gd name="connsiteY15" fmla="*/ 137751 h 213932"/>
                <a:gd name="connsiteX16" fmla="*/ 243951 w 245268"/>
                <a:gd name="connsiteY16" fmla="*/ 134735 h 213932"/>
                <a:gd name="connsiteX17" fmla="*/ 209419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3 w 245268"/>
                <a:gd name="connsiteY21" fmla="*/ 166798 h 213932"/>
                <a:gd name="connsiteX22" fmla="*/ 158166 w 245268"/>
                <a:gd name="connsiteY22" fmla="*/ 163802 h 213932"/>
                <a:gd name="connsiteX23" fmla="*/ 140957 w 245268"/>
                <a:gd name="connsiteY23" fmla="*/ 108854 h 213932"/>
                <a:gd name="connsiteX24" fmla="*/ 126216 w 245268"/>
                <a:gd name="connsiteY24" fmla="*/ 69496 h 213932"/>
                <a:gd name="connsiteX25" fmla="*/ 104444 w 245268"/>
                <a:gd name="connsiteY25" fmla="*/ 37753 h 213932"/>
                <a:gd name="connsiteX26" fmla="*/ 45916 w 245268"/>
                <a:gd name="connsiteY26" fmla="*/ 72550 h 213932"/>
                <a:gd name="connsiteX27" fmla="*/ 47632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681" y="145706"/>
                    <a:pt x="53946" y="191134"/>
                  </a:cubicBezTo>
                  <a:cubicBezTo>
                    <a:pt x="56453" y="197561"/>
                    <a:pt x="59036" y="203989"/>
                    <a:pt x="61675" y="210436"/>
                  </a:cubicBezTo>
                  <a:cubicBezTo>
                    <a:pt x="64314" y="217014"/>
                    <a:pt x="74869" y="214488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20" y="73889"/>
                    <a:pt x="61373" y="63125"/>
                  </a:cubicBezTo>
                  <a:cubicBezTo>
                    <a:pt x="67952" y="49780"/>
                    <a:pt x="82786" y="37169"/>
                    <a:pt x="97753" y="46933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3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7" y="26632"/>
                    <a:pt x="159278" y="18131"/>
                  </a:cubicBezTo>
                  <a:cubicBezTo>
                    <a:pt x="173830" y="6161"/>
                    <a:pt x="188835" y="12476"/>
                    <a:pt x="195941" y="28347"/>
                  </a:cubicBezTo>
                  <a:cubicBezTo>
                    <a:pt x="203651" y="45425"/>
                    <a:pt x="208948" y="64049"/>
                    <a:pt x="214942" y="81786"/>
                  </a:cubicBezTo>
                  <a:cubicBezTo>
                    <a:pt x="221219" y="100353"/>
                    <a:pt x="227251" y="119015"/>
                    <a:pt x="233038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3" y="166798"/>
                  </a:cubicBezTo>
                  <a:cubicBezTo>
                    <a:pt x="149533" y="173660"/>
                    <a:pt x="160183" y="170851"/>
                    <a:pt x="158166" y="163802"/>
                  </a:cubicBezTo>
                  <a:cubicBezTo>
                    <a:pt x="152889" y="145348"/>
                    <a:pt x="147158" y="127045"/>
                    <a:pt x="140957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39"/>
                    <a:pt x="42844" y="127742"/>
                    <a:pt x="47632" y="154094"/>
                  </a:cubicBezTo>
                  <a:cubicBezTo>
                    <a:pt x="51006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92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1" name="Freeform: Shape 710">
              <a:extLst>
                <a:ext uri="{FF2B5EF4-FFF2-40B4-BE49-F238E27FC236}">
                  <a16:creationId xmlns:a16="http://schemas.microsoft.com/office/drawing/2014/main" id="{4164E3E2-E166-B1BD-5C63-F3BE6069B03E}"/>
                </a:ext>
              </a:extLst>
            </p:cNvPr>
            <p:cNvSpPr/>
            <p:nvPr/>
          </p:nvSpPr>
          <p:spPr>
            <a:xfrm>
              <a:off x="5778696" y="5474622"/>
              <a:ext cx="143481" cy="162494"/>
            </a:xfrm>
            <a:custGeom>
              <a:avLst/>
              <a:gdLst>
                <a:gd name="connsiteX0" fmla="*/ 85606 w 143481"/>
                <a:gd name="connsiteY0" fmla="*/ 7413 h 162494"/>
                <a:gd name="connsiteX1" fmla="*/ 24608 w 143481"/>
                <a:gd name="connsiteY1" fmla="*/ 13426 h 162494"/>
                <a:gd name="connsiteX2" fmla="*/ -971 w 143481"/>
                <a:gd name="connsiteY2" fmla="*/ 76196 h 162494"/>
                <a:gd name="connsiteX3" fmla="*/ 20330 w 143481"/>
                <a:gd name="connsiteY3" fmla="*/ 143037 h 162494"/>
                <a:gd name="connsiteX4" fmla="*/ 72147 w 143481"/>
                <a:gd name="connsiteY4" fmla="*/ 162301 h 162494"/>
                <a:gd name="connsiteX5" fmla="*/ 140855 w 143481"/>
                <a:gd name="connsiteY5" fmla="*/ 118269 h 162494"/>
                <a:gd name="connsiteX6" fmla="*/ 132862 w 143481"/>
                <a:gd name="connsiteY6" fmla="*/ 110276 h 162494"/>
                <a:gd name="connsiteX7" fmla="*/ 69112 w 143481"/>
                <a:gd name="connsiteY7" fmla="*/ 151331 h 162494"/>
                <a:gd name="connsiteX8" fmla="*/ 18916 w 143481"/>
                <a:gd name="connsiteY8" fmla="*/ 118476 h 162494"/>
                <a:gd name="connsiteX9" fmla="*/ 16202 w 143481"/>
                <a:gd name="connsiteY9" fmla="*/ 41513 h 162494"/>
                <a:gd name="connsiteX10" fmla="*/ 79894 w 143481"/>
                <a:gd name="connsiteY10" fmla="*/ 17196 h 162494"/>
                <a:gd name="connsiteX11" fmla="*/ 85549 w 143481"/>
                <a:gd name="connsiteY11" fmla="*/ 7413 h 162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4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2" name="Freeform: Shape 711">
              <a:extLst>
                <a:ext uri="{FF2B5EF4-FFF2-40B4-BE49-F238E27FC236}">
                  <a16:creationId xmlns:a16="http://schemas.microsoft.com/office/drawing/2014/main" id="{C15AF654-C107-5242-78CA-4B3953B984F9}"/>
                </a:ext>
              </a:extLst>
            </p:cNvPr>
            <p:cNvSpPr/>
            <p:nvPr/>
          </p:nvSpPr>
          <p:spPr>
            <a:xfrm>
              <a:off x="5824818" y="5346113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id="{EFA8528A-41D9-C74F-AAB9-1A38AC96BC61}"/>
                </a:ext>
              </a:extLst>
            </p:cNvPr>
            <p:cNvSpPr/>
            <p:nvPr/>
          </p:nvSpPr>
          <p:spPr>
            <a:xfrm>
              <a:off x="1874523" y="3858980"/>
              <a:ext cx="36900" cy="257015"/>
            </a:xfrm>
            <a:custGeom>
              <a:avLst/>
              <a:gdLst>
                <a:gd name="connsiteX0" fmla="*/ -1009 w 36900"/>
                <a:gd name="connsiteY0" fmla="*/ 5750 h 257015"/>
                <a:gd name="connsiteX1" fmla="*/ 24532 w 36900"/>
                <a:gd name="connsiteY1" fmla="*/ 251908 h 257015"/>
                <a:gd name="connsiteX2" fmla="*/ 35842 w 36900"/>
                <a:gd name="connsiteY2" fmla="*/ 251908 h 257015"/>
                <a:gd name="connsiteX3" fmla="*/ 10301 w 36900"/>
                <a:gd name="connsiteY3" fmla="*/ 5750 h 257015"/>
                <a:gd name="connsiteX4" fmla="*/ -1009 w 36900"/>
                <a:gd name="connsiteY4" fmla="*/ 5750 h 25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5">
                  <a:moveTo>
                    <a:pt x="-1009" y="5750"/>
                  </a:moveTo>
                  <a:cubicBezTo>
                    <a:pt x="5909" y="87972"/>
                    <a:pt x="17614" y="169742"/>
                    <a:pt x="24532" y="251908"/>
                  </a:cubicBezTo>
                  <a:cubicBezTo>
                    <a:pt x="25135" y="259109"/>
                    <a:pt x="36464" y="259184"/>
                    <a:pt x="35842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C30DD533-CD2D-921A-3684-CDEE4A53F79D}"/>
                </a:ext>
              </a:extLst>
            </p:cNvPr>
            <p:cNvSpPr/>
            <p:nvPr/>
          </p:nvSpPr>
          <p:spPr>
            <a:xfrm>
              <a:off x="1895459" y="396367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B78B6D2F-C19E-03F0-2807-7E46CF13434E}"/>
                </a:ext>
              </a:extLst>
            </p:cNvPr>
            <p:cNvSpPr/>
            <p:nvPr/>
          </p:nvSpPr>
          <p:spPr>
            <a:xfrm>
              <a:off x="1990447" y="384118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48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21B2CC87-61EA-A99F-701F-65E3B5463B7A}"/>
                </a:ext>
              </a:extLst>
            </p:cNvPr>
            <p:cNvSpPr/>
            <p:nvPr/>
          </p:nvSpPr>
          <p:spPr>
            <a:xfrm>
              <a:off x="2047800" y="404050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65"/>
                    <a:pt x="13834" y="88230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1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44"/>
                    <a:pt x="31232" y="81463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D48EC35F-2491-0514-3880-4B1F4ADC9B8A}"/>
                </a:ext>
              </a:extLst>
            </p:cNvPr>
            <p:cNvSpPr/>
            <p:nvPr/>
          </p:nvSpPr>
          <p:spPr>
            <a:xfrm>
              <a:off x="2123678" y="3806192"/>
              <a:ext cx="163305" cy="272261"/>
            </a:xfrm>
            <a:custGeom>
              <a:avLst/>
              <a:gdLst>
                <a:gd name="connsiteX0" fmla="*/ -216 w 163305"/>
                <a:gd name="connsiteY0" fmla="*/ 174350 h 272261"/>
                <a:gd name="connsiteX1" fmla="*/ 24288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4 w 163305"/>
                <a:gd name="connsiteY4" fmla="*/ 4627 h 272261"/>
                <a:gd name="connsiteX5" fmla="*/ 47775 w 163305"/>
                <a:gd name="connsiteY5" fmla="*/ 7568 h 272261"/>
                <a:gd name="connsiteX6" fmla="*/ 17333 w 163305"/>
                <a:gd name="connsiteY6" fmla="*/ 47906 h 272261"/>
                <a:gd name="connsiteX7" fmla="*/ -65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3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216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2"/>
                    <a:pt x="133861" y="59763"/>
                    <a:pt x="142551" y="93937"/>
                  </a:cubicBezTo>
                  <a:cubicBezTo>
                    <a:pt x="154370" y="140420"/>
                    <a:pt x="160647" y="201493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096FB53C-F33A-0F8A-CAAF-99E31737B91F}"/>
                </a:ext>
              </a:extLst>
            </p:cNvPr>
            <p:cNvSpPr/>
            <p:nvPr/>
          </p:nvSpPr>
          <p:spPr>
            <a:xfrm>
              <a:off x="4815079" y="4673288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9 h 257016"/>
                <a:gd name="connsiteX2" fmla="*/ 35842 w 36900"/>
                <a:gd name="connsiteY2" fmla="*/ 251909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3"/>
                    <a:pt x="17615" y="169742"/>
                    <a:pt x="24532" y="251909"/>
                  </a:cubicBezTo>
                  <a:cubicBezTo>
                    <a:pt x="25136" y="259109"/>
                    <a:pt x="36464" y="259184"/>
                    <a:pt x="35842" y="251909"/>
                  </a:cubicBezTo>
                  <a:cubicBezTo>
                    <a:pt x="28924" y="169686"/>
                    <a:pt x="17219" y="87916"/>
                    <a:pt x="10301" y="5750"/>
                  </a:cubicBezTo>
                  <a:cubicBezTo>
                    <a:pt x="9679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0A4282AC-07FA-1848-B0F9-36311C08655A}"/>
                </a:ext>
              </a:extLst>
            </p:cNvPr>
            <p:cNvSpPr/>
            <p:nvPr/>
          </p:nvSpPr>
          <p:spPr>
            <a:xfrm>
              <a:off x="4836016" y="4777982"/>
              <a:ext cx="118475" cy="25387"/>
            </a:xfrm>
            <a:custGeom>
              <a:avLst/>
              <a:gdLst>
                <a:gd name="connsiteX0" fmla="*/ 112076 w 118475"/>
                <a:gd name="connsiteY0" fmla="*/ 375 h 25387"/>
                <a:gd name="connsiteX1" fmla="*/ 4331 w 118475"/>
                <a:gd name="connsiteY1" fmla="*/ 14343 h 25387"/>
                <a:gd name="connsiteX2" fmla="*/ 4331 w 118475"/>
                <a:gd name="connsiteY2" fmla="*/ 25652 h 25387"/>
                <a:gd name="connsiteX3" fmla="*/ 112076 w 118475"/>
                <a:gd name="connsiteY3" fmla="*/ 11684 h 25387"/>
                <a:gd name="connsiteX4" fmla="*/ 112076 w 118475"/>
                <a:gd name="connsiteY4" fmla="*/ 375 h 2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7">
                  <a:moveTo>
                    <a:pt x="112076" y="375"/>
                  </a:moveTo>
                  <a:lnTo>
                    <a:pt x="4331" y="14343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0DC275AF-8BE7-368A-32A8-EC5087BCD221}"/>
                </a:ext>
              </a:extLst>
            </p:cNvPr>
            <p:cNvSpPr/>
            <p:nvPr/>
          </p:nvSpPr>
          <p:spPr>
            <a:xfrm>
              <a:off x="4931004" y="4655489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48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E1A4FF36-7095-4953-71BE-DF6E1C671126}"/>
                </a:ext>
              </a:extLst>
            </p:cNvPr>
            <p:cNvSpPr/>
            <p:nvPr/>
          </p:nvSpPr>
          <p:spPr>
            <a:xfrm>
              <a:off x="4988356" y="4854817"/>
              <a:ext cx="77703" cy="119150"/>
            </a:xfrm>
            <a:custGeom>
              <a:avLst/>
              <a:gdLst>
                <a:gd name="connsiteX0" fmla="*/ 16832 w 77703"/>
                <a:gd name="connsiteY0" fmla="*/ 30907 h 119150"/>
                <a:gd name="connsiteX1" fmla="*/ 42033 w 77703"/>
                <a:gd name="connsiteY1" fmla="*/ 11568 h 119150"/>
                <a:gd name="connsiteX2" fmla="*/ 41807 w 77703"/>
                <a:gd name="connsiteY2" fmla="*/ 42500 h 119150"/>
                <a:gd name="connsiteX3" fmla="*/ -171 w 77703"/>
                <a:gd name="connsiteY3" fmla="*/ 111094 h 119150"/>
                <a:gd name="connsiteX4" fmla="*/ 6219 w 77703"/>
                <a:gd name="connsiteY4" fmla="*/ 119407 h 119150"/>
                <a:gd name="connsiteX5" fmla="*/ 72570 w 77703"/>
                <a:gd name="connsiteY5" fmla="*/ 110189 h 119150"/>
                <a:gd name="connsiteX6" fmla="*/ 69573 w 77703"/>
                <a:gd name="connsiteY6" fmla="*/ 99275 h 119150"/>
                <a:gd name="connsiteX7" fmla="*/ 3222 w 77703"/>
                <a:gd name="connsiteY7" fmla="*/ 108512 h 119150"/>
                <a:gd name="connsiteX8" fmla="*/ 9593 w 77703"/>
                <a:gd name="connsiteY8" fmla="*/ 116806 h 119150"/>
                <a:gd name="connsiteX9" fmla="*/ 42033 w 77703"/>
                <a:gd name="connsiteY9" fmla="*/ 63801 h 119150"/>
                <a:gd name="connsiteX10" fmla="*/ 58169 w 77703"/>
                <a:gd name="connsiteY10" fmla="*/ 37411 h 119150"/>
                <a:gd name="connsiteX11" fmla="*/ 63560 w 77703"/>
                <a:gd name="connsiteY11" fmla="*/ 15790 h 119150"/>
                <a:gd name="connsiteX12" fmla="*/ 38735 w 77703"/>
                <a:gd name="connsiteY12" fmla="*/ 409 h 119150"/>
                <a:gd name="connsiteX13" fmla="*/ 7067 w 77703"/>
                <a:gd name="connsiteY13" fmla="*/ 25215 h 119150"/>
                <a:gd name="connsiteX14" fmla="*/ 16832 w 77703"/>
                <a:gd name="connsiteY14" fmla="*/ 30870 h 1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50">
                  <a:moveTo>
                    <a:pt x="16832" y="30907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9"/>
                    <a:pt x="47274" y="33584"/>
                    <a:pt x="41807" y="42500"/>
                  </a:cubicBezTo>
                  <a:cubicBezTo>
                    <a:pt x="27821" y="65365"/>
                    <a:pt x="13834" y="88230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5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44"/>
                    <a:pt x="31232" y="81481"/>
                    <a:pt x="42033" y="63801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8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D367172A-825B-C9E2-8137-875A55DAD97C}"/>
                </a:ext>
              </a:extLst>
            </p:cNvPr>
            <p:cNvSpPr/>
            <p:nvPr/>
          </p:nvSpPr>
          <p:spPr>
            <a:xfrm>
              <a:off x="5064234" y="4620500"/>
              <a:ext cx="163305" cy="272261"/>
            </a:xfrm>
            <a:custGeom>
              <a:avLst/>
              <a:gdLst>
                <a:gd name="connsiteX0" fmla="*/ -216 w 163305"/>
                <a:gd name="connsiteY0" fmla="*/ 174350 h 272261"/>
                <a:gd name="connsiteX1" fmla="*/ 24288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4 w 163305"/>
                <a:gd name="connsiteY4" fmla="*/ 4627 h 272261"/>
                <a:gd name="connsiteX5" fmla="*/ 47775 w 163305"/>
                <a:gd name="connsiteY5" fmla="*/ 7568 h 272261"/>
                <a:gd name="connsiteX6" fmla="*/ 17333 w 163305"/>
                <a:gd name="connsiteY6" fmla="*/ 47906 h 272261"/>
                <a:gd name="connsiteX7" fmla="*/ -65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2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216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4"/>
                    <a:pt x="47775" y="7568"/>
                  </a:cubicBezTo>
                  <a:cubicBezTo>
                    <a:pt x="33148" y="16710"/>
                    <a:pt x="23836" y="32318"/>
                    <a:pt x="17333" y="47906"/>
                  </a:cubicBezTo>
                  <a:cubicBezTo>
                    <a:pt x="1216" y="86585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1" y="59762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50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B8C13E33-7E4D-BF04-E41D-C2B9021B15AB}"/>
                </a:ext>
              </a:extLst>
            </p:cNvPr>
            <p:cNvSpPr/>
            <p:nvPr/>
          </p:nvSpPr>
          <p:spPr>
            <a:xfrm>
              <a:off x="3132809" y="3736627"/>
              <a:ext cx="213364" cy="209811"/>
            </a:xfrm>
            <a:custGeom>
              <a:avLst/>
              <a:gdLst>
                <a:gd name="connsiteX0" fmla="*/ 124538 w 213364"/>
                <a:gd name="connsiteY0" fmla="*/ 3242 h 209811"/>
                <a:gd name="connsiteX1" fmla="*/ 90269 w 213364"/>
                <a:gd name="connsiteY1" fmla="*/ 75870 h 209811"/>
                <a:gd name="connsiteX2" fmla="*/ 97998 w 213364"/>
                <a:gd name="connsiteY2" fmla="*/ 73834 h 209811"/>
                <a:gd name="connsiteX3" fmla="*/ 23428 w 213364"/>
                <a:gd name="connsiteY3" fmla="*/ 39320 h 209811"/>
                <a:gd name="connsiteX4" fmla="*/ 15681 w 213364"/>
                <a:gd name="connsiteY4" fmla="*/ 41356 h 209811"/>
                <a:gd name="connsiteX5" fmla="*/ -379 w 213364"/>
                <a:gd name="connsiteY5" fmla="*/ 78245 h 209811"/>
                <a:gd name="connsiteX6" fmla="*/ 1638 w 213364"/>
                <a:gd name="connsiteY6" fmla="*/ 85974 h 209811"/>
                <a:gd name="connsiteX7" fmla="*/ 77150 w 213364"/>
                <a:gd name="connsiteY7" fmla="*/ 120789 h 209811"/>
                <a:gd name="connsiteX8" fmla="*/ 75114 w 213364"/>
                <a:gd name="connsiteY8" fmla="*/ 113061 h 209811"/>
                <a:gd name="connsiteX9" fmla="*/ 42448 w 213364"/>
                <a:gd name="connsiteY9" fmla="*/ 186763 h 209811"/>
                <a:gd name="connsiteX10" fmla="*/ 44766 w 213364"/>
                <a:gd name="connsiteY10" fmla="*/ 194605 h 209811"/>
                <a:gd name="connsiteX11" fmla="*/ 45841 w 213364"/>
                <a:gd name="connsiteY11" fmla="*/ 195057 h 209811"/>
                <a:gd name="connsiteX12" fmla="*/ 81824 w 213364"/>
                <a:gd name="connsiteY12" fmla="*/ 209929 h 209811"/>
                <a:gd name="connsiteX13" fmla="*/ 88215 w 213364"/>
                <a:gd name="connsiteY13" fmla="*/ 207328 h 209811"/>
                <a:gd name="connsiteX14" fmla="*/ 122955 w 213364"/>
                <a:gd name="connsiteY14" fmla="*/ 134380 h 209811"/>
                <a:gd name="connsiteX15" fmla="*/ 112606 w 213364"/>
                <a:gd name="connsiteY15" fmla="*/ 130025 h 209811"/>
                <a:gd name="connsiteX16" fmla="*/ 112437 w 213364"/>
                <a:gd name="connsiteY16" fmla="*/ 131024 h 209811"/>
                <a:gd name="connsiteX17" fmla="*/ 115019 w 213364"/>
                <a:gd name="connsiteY17" fmla="*/ 137414 h 209811"/>
                <a:gd name="connsiteX18" fmla="*/ 186233 w 213364"/>
                <a:gd name="connsiteY18" fmla="*/ 169591 h 209811"/>
                <a:gd name="connsiteX19" fmla="*/ 193980 w 213364"/>
                <a:gd name="connsiteY19" fmla="*/ 167555 h 209811"/>
                <a:gd name="connsiteX20" fmla="*/ 211662 w 213364"/>
                <a:gd name="connsiteY20" fmla="*/ 130779 h 209811"/>
                <a:gd name="connsiteX21" fmla="*/ 209626 w 213364"/>
                <a:gd name="connsiteY21" fmla="*/ 123051 h 209811"/>
                <a:gd name="connsiteX22" fmla="*/ 138223 w 213364"/>
                <a:gd name="connsiteY22" fmla="*/ 90516 h 209811"/>
                <a:gd name="connsiteX23" fmla="*/ 140240 w 213364"/>
                <a:gd name="connsiteY23" fmla="*/ 98264 h 209811"/>
                <a:gd name="connsiteX24" fmla="*/ 173246 w 213364"/>
                <a:gd name="connsiteY24" fmla="*/ 26899 h 209811"/>
                <a:gd name="connsiteX25" fmla="*/ 171229 w 213364"/>
                <a:gd name="connsiteY25" fmla="*/ 19151 h 209811"/>
                <a:gd name="connsiteX26" fmla="*/ 132266 w 213364"/>
                <a:gd name="connsiteY26" fmla="*/ 1206 h 209811"/>
                <a:gd name="connsiteX27" fmla="*/ 126611 w 213364"/>
                <a:gd name="connsiteY27" fmla="*/ 10970 h 209811"/>
                <a:gd name="connsiteX28" fmla="*/ 165574 w 213364"/>
                <a:gd name="connsiteY28" fmla="*/ 28915 h 209811"/>
                <a:gd name="connsiteX29" fmla="*/ 163538 w 213364"/>
                <a:gd name="connsiteY29" fmla="*/ 21187 h 209811"/>
                <a:gd name="connsiteX30" fmla="*/ 130532 w 213364"/>
                <a:gd name="connsiteY30" fmla="*/ 92552 h 209811"/>
                <a:gd name="connsiteX31" fmla="*/ 132568 w 213364"/>
                <a:gd name="connsiteY31" fmla="*/ 100280 h 209811"/>
                <a:gd name="connsiteX32" fmla="*/ 203971 w 213364"/>
                <a:gd name="connsiteY32" fmla="*/ 132815 h 209811"/>
                <a:gd name="connsiteX33" fmla="*/ 201954 w 213364"/>
                <a:gd name="connsiteY33" fmla="*/ 125068 h 209811"/>
                <a:gd name="connsiteX34" fmla="*/ 184273 w 213364"/>
                <a:gd name="connsiteY34" fmla="*/ 161863 h 209811"/>
                <a:gd name="connsiteX35" fmla="*/ 192001 w 213364"/>
                <a:gd name="connsiteY35" fmla="*/ 159827 h 209811"/>
                <a:gd name="connsiteX36" fmla="*/ 120787 w 213364"/>
                <a:gd name="connsiteY36" fmla="*/ 127650 h 209811"/>
                <a:gd name="connsiteX37" fmla="*/ 123388 w 213364"/>
                <a:gd name="connsiteY37" fmla="*/ 134040 h 209811"/>
                <a:gd name="connsiteX38" fmla="*/ 123577 w 213364"/>
                <a:gd name="connsiteY38" fmla="*/ 133041 h 209811"/>
                <a:gd name="connsiteX39" fmla="*/ 113247 w 213364"/>
                <a:gd name="connsiteY39" fmla="*/ 128687 h 209811"/>
                <a:gd name="connsiteX40" fmla="*/ 78488 w 213364"/>
                <a:gd name="connsiteY40" fmla="*/ 201617 h 209811"/>
                <a:gd name="connsiteX41" fmla="*/ 84878 w 213364"/>
                <a:gd name="connsiteY41" fmla="*/ 199015 h 209811"/>
                <a:gd name="connsiteX42" fmla="*/ 48894 w 213364"/>
                <a:gd name="connsiteY42" fmla="*/ 184162 h 209811"/>
                <a:gd name="connsiteX43" fmla="*/ 52268 w 213364"/>
                <a:gd name="connsiteY43" fmla="*/ 192456 h 209811"/>
                <a:gd name="connsiteX44" fmla="*/ 84935 w 213364"/>
                <a:gd name="connsiteY44" fmla="*/ 118772 h 209811"/>
                <a:gd name="connsiteX45" fmla="*/ 82899 w 213364"/>
                <a:gd name="connsiteY45" fmla="*/ 111025 h 209811"/>
                <a:gd name="connsiteX46" fmla="*/ 7406 w 213364"/>
                <a:gd name="connsiteY46" fmla="*/ 76209 h 209811"/>
                <a:gd name="connsiteX47" fmla="*/ 9442 w 213364"/>
                <a:gd name="connsiteY47" fmla="*/ 83956 h 209811"/>
                <a:gd name="connsiteX48" fmla="*/ 25502 w 213364"/>
                <a:gd name="connsiteY48" fmla="*/ 47049 h 209811"/>
                <a:gd name="connsiteX49" fmla="*/ 17773 w 213364"/>
                <a:gd name="connsiteY49" fmla="*/ 49066 h 209811"/>
                <a:gd name="connsiteX50" fmla="*/ 92343 w 213364"/>
                <a:gd name="connsiteY50" fmla="*/ 83580 h 209811"/>
                <a:gd name="connsiteX51" fmla="*/ 100090 w 213364"/>
                <a:gd name="connsiteY51" fmla="*/ 81563 h 209811"/>
                <a:gd name="connsiteX52" fmla="*/ 134359 w 213364"/>
                <a:gd name="connsiteY52" fmla="*/ 8916 h 209811"/>
                <a:gd name="connsiteX53" fmla="*/ 124538 w 213364"/>
                <a:gd name="connsiteY53" fmla="*/ 3242 h 20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4" h="209811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0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22"/>
                    <a:pt x="53324" y="162202"/>
                    <a:pt x="42448" y="186763"/>
                  </a:cubicBezTo>
                  <a:cubicBezTo>
                    <a:pt x="40921" y="189572"/>
                    <a:pt x="41957" y="193078"/>
                    <a:pt x="44766" y="194605"/>
                  </a:cubicBezTo>
                  <a:cubicBezTo>
                    <a:pt x="45105" y="194793"/>
                    <a:pt x="45464" y="194944"/>
                    <a:pt x="45841" y="195057"/>
                  </a:cubicBezTo>
                  <a:lnTo>
                    <a:pt x="81824" y="209929"/>
                  </a:lnTo>
                  <a:cubicBezTo>
                    <a:pt x="84294" y="210608"/>
                    <a:pt x="86914" y="209552"/>
                    <a:pt x="88215" y="207328"/>
                  </a:cubicBezTo>
                  <a:cubicBezTo>
                    <a:pt x="99788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6" y="133494"/>
                    <a:pt x="112851" y="136076"/>
                    <a:pt x="115019" y="137414"/>
                  </a:cubicBezTo>
                  <a:lnTo>
                    <a:pt x="186233" y="169591"/>
                  </a:lnTo>
                  <a:cubicBezTo>
                    <a:pt x="188834" y="170760"/>
                    <a:pt x="192548" y="170533"/>
                    <a:pt x="193980" y="167555"/>
                  </a:cubicBezTo>
                  <a:cubicBezTo>
                    <a:pt x="199862" y="155303"/>
                    <a:pt x="205761" y="143051"/>
                    <a:pt x="211662" y="130779"/>
                  </a:cubicBezTo>
                  <a:cubicBezTo>
                    <a:pt x="212868" y="128253"/>
                    <a:pt x="212585" y="124389"/>
                    <a:pt x="209626" y="123051"/>
                  </a:cubicBezTo>
                  <a:lnTo>
                    <a:pt x="138223" y="90516"/>
                  </a:lnTo>
                  <a:cubicBezTo>
                    <a:pt x="138901" y="93099"/>
                    <a:pt x="139580" y="95681"/>
                    <a:pt x="140240" y="98264"/>
                  </a:cubicBezTo>
                  <a:cubicBezTo>
                    <a:pt x="151248" y="74475"/>
                    <a:pt x="162256" y="50687"/>
                    <a:pt x="173246" y="26899"/>
                  </a:cubicBezTo>
                  <a:cubicBezTo>
                    <a:pt x="174433" y="24335"/>
                    <a:pt x="174207" y="20527"/>
                    <a:pt x="171229" y="19151"/>
                  </a:cubicBezTo>
                  <a:lnTo>
                    <a:pt x="132266" y="1206"/>
                  </a:lnTo>
                  <a:cubicBezTo>
                    <a:pt x="125707" y="-1810"/>
                    <a:pt x="119958" y="7936"/>
                    <a:pt x="126611" y="10970"/>
                  </a:cubicBezTo>
                  <a:lnTo>
                    <a:pt x="165574" y="28915"/>
                  </a:lnTo>
                  <a:lnTo>
                    <a:pt x="163538" y="21187"/>
                  </a:lnTo>
                  <a:cubicBezTo>
                    <a:pt x="152549" y="44975"/>
                    <a:pt x="141560" y="68764"/>
                    <a:pt x="130532" y="92552"/>
                  </a:cubicBezTo>
                  <a:cubicBezTo>
                    <a:pt x="129364" y="95097"/>
                    <a:pt x="129590" y="98923"/>
                    <a:pt x="132568" y="100280"/>
                  </a:cubicBezTo>
                  <a:lnTo>
                    <a:pt x="203971" y="132815"/>
                  </a:lnTo>
                  <a:cubicBezTo>
                    <a:pt x="203292" y="130233"/>
                    <a:pt x="202614" y="127650"/>
                    <a:pt x="201954" y="125068"/>
                  </a:cubicBezTo>
                  <a:cubicBezTo>
                    <a:pt x="196054" y="137339"/>
                    <a:pt x="190154" y="149610"/>
                    <a:pt x="184273" y="161863"/>
                  </a:cubicBezTo>
                  <a:lnTo>
                    <a:pt x="192001" y="159827"/>
                  </a:lnTo>
                  <a:lnTo>
                    <a:pt x="120787" y="127650"/>
                  </a:lnTo>
                  <a:lnTo>
                    <a:pt x="123388" y="134040"/>
                  </a:lnTo>
                  <a:lnTo>
                    <a:pt x="123577" y="133041"/>
                  </a:lnTo>
                  <a:cubicBezTo>
                    <a:pt x="124670" y="127198"/>
                    <a:pt x="116188" y="122485"/>
                    <a:pt x="113247" y="128687"/>
                  </a:cubicBezTo>
                  <a:cubicBezTo>
                    <a:pt x="101654" y="152984"/>
                    <a:pt x="90081" y="177300"/>
                    <a:pt x="78488" y="201617"/>
                  </a:cubicBezTo>
                  <a:lnTo>
                    <a:pt x="84878" y="199015"/>
                  </a:lnTo>
                  <a:lnTo>
                    <a:pt x="48894" y="184162"/>
                  </a:lnTo>
                  <a:lnTo>
                    <a:pt x="52268" y="192456"/>
                  </a:lnTo>
                  <a:lnTo>
                    <a:pt x="84935" y="118772"/>
                  </a:lnTo>
                  <a:cubicBezTo>
                    <a:pt x="86084" y="116190"/>
                    <a:pt x="85915" y="112420"/>
                    <a:pt x="82899" y="111025"/>
                  </a:cubicBezTo>
                  <a:lnTo>
                    <a:pt x="7406" y="76209"/>
                  </a:lnTo>
                  <a:lnTo>
                    <a:pt x="9442" y="83956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4" y="2394"/>
                    <a:pt x="127629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77560708-8B7D-EC11-5CD1-D12B253754D4}"/>
                </a:ext>
              </a:extLst>
            </p:cNvPr>
            <p:cNvSpPr/>
            <p:nvPr/>
          </p:nvSpPr>
          <p:spPr>
            <a:xfrm>
              <a:off x="497951" y="5281028"/>
              <a:ext cx="176234" cy="175361"/>
            </a:xfrm>
            <a:custGeom>
              <a:avLst/>
              <a:gdLst>
                <a:gd name="connsiteX0" fmla="*/ 21399 w 176234"/>
                <a:gd name="connsiteY0" fmla="*/ 29174 h 175361"/>
                <a:gd name="connsiteX1" fmla="*/ 58967 w 176234"/>
                <a:gd name="connsiteY1" fmla="*/ 87325 h 175361"/>
                <a:gd name="connsiteX2" fmla="*/ 61003 w 176234"/>
                <a:gd name="connsiteY2" fmla="*/ 79597 h 175361"/>
                <a:gd name="connsiteX3" fmla="*/ 1777 w 176234"/>
                <a:gd name="connsiteY3" fmla="*/ 118465 h 175361"/>
                <a:gd name="connsiteX4" fmla="*/ -259 w 176234"/>
                <a:gd name="connsiteY4" fmla="*/ 126193 h 175361"/>
                <a:gd name="connsiteX5" fmla="*/ -259 w 176234"/>
                <a:gd name="connsiteY5" fmla="*/ 126212 h 175361"/>
                <a:gd name="connsiteX6" fmla="*/ 19420 w 176234"/>
                <a:gd name="connsiteY6" fmla="*/ 154769 h 175361"/>
                <a:gd name="connsiteX7" fmla="*/ 27149 w 176234"/>
                <a:gd name="connsiteY7" fmla="*/ 156786 h 175361"/>
                <a:gd name="connsiteX8" fmla="*/ 27167 w 176234"/>
                <a:gd name="connsiteY8" fmla="*/ 156786 h 175361"/>
                <a:gd name="connsiteX9" fmla="*/ 87034 w 176234"/>
                <a:gd name="connsiteY9" fmla="*/ 117390 h 175361"/>
                <a:gd name="connsiteX10" fmla="*/ 79287 w 176234"/>
                <a:gd name="connsiteY10" fmla="*/ 115355 h 175361"/>
                <a:gd name="connsiteX11" fmla="*/ 118362 w 176234"/>
                <a:gd name="connsiteY11" fmla="*/ 172809 h 175361"/>
                <a:gd name="connsiteX12" fmla="*/ 126110 w 176234"/>
                <a:gd name="connsiteY12" fmla="*/ 174844 h 175361"/>
                <a:gd name="connsiteX13" fmla="*/ 153366 w 176234"/>
                <a:gd name="connsiteY13" fmla="*/ 155278 h 175361"/>
                <a:gd name="connsiteX14" fmla="*/ 155402 w 176234"/>
                <a:gd name="connsiteY14" fmla="*/ 147531 h 175361"/>
                <a:gd name="connsiteX15" fmla="*/ 117835 w 176234"/>
                <a:gd name="connsiteY15" fmla="*/ 88890 h 175361"/>
                <a:gd name="connsiteX16" fmla="*/ 108956 w 176234"/>
                <a:gd name="connsiteY16" fmla="*/ 95732 h 175361"/>
                <a:gd name="connsiteX17" fmla="*/ 109597 w 176234"/>
                <a:gd name="connsiteY17" fmla="*/ 96335 h 175361"/>
                <a:gd name="connsiteX18" fmla="*/ 116440 w 176234"/>
                <a:gd name="connsiteY18" fmla="*/ 97221 h 175361"/>
                <a:gd name="connsiteX19" fmla="*/ 172423 w 176234"/>
                <a:gd name="connsiteY19" fmla="*/ 59748 h 175361"/>
                <a:gd name="connsiteX20" fmla="*/ 174459 w 176234"/>
                <a:gd name="connsiteY20" fmla="*/ 52000 h 175361"/>
                <a:gd name="connsiteX21" fmla="*/ 155609 w 176234"/>
                <a:gd name="connsiteY21" fmla="*/ 22312 h 175361"/>
                <a:gd name="connsiteX22" fmla="*/ 147881 w 176234"/>
                <a:gd name="connsiteY22" fmla="*/ 20295 h 175361"/>
                <a:gd name="connsiteX23" fmla="*/ 91520 w 176234"/>
                <a:gd name="connsiteY23" fmla="*/ 57750 h 175361"/>
                <a:gd name="connsiteX24" fmla="*/ 99268 w 176234"/>
                <a:gd name="connsiteY24" fmla="*/ 59767 h 175361"/>
                <a:gd name="connsiteX25" fmla="*/ 62039 w 176234"/>
                <a:gd name="connsiteY25" fmla="*/ 3123 h 175361"/>
                <a:gd name="connsiteX26" fmla="*/ 54311 w 176234"/>
                <a:gd name="connsiteY26" fmla="*/ 1087 h 175361"/>
                <a:gd name="connsiteX27" fmla="*/ 23435 w 176234"/>
                <a:gd name="connsiteY27" fmla="*/ 21426 h 175361"/>
                <a:gd name="connsiteX28" fmla="*/ 29090 w 176234"/>
                <a:gd name="connsiteY28" fmla="*/ 31209 h 175361"/>
                <a:gd name="connsiteX29" fmla="*/ 59966 w 176234"/>
                <a:gd name="connsiteY29" fmla="*/ 10852 h 175361"/>
                <a:gd name="connsiteX30" fmla="*/ 52219 w 176234"/>
                <a:gd name="connsiteY30" fmla="*/ 8835 h 175361"/>
                <a:gd name="connsiteX31" fmla="*/ 89428 w 176234"/>
                <a:gd name="connsiteY31" fmla="*/ 65384 h 175361"/>
                <a:gd name="connsiteX32" fmla="*/ 97156 w 176234"/>
                <a:gd name="connsiteY32" fmla="*/ 67438 h 175361"/>
                <a:gd name="connsiteX33" fmla="*/ 97175 w 176234"/>
                <a:gd name="connsiteY33" fmla="*/ 67419 h 175361"/>
                <a:gd name="connsiteX34" fmla="*/ 153498 w 176234"/>
                <a:gd name="connsiteY34" fmla="*/ 29965 h 175361"/>
                <a:gd name="connsiteX35" fmla="*/ 145751 w 176234"/>
                <a:gd name="connsiteY35" fmla="*/ 27929 h 175361"/>
                <a:gd name="connsiteX36" fmla="*/ 164601 w 176234"/>
                <a:gd name="connsiteY36" fmla="*/ 57618 h 175361"/>
                <a:gd name="connsiteX37" fmla="*/ 166618 w 176234"/>
                <a:gd name="connsiteY37" fmla="*/ 49890 h 175361"/>
                <a:gd name="connsiteX38" fmla="*/ 110653 w 176234"/>
                <a:gd name="connsiteY38" fmla="*/ 87363 h 175361"/>
                <a:gd name="connsiteX39" fmla="*/ 117495 w 176234"/>
                <a:gd name="connsiteY39" fmla="*/ 88248 h 175361"/>
                <a:gd name="connsiteX40" fmla="*/ 116854 w 176234"/>
                <a:gd name="connsiteY40" fmla="*/ 87646 h 175361"/>
                <a:gd name="connsiteX41" fmla="*/ 107976 w 176234"/>
                <a:gd name="connsiteY41" fmla="*/ 94507 h 175361"/>
                <a:gd name="connsiteX42" fmla="*/ 145544 w 176234"/>
                <a:gd name="connsiteY42" fmla="*/ 153148 h 175361"/>
                <a:gd name="connsiteX43" fmla="*/ 147561 w 176234"/>
                <a:gd name="connsiteY43" fmla="*/ 145401 h 175361"/>
                <a:gd name="connsiteX44" fmla="*/ 120304 w 176234"/>
                <a:gd name="connsiteY44" fmla="*/ 164986 h 175361"/>
                <a:gd name="connsiteX45" fmla="*/ 128032 w 176234"/>
                <a:gd name="connsiteY45" fmla="*/ 167022 h 175361"/>
                <a:gd name="connsiteX46" fmla="*/ 88957 w 176234"/>
                <a:gd name="connsiteY46" fmla="*/ 109549 h 175361"/>
                <a:gd name="connsiteX47" fmla="*/ 81228 w 176234"/>
                <a:gd name="connsiteY47" fmla="*/ 107513 h 175361"/>
                <a:gd name="connsiteX48" fmla="*/ 21399 w 176234"/>
                <a:gd name="connsiteY48" fmla="*/ 147022 h 175361"/>
                <a:gd name="connsiteX49" fmla="*/ 29147 w 176234"/>
                <a:gd name="connsiteY49" fmla="*/ 149058 h 175361"/>
                <a:gd name="connsiteX50" fmla="*/ 9468 w 176234"/>
                <a:gd name="connsiteY50" fmla="*/ 120501 h 175361"/>
                <a:gd name="connsiteX51" fmla="*/ 7432 w 176234"/>
                <a:gd name="connsiteY51" fmla="*/ 128229 h 175361"/>
                <a:gd name="connsiteX52" fmla="*/ 66657 w 176234"/>
                <a:gd name="connsiteY52" fmla="*/ 89361 h 175361"/>
                <a:gd name="connsiteX53" fmla="*/ 68674 w 176234"/>
                <a:gd name="connsiteY53" fmla="*/ 81613 h 175361"/>
                <a:gd name="connsiteX54" fmla="*/ 31126 w 176234"/>
                <a:gd name="connsiteY54" fmla="*/ 23462 h 175361"/>
                <a:gd name="connsiteX55" fmla="*/ 21399 w 176234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1">
                  <a:moveTo>
                    <a:pt x="21399" y="29174"/>
                  </a:moveTo>
                  <a:cubicBezTo>
                    <a:pt x="33972" y="48551"/>
                    <a:pt x="46488" y="67928"/>
                    <a:pt x="58967" y="87325"/>
                  </a:cubicBezTo>
                  <a:lnTo>
                    <a:pt x="61003" y="79597"/>
                  </a:lnTo>
                  <a:lnTo>
                    <a:pt x="1777" y="118465"/>
                  </a:lnTo>
                  <a:cubicBezTo>
                    <a:pt x="-919" y="120029"/>
                    <a:pt x="-1842" y="123497"/>
                    <a:pt x="-259" y="126193"/>
                  </a:cubicBezTo>
                  <a:cubicBezTo>
                    <a:pt x="-259" y="126193"/>
                    <a:pt x="-259" y="126212"/>
                    <a:pt x="-259" y="126212"/>
                  </a:cubicBezTo>
                  <a:lnTo>
                    <a:pt x="19420" y="154769"/>
                  </a:lnTo>
                  <a:cubicBezTo>
                    <a:pt x="21004" y="157465"/>
                    <a:pt x="24453" y="158369"/>
                    <a:pt x="27149" y="156786"/>
                  </a:cubicBezTo>
                  <a:cubicBezTo>
                    <a:pt x="27167" y="156786"/>
                    <a:pt x="27167" y="156786"/>
                    <a:pt x="27167" y="156786"/>
                  </a:cubicBezTo>
                  <a:lnTo>
                    <a:pt x="87034" y="117390"/>
                  </a:lnTo>
                  <a:lnTo>
                    <a:pt x="79287" y="115355"/>
                  </a:lnTo>
                  <a:lnTo>
                    <a:pt x="118362" y="172809"/>
                  </a:lnTo>
                  <a:cubicBezTo>
                    <a:pt x="119965" y="175165"/>
                    <a:pt x="123489" y="176729"/>
                    <a:pt x="126110" y="174844"/>
                  </a:cubicBezTo>
                  <a:lnTo>
                    <a:pt x="153366" y="155278"/>
                  </a:lnTo>
                  <a:cubicBezTo>
                    <a:pt x="156024" y="153657"/>
                    <a:pt x="156929" y="150245"/>
                    <a:pt x="155402" y="147531"/>
                  </a:cubicBezTo>
                  <a:cubicBezTo>
                    <a:pt x="142829" y="127984"/>
                    <a:pt x="130313" y="108436"/>
                    <a:pt x="117835" y="88890"/>
                  </a:cubicBezTo>
                  <a:lnTo>
                    <a:pt x="108956" y="95732"/>
                  </a:lnTo>
                  <a:lnTo>
                    <a:pt x="109597" y="96335"/>
                  </a:lnTo>
                  <a:cubicBezTo>
                    <a:pt x="111426" y="98107"/>
                    <a:pt x="114215" y="98465"/>
                    <a:pt x="116440" y="97221"/>
                  </a:cubicBezTo>
                  <a:lnTo>
                    <a:pt x="172423" y="59748"/>
                  </a:lnTo>
                  <a:cubicBezTo>
                    <a:pt x="175081" y="58127"/>
                    <a:pt x="175986" y="54715"/>
                    <a:pt x="174459" y="52000"/>
                  </a:cubicBezTo>
                  <a:lnTo>
                    <a:pt x="155609" y="22312"/>
                  </a:lnTo>
                  <a:cubicBezTo>
                    <a:pt x="154026" y="19617"/>
                    <a:pt x="150576" y="18731"/>
                    <a:pt x="147881" y="20295"/>
                  </a:cubicBezTo>
                  <a:lnTo>
                    <a:pt x="91520" y="57750"/>
                  </a:lnTo>
                  <a:lnTo>
                    <a:pt x="99268" y="59767"/>
                  </a:lnTo>
                  <a:cubicBezTo>
                    <a:pt x="86845" y="40917"/>
                    <a:pt x="74442" y="22030"/>
                    <a:pt x="62039" y="3123"/>
                  </a:cubicBezTo>
                  <a:cubicBezTo>
                    <a:pt x="60475" y="428"/>
                    <a:pt x="57006" y="-477"/>
                    <a:pt x="54311" y="1087"/>
                  </a:cubicBezTo>
                  <a:lnTo>
                    <a:pt x="23435" y="21426"/>
                  </a:lnTo>
                  <a:cubicBezTo>
                    <a:pt x="17384" y="25423"/>
                    <a:pt x="23039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3" y="68079"/>
                    <a:pt x="94461" y="69003"/>
                    <a:pt x="97156" y="67438"/>
                  </a:cubicBezTo>
                  <a:cubicBezTo>
                    <a:pt x="97156" y="67419"/>
                    <a:pt x="97175" y="67419"/>
                    <a:pt x="97175" y="67419"/>
                  </a:cubicBezTo>
                  <a:lnTo>
                    <a:pt x="153498" y="29965"/>
                  </a:lnTo>
                  <a:lnTo>
                    <a:pt x="145751" y="27929"/>
                  </a:lnTo>
                  <a:lnTo>
                    <a:pt x="164601" y="57618"/>
                  </a:lnTo>
                  <a:lnTo>
                    <a:pt x="166618" y="49890"/>
                  </a:lnTo>
                  <a:lnTo>
                    <a:pt x="110653" y="87363"/>
                  </a:lnTo>
                  <a:lnTo>
                    <a:pt x="117495" y="88248"/>
                  </a:lnTo>
                  <a:lnTo>
                    <a:pt x="116854" y="87646"/>
                  </a:lnTo>
                  <a:cubicBezTo>
                    <a:pt x="112293" y="83479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04" y="164986"/>
                  </a:lnTo>
                  <a:lnTo>
                    <a:pt x="128032" y="167022"/>
                  </a:lnTo>
                  <a:lnTo>
                    <a:pt x="88957" y="109549"/>
                  </a:lnTo>
                  <a:cubicBezTo>
                    <a:pt x="87392" y="106853"/>
                    <a:pt x="83924" y="105949"/>
                    <a:pt x="81228" y="107513"/>
                  </a:cubicBezTo>
                  <a:lnTo>
                    <a:pt x="21399" y="147022"/>
                  </a:lnTo>
                  <a:lnTo>
                    <a:pt x="29147" y="149058"/>
                  </a:lnTo>
                  <a:lnTo>
                    <a:pt x="9468" y="120501"/>
                  </a:lnTo>
                  <a:lnTo>
                    <a:pt x="7432" y="128229"/>
                  </a:lnTo>
                  <a:lnTo>
                    <a:pt x="66657" y="89361"/>
                  </a:lnTo>
                  <a:cubicBezTo>
                    <a:pt x="69297" y="87739"/>
                    <a:pt x="70201" y="84309"/>
                    <a:pt x="68674" y="81613"/>
                  </a:cubicBezTo>
                  <a:lnTo>
                    <a:pt x="31126" y="23462"/>
                  </a:lnTo>
                  <a:cubicBezTo>
                    <a:pt x="27243" y="17374"/>
                    <a:pt x="17441" y="23029"/>
                    <a:pt x="21399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id="{661F123B-B723-4F2A-C5FA-5AE12789E27F}"/>
                </a:ext>
              </a:extLst>
            </p:cNvPr>
            <p:cNvSpPr/>
            <p:nvPr/>
          </p:nvSpPr>
          <p:spPr>
            <a:xfrm>
              <a:off x="4466759" y="5718342"/>
              <a:ext cx="176234" cy="175361"/>
            </a:xfrm>
            <a:custGeom>
              <a:avLst/>
              <a:gdLst>
                <a:gd name="connsiteX0" fmla="*/ 21399 w 176234"/>
                <a:gd name="connsiteY0" fmla="*/ 29174 h 175361"/>
                <a:gd name="connsiteX1" fmla="*/ 58967 w 176234"/>
                <a:gd name="connsiteY1" fmla="*/ 87325 h 175361"/>
                <a:gd name="connsiteX2" fmla="*/ 61003 w 176234"/>
                <a:gd name="connsiteY2" fmla="*/ 79597 h 175361"/>
                <a:gd name="connsiteX3" fmla="*/ 1777 w 176234"/>
                <a:gd name="connsiteY3" fmla="*/ 118465 h 175361"/>
                <a:gd name="connsiteX4" fmla="*/ -259 w 176234"/>
                <a:gd name="connsiteY4" fmla="*/ 126193 h 175361"/>
                <a:gd name="connsiteX5" fmla="*/ -259 w 176234"/>
                <a:gd name="connsiteY5" fmla="*/ 126212 h 175361"/>
                <a:gd name="connsiteX6" fmla="*/ 19420 w 176234"/>
                <a:gd name="connsiteY6" fmla="*/ 154769 h 175361"/>
                <a:gd name="connsiteX7" fmla="*/ 27149 w 176234"/>
                <a:gd name="connsiteY7" fmla="*/ 156786 h 175361"/>
                <a:gd name="connsiteX8" fmla="*/ 27168 w 176234"/>
                <a:gd name="connsiteY8" fmla="*/ 156786 h 175361"/>
                <a:gd name="connsiteX9" fmla="*/ 87034 w 176234"/>
                <a:gd name="connsiteY9" fmla="*/ 117390 h 175361"/>
                <a:gd name="connsiteX10" fmla="*/ 79287 w 176234"/>
                <a:gd name="connsiteY10" fmla="*/ 115355 h 175361"/>
                <a:gd name="connsiteX11" fmla="*/ 118362 w 176234"/>
                <a:gd name="connsiteY11" fmla="*/ 172809 h 175361"/>
                <a:gd name="connsiteX12" fmla="*/ 126110 w 176234"/>
                <a:gd name="connsiteY12" fmla="*/ 174844 h 175361"/>
                <a:gd name="connsiteX13" fmla="*/ 153366 w 176234"/>
                <a:gd name="connsiteY13" fmla="*/ 155278 h 175361"/>
                <a:gd name="connsiteX14" fmla="*/ 155402 w 176234"/>
                <a:gd name="connsiteY14" fmla="*/ 147531 h 175361"/>
                <a:gd name="connsiteX15" fmla="*/ 117834 w 176234"/>
                <a:gd name="connsiteY15" fmla="*/ 88890 h 175361"/>
                <a:gd name="connsiteX16" fmla="*/ 108956 w 176234"/>
                <a:gd name="connsiteY16" fmla="*/ 95732 h 175361"/>
                <a:gd name="connsiteX17" fmla="*/ 109597 w 176234"/>
                <a:gd name="connsiteY17" fmla="*/ 96335 h 175361"/>
                <a:gd name="connsiteX18" fmla="*/ 116440 w 176234"/>
                <a:gd name="connsiteY18" fmla="*/ 97221 h 175361"/>
                <a:gd name="connsiteX19" fmla="*/ 172424 w 176234"/>
                <a:gd name="connsiteY19" fmla="*/ 59748 h 175361"/>
                <a:gd name="connsiteX20" fmla="*/ 174459 w 176234"/>
                <a:gd name="connsiteY20" fmla="*/ 52000 h 175361"/>
                <a:gd name="connsiteX21" fmla="*/ 155609 w 176234"/>
                <a:gd name="connsiteY21" fmla="*/ 22312 h 175361"/>
                <a:gd name="connsiteX22" fmla="*/ 147881 w 176234"/>
                <a:gd name="connsiteY22" fmla="*/ 20295 h 175361"/>
                <a:gd name="connsiteX23" fmla="*/ 91520 w 176234"/>
                <a:gd name="connsiteY23" fmla="*/ 57750 h 175361"/>
                <a:gd name="connsiteX24" fmla="*/ 99268 w 176234"/>
                <a:gd name="connsiteY24" fmla="*/ 59767 h 175361"/>
                <a:gd name="connsiteX25" fmla="*/ 62040 w 176234"/>
                <a:gd name="connsiteY25" fmla="*/ 3123 h 175361"/>
                <a:gd name="connsiteX26" fmla="*/ 54311 w 176234"/>
                <a:gd name="connsiteY26" fmla="*/ 1087 h 175361"/>
                <a:gd name="connsiteX27" fmla="*/ 23435 w 176234"/>
                <a:gd name="connsiteY27" fmla="*/ 21426 h 175361"/>
                <a:gd name="connsiteX28" fmla="*/ 29090 w 176234"/>
                <a:gd name="connsiteY28" fmla="*/ 31209 h 175361"/>
                <a:gd name="connsiteX29" fmla="*/ 59966 w 176234"/>
                <a:gd name="connsiteY29" fmla="*/ 10852 h 175361"/>
                <a:gd name="connsiteX30" fmla="*/ 52219 w 176234"/>
                <a:gd name="connsiteY30" fmla="*/ 8835 h 175361"/>
                <a:gd name="connsiteX31" fmla="*/ 89428 w 176234"/>
                <a:gd name="connsiteY31" fmla="*/ 65384 h 175361"/>
                <a:gd name="connsiteX32" fmla="*/ 97156 w 176234"/>
                <a:gd name="connsiteY32" fmla="*/ 67438 h 175361"/>
                <a:gd name="connsiteX33" fmla="*/ 97175 w 176234"/>
                <a:gd name="connsiteY33" fmla="*/ 67419 h 175361"/>
                <a:gd name="connsiteX34" fmla="*/ 153498 w 176234"/>
                <a:gd name="connsiteY34" fmla="*/ 29965 h 175361"/>
                <a:gd name="connsiteX35" fmla="*/ 145751 w 176234"/>
                <a:gd name="connsiteY35" fmla="*/ 27929 h 175361"/>
                <a:gd name="connsiteX36" fmla="*/ 164601 w 176234"/>
                <a:gd name="connsiteY36" fmla="*/ 57618 h 175361"/>
                <a:gd name="connsiteX37" fmla="*/ 166618 w 176234"/>
                <a:gd name="connsiteY37" fmla="*/ 49890 h 175361"/>
                <a:gd name="connsiteX38" fmla="*/ 110653 w 176234"/>
                <a:gd name="connsiteY38" fmla="*/ 87363 h 175361"/>
                <a:gd name="connsiteX39" fmla="*/ 117495 w 176234"/>
                <a:gd name="connsiteY39" fmla="*/ 88248 h 175361"/>
                <a:gd name="connsiteX40" fmla="*/ 116854 w 176234"/>
                <a:gd name="connsiteY40" fmla="*/ 87646 h 175361"/>
                <a:gd name="connsiteX41" fmla="*/ 107976 w 176234"/>
                <a:gd name="connsiteY41" fmla="*/ 94507 h 175361"/>
                <a:gd name="connsiteX42" fmla="*/ 145544 w 176234"/>
                <a:gd name="connsiteY42" fmla="*/ 153148 h 175361"/>
                <a:gd name="connsiteX43" fmla="*/ 147561 w 176234"/>
                <a:gd name="connsiteY43" fmla="*/ 145401 h 175361"/>
                <a:gd name="connsiteX44" fmla="*/ 120360 w 176234"/>
                <a:gd name="connsiteY44" fmla="*/ 165080 h 175361"/>
                <a:gd name="connsiteX45" fmla="*/ 128089 w 176234"/>
                <a:gd name="connsiteY45" fmla="*/ 167116 h 175361"/>
                <a:gd name="connsiteX46" fmla="*/ 89014 w 176234"/>
                <a:gd name="connsiteY46" fmla="*/ 109643 h 175361"/>
                <a:gd name="connsiteX47" fmla="*/ 81285 w 176234"/>
                <a:gd name="connsiteY47" fmla="*/ 107607 h 175361"/>
                <a:gd name="connsiteX48" fmla="*/ 21418 w 176234"/>
                <a:gd name="connsiteY48" fmla="*/ 147022 h 175361"/>
                <a:gd name="connsiteX49" fmla="*/ 29166 w 176234"/>
                <a:gd name="connsiteY49" fmla="*/ 149058 h 175361"/>
                <a:gd name="connsiteX50" fmla="*/ 9486 w 176234"/>
                <a:gd name="connsiteY50" fmla="*/ 120501 h 175361"/>
                <a:gd name="connsiteX51" fmla="*/ 7451 w 176234"/>
                <a:gd name="connsiteY51" fmla="*/ 128229 h 175361"/>
                <a:gd name="connsiteX52" fmla="*/ 66677 w 176234"/>
                <a:gd name="connsiteY52" fmla="*/ 89361 h 175361"/>
                <a:gd name="connsiteX53" fmla="*/ 68694 w 176234"/>
                <a:gd name="connsiteY53" fmla="*/ 81613 h 175361"/>
                <a:gd name="connsiteX54" fmla="*/ 31145 w 176234"/>
                <a:gd name="connsiteY54" fmla="*/ 23462 h 175361"/>
                <a:gd name="connsiteX55" fmla="*/ 21399 w 176234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1">
                  <a:moveTo>
                    <a:pt x="21399" y="29174"/>
                  </a:moveTo>
                  <a:cubicBezTo>
                    <a:pt x="33972" y="48551"/>
                    <a:pt x="46489" y="67928"/>
                    <a:pt x="58967" y="87325"/>
                  </a:cubicBezTo>
                  <a:lnTo>
                    <a:pt x="61003" y="79597"/>
                  </a:lnTo>
                  <a:lnTo>
                    <a:pt x="1777" y="118465"/>
                  </a:lnTo>
                  <a:cubicBezTo>
                    <a:pt x="-919" y="120029"/>
                    <a:pt x="-1842" y="123497"/>
                    <a:pt x="-259" y="126193"/>
                  </a:cubicBezTo>
                  <a:cubicBezTo>
                    <a:pt x="-259" y="126193"/>
                    <a:pt x="-259" y="126212"/>
                    <a:pt x="-259" y="126212"/>
                  </a:cubicBezTo>
                  <a:lnTo>
                    <a:pt x="19420" y="154769"/>
                  </a:lnTo>
                  <a:cubicBezTo>
                    <a:pt x="21004" y="157465"/>
                    <a:pt x="24453" y="158369"/>
                    <a:pt x="27149" y="156786"/>
                  </a:cubicBezTo>
                  <a:cubicBezTo>
                    <a:pt x="27168" y="156786"/>
                    <a:pt x="27168" y="156786"/>
                    <a:pt x="27168" y="156786"/>
                  </a:cubicBezTo>
                  <a:lnTo>
                    <a:pt x="87034" y="117390"/>
                  </a:lnTo>
                  <a:lnTo>
                    <a:pt x="79287" y="115355"/>
                  </a:lnTo>
                  <a:lnTo>
                    <a:pt x="118362" y="172809"/>
                  </a:lnTo>
                  <a:cubicBezTo>
                    <a:pt x="119965" y="175165"/>
                    <a:pt x="123489" y="176729"/>
                    <a:pt x="126110" y="174844"/>
                  </a:cubicBezTo>
                  <a:lnTo>
                    <a:pt x="153366" y="155278"/>
                  </a:lnTo>
                  <a:cubicBezTo>
                    <a:pt x="156024" y="153657"/>
                    <a:pt x="156929" y="150245"/>
                    <a:pt x="155402" y="147531"/>
                  </a:cubicBezTo>
                  <a:cubicBezTo>
                    <a:pt x="142829" y="127984"/>
                    <a:pt x="130313" y="108436"/>
                    <a:pt x="117834" y="88890"/>
                  </a:cubicBezTo>
                  <a:lnTo>
                    <a:pt x="108956" y="95732"/>
                  </a:lnTo>
                  <a:lnTo>
                    <a:pt x="109597" y="96335"/>
                  </a:lnTo>
                  <a:cubicBezTo>
                    <a:pt x="111426" y="98107"/>
                    <a:pt x="114215" y="98465"/>
                    <a:pt x="116440" y="97221"/>
                  </a:cubicBezTo>
                  <a:lnTo>
                    <a:pt x="172424" y="59748"/>
                  </a:lnTo>
                  <a:cubicBezTo>
                    <a:pt x="175081" y="58127"/>
                    <a:pt x="175986" y="54715"/>
                    <a:pt x="174459" y="52000"/>
                  </a:cubicBezTo>
                  <a:lnTo>
                    <a:pt x="155609" y="22312"/>
                  </a:lnTo>
                  <a:cubicBezTo>
                    <a:pt x="154026" y="19617"/>
                    <a:pt x="150577" y="18731"/>
                    <a:pt x="147881" y="20295"/>
                  </a:cubicBezTo>
                  <a:lnTo>
                    <a:pt x="91520" y="57750"/>
                  </a:lnTo>
                  <a:lnTo>
                    <a:pt x="99268" y="59767"/>
                  </a:lnTo>
                  <a:cubicBezTo>
                    <a:pt x="86846" y="40917"/>
                    <a:pt x="74423" y="22030"/>
                    <a:pt x="62040" y="3123"/>
                  </a:cubicBezTo>
                  <a:cubicBezTo>
                    <a:pt x="60475" y="428"/>
                    <a:pt x="57006" y="-477"/>
                    <a:pt x="54311" y="1087"/>
                  </a:cubicBezTo>
                  <a:lnTo>
                    <a:pt x="23435" y="21426"/>
                  </a:lnTo>
                  <a:cubicBezTo>
                    <a:pt x="17385" y="25423"/>
                    <a:pt x="23040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2" y="68079"/>
                    <a:pt x="94461" y="69003"/>
                    <a:pt x="97156" y="67438"/>
                  </a:cubicBezTo>
                  <a:cubicBezTo>
                    <a:pt x="97156" y="67419"/>
                    <a:pt x="97175" y="67419"/>
                    <a:pt x="97175" y="67419"/>
                  </a:cubicBezTo>
                  <a:lnTo>
                    <a:pt x="153498" y="29965"/>
                  </a:lnTo>
                  <a:lnTo>
                    <a:pt x="145751" y="27929"/>
                  </a:lnTo>
                  <a:lnTo>
                    <a:pt x="164601" y="57618"/>
                  </a:lnTo>
                  <a:cubicBezTo>
                    <a:pt x="165280" y="55035"/>
                    <a:pt x="165939" y="52453"/>
                    <a:pt x="166618" y="49890"/>
                  </a:cubicBezTo>
                  <a:lnTo>
                    <a:pt x="110653" y="87363"/>
                  </a:lnTo>
                  <a:lnTo>
                    <a:pt x="117495" y="88248"/>
                  </a:lnTo>
                  <a:lnTo>
                    <a:pt x="116854" y="87646"/>
                  </a:lnTo>
                  <a:cubicBezTo>
                    <a:pt x="112293" y="83479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60" y="165080"/>
                  </a:lnTo>
                  <a:lnTo>
                    <a:pt x="128089" y="167116"/>
                  </a:lnTo>
                  <a:lnTo>
                    <a:pt x="89014" y="109643"/>
                  </a:lnTo>
                  <a:cubicBezTo>
                    <a:pt x="87449" y="106948"/>
                    <a:pt x="83980" y="106043"/>
                    <a:pt x="81285" y="107607"/>
                  </a:cubicBezTo>
                  <a:lnTo>
                    <a:pt x="21418" y="147022"/>
                  </a:lnTo>
                  <a:lnTo>
                    <a:pt x="29166" y="149058"/>
                  </a:lnTo>
                  <a:lnTo>
                    <a:pt x="9486" y="120501"/>
                  </a:lnTo>
                  <a:lnTo>
                    <a:pt x="7451" y="128229"/>
                  </a:lnTo>
                  <a:lnTo>
                    <a:pt x="66677" y="89361"/>
                  </a:lnTo>
                  <a:cubicBezTo>
                    <a:pt x="69315" y="87739"/>
                    <a:pt x="70220" y="84309"/>
                    <a:pt x="68694" y="81613"/>
                  </a:cubicBezTo>
                  <a:lnTo>
                    <a:pt x="31145" y="23462"/>
                  </a:lnTo>
                  <a:cubicBezTo>
                    <a:pt x="27243" y="17374"/>
                    <a:pt x="17441" y="23029"/>
                    <a:pt x="21399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id="{81FA63C6-2F76-7EC6-1BCF-F57B8EEA4907}"/>
                </a:ext>
              </a:extLst>
            </p:cNvPr>
            <p:cNvSpPr/>
            <p:nvPr/>
          </p:nvSpPr>
          <p:spPr>
            <a:xfrm>
              <a:off x="4330099" y="4718420"/>
              <a:ext cx="176320" cy="175360"/>
            </a:xfrm>
            <a:custGeom>
              <a:avLst/>
              <a:gdLst>
                <a:gd name="connsiteX0" fmla="*/ 21399 w 176320"/>
                <a:gd name="connsiteY0" fmla="*/ 29117 h 175360"/>
                <a:gd name="connsiteX1" fmla="*/ 58967 w 176320"/>
                <a:gd name="connsiteY1" fmla="*/ 87268 h 175360"/>
                <a:gd name="connsiteX2" fmla="*/ 61003 w 176320"/>
                <a:gd name="connsiteY2" fmla="*/ 79540 h 175360"/>
                <a:gd name="connsiteX3" fmla="*/ 1777 w 176320"/>
                <a:gd name="connsiteY3" fmla="*/ 118408 h 175360"/>
                <a:gd name="connsiteX4" fmla="*/ -259 w 176320"/>
                <a:gd name="connsiteY4" fmla="*/ 126137 h 175360"/>
                <a:gd name="connsiteX5" fmla="*/ -259 w 176320"/>
                <a:gd name="connsiteY5" fmla="*/ 126156 h 175360"/>
                <a:gd name="connsiteX6" fmla="*/ 19514 w 176320"/>
                <a:gd name="connsiteY6" fmla="*/ 154769 h 175360"/>
                <a:gd name="connsiteX7" fmla="*/ 27243 w 176320"/>
                <a:gd name="connsiteY7" fmla="*/ 156786 h 175360"/>
                <a:gd name="connsiteX8" fmla="*/ 27262 w 176320"/>
                <a:gd name="connsiteY8" fmla="*/ 156786 h 175360"/>
                <a:gd name="connsiteX9" fmla="*/ 87129 w 176320"/>
                <a:gd name="connsiteY9" fmla="*/ 117390 h 175360"/>
                <a:gd name="connsiteX10" fmla="*/ 79381 w 176320"/>
                <a:gd name="connsiteY10" fmla="*/ 115355 h 175360"/>
                <a:gd name="connsiteX11" fmla="*/ 118457 w 176320"/>
                <a:gd name="connsiteY11" fmla="*/ 172809 h 175360"/>
                <a:gd name="connsiteX12" fmla="*/ 126204 w 176320"/>
                <a:gd name="connsiteY12" fmla="*/ 174844 h 175360"/>
                <a:gd name="connsiteX13" fmla="*/ 153461 w 176320"/>
                <a:gd name="connsiteY13" fmla="*/ 155278 h 175360"/>
                <a:gd name="connsiteX14" fmla="*/ 155496 w 176320"/>
                <a:gd name="connsiteY14" fmla="*/ 147531 h 175360"/>
                <a:gd name="connsiteX15" fmla="*/ 117929 w 176320"/>
                <a:gd name="connsiteY15" fmla="*/ 88890 h 175360"/>
                <a:gd name="connsiteX16" fmla="*/ 109051 w 176320"/>
                <a:gd name="connsiteY16" fmla="*/ 95732 h 175360"/>
                <a:gd name="connsiteX17" fmla="*/ 109692 w 176320"/>
                <a:gd name="connsiteY17" fmla="*/ 96335 h 175360"/>
                <a:gd name="connsiteX18" fmla="*/ 116534 w 176320"/>
                <a:gd name="connsiteY18" fmla="*/ 97221 h 175360"/>
                <a:gd name="connsiteX19" fmla="*/ 172518 w 176320"/>
                <a:gd name="connsiteY19" fmla="*/ 59748 h 175360"/>
                <a:gd name="connsiteX20" fmla="*/ 174553 w 176320"/>
                <a:gd name="connsiteY20" fmla="*/ 52001 h 175360"/>
                <a:gd name="connsiteX21" fmla="*/ 155704 w 176320"/>
                <a:gd name="connsiteY21" fmla="*/ 22312 h 175360"/>
                <a:gd name="connsiteX22" fmla="*/ 147975 w 176320"/>
                <a:gd name="connsiteY22" fmla="*/ 20295 h 175360"/>
                <a:gd name="connsiteX23" fmla="*/ 91652 w 176320"/>
                <a:gd name="connsiteY23" fmla="*/ 57750 h 175360"/>
                <a:gd name="connsiteX24" fmla="*/ 99399 w 176320"/>
                <a:gd name="connsiteY24" fmla="*/ 59767 h 175360"/>
                <a:gd name="connsiteX25" fmla="*/ 62171 w 176320"/>
                <a:gd name="connsiteY25" fmla="*/ 3123 h 175360"/>
                <a:gd name="connsiteX26" fmla="*/ 54443 w 176320"/>
                <a:gd name="connsiteY26" fmla="*/ 1088 h 175360"/>
                <a:gd name="connsiteX27" fmla="*/ 23567 w 176320"/>
                <a:gd name="connsiteY27" fmla="*/ 21426 h 175360"/>
                <a:gd name="connsiteX28" fmla="*/ 29222 w 176320"/>
                <a:gd name="connsiteY28" fmla="*/ 31209 h 175360"/>
                <a:gd name="connsiteX29" fmla="*/ 60098 w 176320"/>
                <a:gd name="connsiteY29" fmla="*/ 10852 h 175360"/>
                <a:gd name="connsiteX30" fmla="*/ 52351 w 176320"/>
                <a:gd name="connsiteY30" fmla="*/ 8835 h 175360"/>
                <a:gd name="connsiteX31" fmla="*/ 89560 w 176320"/>
                <a:gd name="connsiteY31" fmla="*/ 65384 h 175360"/>
                <a:gd name="connsiteX32" fmla="*/ 97288 w 176320"/>
                <a:gd name="connsiteY32" fmla="*/ 67438 h 175360"/>
                <a:gd name="connsiteX33" fmla="*/ 97307 w 176320"/>
                <a:gd name="connsiteY33" fmla="*/ 67420 h 175360"/>
                <a:gd name="connsiteX34" fmla="*/ 153630 w 176320"/>
                <a:gd name="connsiteY34" fmla="*/ 29965 h 175360"/>
                <a:gd name="connsiteX35" fmla="*/ 145883 w 176320"/>
                <a:gd name="connsiteY35" fmla="*/ 27930 h 175360"/>
                <a:gd name="connsiteX36" fmla="*/ 164733 w 176320"/>
                <a:gd name="connsiteY36" fmla="*/ 57618 h 175360"/>
                <a:gd name="connsiteX37" fmla="*/ 166750 w 176320"/>
                <a:gd name="connsiteY37" fmla="*/ 49890 h 175360"/>
                <a:gd name="connsiteX38" fmla="*/ 110785 w 176320"/>
                <a:gd name="connsiteY38" fmla="*/ 87363 h 175360"/>
                <a:gd name="connsiteX39" fmla="*/ 117627 w 176320"/>
                <a:gd name="connsiteY39" fmla="*/ 88249 h 175360"/>
                <a:gd name="connsiteX40" fmla="*/ 116986 w 176320"/>
                <a:gd name="connsiteY40" fmla="*/ 87645 h 175360"/>
                <a:gd name="connsiteX41" fmla="*/ 108108 w 176320"/>
                <a:gd name="connsiteY41" fmla="*/ 94507 h 175360"/>
                <a:gd name="connsiteX42" fmla="*/ 145676 w 176320"/>
                <a:gd name="connsiteY42" fmla="*/ 153148 h 175360"/>
                <a:gd name="connsiteX43" fmla="*/ 147693 w 176320"/>
                <a:gd name="connsiteY43" fmla="*/ 145401 h 175360"/>
                <a:gd name="connsiteX44" fmla="*/ 120436 w 176320"/>
                <a:gd name="connsiteY44" fmla="*/ 164986 h 175360"/>
                <a:gd name="connsiteX45" fmla="*/ 128164 w 176320"/>
                <a:gd name="connsiteY45" fmla="*/ 167022 h 175360"/>
                <a:gd name="connsiteX46" fmla="*/ 89051 w 176320"/>
                <a:gd name="connsiteY46" fmla="*/ 109530 h 175360"/>
                <a:gd name="connsiteX47" fmla="*/ 81323 w 176320"/>
                <a:gd name="connsiteY47" fmla="*/ 107494 h 175360"/>
                <a:gd name="connsiteX48" fmla="*/ 21399 w 176320"/>
                <a:gd name="connsiteY48" fmla="*/ 146966 h 175360"/>
                <a:gd name="connsiteX49" fmla="*/ 29147 w 176320"/>
                <a:gd name="connsiteY49" fmla="*/ 149001 h 175360"/>
                <a:gd name="connsiteX50" fmla="*/ 9467 w 176320"/>
                <a:gd name="connsiteY50" fmla="*/ 120444 h 175360"/>
                <a:gd name="connsiteX51" fmla="*/ 7432 w 176320"/>
                <a:gd name="connsiteY51" fmla="*/ 128172 h 175360"/>
                <a:gd name="connsiteX52" fmla="*/ 66658 w 176320"/>
                <a:gd name="connsiteY52" fmla="*/ 89304 h 175360"/>
                <a:gd name="connsiteX53" fmla="*/ 68675 w 176320"/>
                <a:gd name="connsiteY53" fmla="*/ 81557 h 175360"/>
                <a:gd name="connsiteX54" fmla="*/ 31126 w 176320"/>
                <a:gd name="connsiteY54" fmla="*/ 23406 h 175360"/>
                <a:gd name="connsiteX55" fmla="*/ 21399 w 176320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20" h="175360">
                  <a:moveTo>
                    <a:pt x="21399" y="29117"/>
                  </a:moveTo>
                  <a:cubicBezTo>
                    <a:pt x="33972" y="48495"/>
                    <a:pt x="46489" y="67872"/>
                    <a:pt x="58967" y="87268"/>
                  </a:cubicBezTo>
                  <a:lnTo>
                    <a:pt x="61003" y="79540"/>
                  </a:lnTo>
                  <a:lnTo>
                    <a:pt x="1777" y="118408"/>
                  </a:lnTo>
                  <a:cubicBezTo>
                    <a:pt x="-919" y="119973"/>
                    <a:pt x="-1842" y="123441"/>
                    <a:pt x="-259" y="126137"/>
                  </a:cubicBezTo>
                  <a:cubicBezTo>
                    <a:pt x="-259" y="126137"/>
                    <a:pt x="-259" y="126156"/>
                    <a:pt x="-259" y="126156"/>
                  </a:cubicBezTo>
                  <a:lnTo>
                    <a:pt x="19514" y="154769"/>
                  </a:lnTo>
                  <a:cubicBezTo>
                    <a:pt x="21098" y="157465"/>
                    <a:pt x="24547" y="158370"/>
                    <a:pt x="27243" y="156786"/>
                  </a:cubicBezTo>
                  <a:cubicBezTo>
                    <a:pt x="27262" y="156786"/>
                    <a:pt x="27262" y="156786"/>
                    <a:pt x="27262" y="156786"/>
                  </a:cubicBezTo>
                  <a:lnTo>
                    <a:pt x="87129" y="117390"/>
                  </a:lnTo>
                  <a:lnTo>
                    <a:pt x="79381" y="115355"/>
                  </a:lnTo>
                  <a:lnTo>
                    <a:pt x="118457" y="172809"/>
                  </a:lnTo>
                  <a:cubicBezTo>
                    <a:pt x="120059" y="175165"/>
                    <a:pt x="123584" y="176729"/>
                    <a:pt x="126204" y="174844"/>
                  </a:cubicBezTo>
                  <a:lnTo>
                    <a:pt x="153461" y="155278"/>
                  </a:lnTo>
                  <a:cubicBezTo>
                    <a:pt x="156118" y="153657"/>
                    <a:pt x="157023" y="150246"/>
                    <a:pt x="155496" y="147531"/>
                  </a:cubicBezTo>
                  <a:cubicBezTo>
                    <a:pt x="142924" y="127984"/>
                    <a:pt x="130408" y="108437"/>
                    <a:pt x="117929" y="88890"/>
                  </a:cubicBezTo>
                  <a:lnTo>
                    <a:pt x="109051" y="95732"/>
                  </a:lnTo>
                  <a:lnTo>
                    <a:pt x="109692" y="96335"/>
                  </a:lnTo>
                  <a:cubicBezTo>
                    <a:pt x="111520" y="98107"/>
                    <a:pt x="114310" y="98465"/>
                    <a:pt x="116534" y="97221"/>
                  </a:cubicBezTo>
                  <a:lnTo>
                    <a:pt x="172518" y="59748"/>
                  </a:lnTo>
                  <a:cubicBezTo>
                    <a:pt x="175176" y="58127"/>
                    <a:pt x="176062" y="54715"/>
                    <a:pt x="174553" y="52001"/>
                  </a:cubicBezTo>
                  <a:lnTo>
                    <a:pt x="155704" y="22312"/>
                  </a:lnTo>
                  <a:cubicBezTo>
                    <a:pt x="154120" y="19617"/>
                    <a:pt x="150671" y="18731"/>
                    <a:pt x="147975" y="20295"/>
                  </a:cubicBezTo>
                  <a:lnTo>
                    <a:pt x="91652" y="57750"/>
                  </a:lnTo>
                  <a:lnTo>
                    <a:pt x="99399" y="59767"/>
                  </a:lnTo>
                  <a:cubicBezTo>
                    <a:pt x="86978" y="40917"/>
                    <a:pt x="74556" y="22030"/>
                    <a:pt x="62171" y="3123"/>
                  </a:cubicBezTo>
                  <a:cubicBezTo>
                    <a:pt x="60607" y="428"/>
                    <a:pt x="57138" y="-477"/>
                    <a:pt x="54443" y="1088"/>
                  </a:cubicBezTo>
                  <a:lnTo>
                    <a:pt x="23567" y="21426"/>
                  </a:lnTo>
                  <a:cubicBezTo>
                    <a:pt x="17516" y="25422"/>
                    <a:pt x="23171" y="35225"/>
                    <a:pt x="29222" y="31209"/>
                  </a:cubicBezTo>
                  <a:lnTo>
                    <a:pt x="60098" y="10852"/>
                  </a:lnTo>
                  <a:lnTo>
                    <a:pt x="52351" y="8835"/>
                  </a:lnTo>
                  <a:lnTo>
                    <a:pt x="89560" y="65384"/>
                  </a:lnTo>
                  <a:cubicBezTo>
                    <a:pt x="91125" y="68080"/>
                    <a:pt x="94593" y="69003"/>
                    <a:pt x="97288" y="67438"/>
                  </a:cubicBezTo>
                  <a:cubicBezTo>
                    <a:pt x="97288" y="67420"/>
                    <a:pt x="97307" y="67420"/>
                    <a:pt x="97307" y="67420"/>
                  </a:cubicBezTo>
                  <a:lnTo>
                    <a:pt x="153630" y="29965"/>
                  </a:lnTo>
                  <a:lnTo>
                    <a:pt x="145883" y="27930"/>
                  </a:lnTo>
                  <a:lnTo>
                    <a:pt x="164733" y="57618"/>
                  </a:lnTo>
                  <a:lnTo>
                    <a:pt x="166750" y="49890"/>
                  </a:lnTo>
                  <a:lnTo>
                    <a:pt x="110785" y="87363"/>
                  </a:lnTo>
                  <a:lnTo>
                    <a:pt x="117627" y="88249"/>
                  </a:lnTo>
                  <a:lnTo>
                    <a:pt x="116986" y="87645"/>
                  </a:lnTo>
                  <a:cubicBezTo>
                    <a:pt x="112425" y="83480"/>
                    <a:pt x="104489" y="88871"/>
                    <a:pt x="108108" y="94507"/>
                  </a:cubicBezTo>
                  <a:cubicBezTo>
                    <a:pt x="120681" y="114054"/>
                    <a:pt x="133197" y="133601"/>
                    <a:pt x="145676" y="153148"/>
                  </a:cubicBezTo>
                  <a:cubicBezTo>
                    <a:pt x="146354" y="150566"/>
                    <a:pt x="147014" y="147983"/>
                    <a:pt x="147693" y="145401"/>
                  </a:cubicBezTo>
                  <a:lnTo>
                    <a:pt x="120436" y="164986"/>
                  </a:lnTo>
                  <a:lnTo>
                    <a:pt x="128164" y="167022"/>
                  </a:lnTo>
                  <a:lnTo>
                    <a:pt x="89051" y="109530"/>
                  </a:lnTo>
                  <a:cubicBezTo>
                    <a:pt x="87487" y="106835"/>
                    <a:pt x="84018" y="105930"/>
                    <a:pt x="81323" y="107494"/>
                  </a:cubicBezTo>
                  <a:lnTo>
                    <a:pt x="21399" y="146966"/>
                  </a:lnTo>
                  <a:lnTo>
                    <a:pt x="29147" y="149001"/>
                  </a:lnTo>
                  <a:lnTo>
                    <a:pt x="9467" y="120444"/>
                  </a:lnTo>
                  <a:lnTo>
                    <a:pt x="7432" y="128172"/>
                  </a:lnTo>
                  <a:lnTo>
                    <a:pt x="66658" y="89304"/>
                  </a:lnTo>
                  <a:cubicBezTo>
                    <a:pt x="69296" y="87683"/>
                    <a:pt x="70201" y="84253"/>
                    <a:pt x="68675" y="81557"/>
                  </a:cubicBezTo>
                  <a:lnTo>
                    <a:pt x="31126" y="23406"/>
                  </a:lnTo>
                  <a:cubicBezTo>
                    <a:pt x="27243" y="17317"/>
                    <a:pt x="17441" y="22972"/>
                    <a:pt x="21399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id="{51617D58-10B2-7C9E-1437-EE410F185BBF}"/>
                </a:ext>
              </a:extLst>
            </p:cNvPr>
            <p:cNvSpPr/>
            <p:nvPr/>
          </p:nvSpPr>
          <p:spPr>
            <a:xfrm>
              <a:off x="1225550" y="4688261"/>
              <a:ext cx="176328" cy="175360"/>
            </a:xfrm>
            <a:custGeom>
              <a:avLst/>
              <a:gdLst>
                <a:gd name="connsiteX0" fmla="*/ 21399 w 176328"/>
                <a:gd name="connsiteY0" fmla="*/ 29117 h 175360"/>
                <a:gd name="connsiteX1" fmla="*/ 58967 w 176328"/>
                <a:gd name="connsiteY1" fmla="*/ 87268 h 175360"/>
                <a:gd name="connsiteX2" fmla="*/ 61003 w 176328"/>
                <a:gd name="connsiteY2" fmla="*/ 79540 h 175360"/>
                <a:gd name="connsiteX3" fmla="*/ 1777 w 176328"/>
                <a:gd name="connsiteY3" fmla="*/ 118408 h 175360"/>
                <a:gd name="connsiteX4" fmla="*/ -259 w 176328"/>
                <a:gd name="connsiteY4" fmla="*/ 126137 h 175360"/>
                <a:gd name="connsiteX5" fmla="*/ -259 w 176328"/>
                <a:gd name="connsiteY5" fmla="*/ 126156 h 175360"/>
                <a:gd name="connsiteX6" fmla="*/ 19514 w 176328"/>
                <a:gd name="connsiteY6" fmla="*/ 154769 h 175360"/>
                <a:gd name="connsiteX7" fmla="*/ 27243 w 176328"/>
                <a:gd name="connsiteY7" fmla="*/ 156786 h 175360"/>
                <a:gd name="connsiteX8" fmla="*/ 27262 w 176328"/>
                <a:gd name="connsiteY8" fmla="*/ 156786 h 175360"/>
                <a:gd name="connsiteX9" fmla="*/ 87128 w 176328"/>
                <a:gd name="connsiteY9" fmla="*/ 117390 h 175360"/>
                <a:gd name="connsiteX10" fmla="*/ 79381 w 176328"/>
                <a:gd name="connsiteY10" fmla="*/ 115355 h 175360"/>
                <a:gd name="connsiteX11" fmla="*/ 118456 w 176328"/>
                <a:gd name="connsiteY11" fmla="*/ 172809 h 175360"/>
                <a:gd name="connsiteX12" fmla="*/ 126204 w 176328"/>
                <a:gd name="connsiteY12" fmla="*/ 174844 h 175360"/>
                <a:gd name="connsiteX13" fmla="*/ 153461 w 176328"/>
                <a:gd name="connsiteY13" fmla="*/ 155278 h 175360"/>
                <a:gd name="connsiteX14" fmla="*/ 155496 w 176328"/>
                <a:gd name="connsiteY14" fmla="*/ 147531 h 175360"/>
                <a:gd name="connsiteX15" fmla="*/ 117929 w 176328"/>
                <a:gd name="connsiteY15" fmla="*/ 88890 h 175360"/>
                <a:gd name="connsiteX16" fmla="*/ 109051 w 176328"/>
                <a:gd name="connsiteY16" fmla="*/ 95732 h 175360"/>
                <a:gd name="connsiteX17" fmla="*/ 109691 w 176328"/>
                <a:gd name="connsiteY17" fmla="*/ 96335 h 175360"/>
                <a:gd name="connsiteX18" fmla="*/ 116534 w 176328"/>
                <a:gd name="connsiteY18" fmla="*/ 97221 h 175360"/>
                <a:gd name="connsiteX19" fmla="*/ 172518 w 176328"/>
                <a:gd name="connsiteY19" fmla="*/ 59748 h 175360"/>
                <a:gd name="connsiteX20" fmla="*/ 174553 w 176328"/>
                <a:gd name="connsiteY20" fmla="*/ 52001 h 175360"/>
                <a:gd name="connsiteX21" fmla="*/ 155704 w 176328"/>
                <a:gd name="connsiteY21" fmla="*/ 22312 h 175360"/>
                <a:gd name="connsiteX22" fmla="*/ 147975 w 176328"/>
                <a:gd name="connsiteY22" fmla="*/ 20295 h 175360"/>
                <a:gd name="connsiteX23" fmla="*/ 91652 w 176328"/>
                <a:gd name="connsiteY23" fmla="*/ 57750 h 175360"/>
                <a:gd name="connsiteX24" fmla="*/ 99399 w 176328"/>
                <a:gd name="connsiteY24" fmla="*/ 59767 h 175360"/>
                <a:gd name="connsiteX25" fmla="*/ 62171 w 176328"/>
                <a:gd name="connsiteY25" fmla="*/ 3123 h 175360"/>
                <a:gd name="connsiteX26" fmla="*/ 54443 w 176328"/>
                <a:gd name="connsiteY26" fmla="*/ 1088 h 175360"/>
                <a:gd name="connsiteX27" fmla="*/ 23567 w 176328"/>
                <a:gd name="connsiteY27" fmla="*/ 21426 h 175360"/>
                <a:gd name="connsiteX28" fmla="*/ 29222 w 176328"/>
                <a:gd name="connsiteY28" fmla="*/ 31209 h 175360"/>
                <a:gd name="connsiteX29" fmla="*/ 60098 w 176328"/>
                <a:gd name="connsiteY29" fmla="*/ 10852 h 175360"/>
                <a:gd name="connsiteX30" fmla="*/ 52351 w 176328"/>
                <a:gd name="connsiteY30" fmla="*/ 8835 h 175360"/>
                <a:gd name="connsiteX31" fmla="*/ 89560 w 176328"/>
                <a:gd name="connsiteY31" fmla="*/ 65384 h 175360"/>
                <a:gd name="connsiteX32" fmla="*/ 97288 w 176328"/>
                <a:gd name="connsiteY32" fmla="*/ 67438 h 175360"/>
                <a:gd name="connsiteX33" fmla="*/ 97307 w 176328"/>
                <a:gd name="connsiteY33" fmla="*/ 67420 h 175360"/>
                <a:gd name="connsiteX34" fmla="*/ 153630 w 176328"/>
                <a:gd name="connsiteY34" fmla="*/ 29965 h 175360"/>
                <a:gd name="connsiteX35" fmla="*/ 145883 w 176328"/>
                <a:gd name="connsiteY35" fmla="*/ 27930 h 175360"/>
                <a:gd name="connsiteX36" fmla="*/ 164733 w 176328"/>
                <a:gd name="connsiteY36" fmla="*/ 57618 h 175360"/>
                <a:gd name="connsiteX37" fmla="*/ 166749 w 176328"/>
                <a:gd name="connsiteY37" fmla="*/ 49890 h 175360"/>
                <a:gd name="connsiteX38" fmla="*/ 110785 w 176328"/>
                <a:gd name="connsiteY38" fmla="*/ 87363 h 175360"/>
                <a:gd name="connsiteX39" fmla="*/ 117627 w 176328"/>
                <a:gd name="connsiteY39" fmla="*/ 88249 h 175360"/>
                <a:gd name="connsiteX40" fmla="*/ 116986 w 176328"/>
                <a:gd name="connsiteY40" fmla="*/ 87645 h 175360"/>
                <a:gd name="connsiteX41" fmla="*/ 108108 w 176328"/>
                <a:gd name="connsiteY41" fmla="*/ 94507 h 175360"/>
                <a:gd name="connsiteX42" fmla="*/ 145676 w 176328"/>
                <a:gd name="connsiteY42" fmla="*/ 153148 h 175360"/>
                <a:gd name="connsiteX43" fmla="*/ 147692 w 176328"/>
                <a:gd name="connsiteY43" fmla="*/ 145401 h 175360"/>
                <a:gd name="connsiteX44" fmla="*/ 120436 w 176328"/>
                <a:gd name="connsiteY44" fmla="*/ 164986 h 175360"/>
                <a:gd name="connsiteX45" fmla="*/ 128164 w 176328"/>
                <a:gd name="connsiteY45" fmla="*/ 167022 h 175360"/>
                <a:gd name="connsiteX46" fmla="*/ 89051 w 176328"/>
                <a:gd name="connsiteY46" fmla="*/ 109530 h 175360"/>
                <a:gd name="connsiteX47" fmla="*/ 81323 w 176328"/>
                <a:gd name="connsiteY47" fmla="*/ 107494 h 175360"/>
                <a:gd name="connsiteX48" fmla="*/ 21399 w 176328"/>
                <a:gd name="connsiteY48" fmla="*/ 146966 h 175360"/>
                <a:gd name="connsiteX49" fmla="*/ 29147 w 176328"/>
                <a:gd name="connsiteY49" fmla="*/ 149001 h 175360"/>
                <a:gd name="connsiteX50" fmla="*/ 9468 w 176328"/>
                <a:gd name="connsiteY50" fmla="*/ 120444 h 175360"/>
                <a:gd name="connsiteX51" fmla="*/ 7432 w 176328"/>
                <a:gd name="connsiteY51" fmla="*/ 128172 h 175360"/>
                <a:gd name="connsiteX52" fmla="*/ 66657 w 176328"/>
                <a:gd name="connsiteY52" fmla="*/ 89304 h 175360"/>
                <a:gd name="connsiteX53" fmla="*/ 68674 w 176328"/>
                <a:gd name="connsiteY53" fmla="*/ 81557 h 175360"/>
                <a:gd name="connsiteX54" fmla="*/ 31126 w 176328"/>
                <a:gd name="connsiteY54" fmla="*/ 23406 h 175360"/>
                <a:gd name="connsiteX55" fmla="*/ 21399 w 176328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28" h="175360">
                  <a:moveTo>
                    <a:pt x="21399" y="29117"/>
                  </a:moveTo>
                  <a:cubicBezTo>
                    <a:pt x="33972" y="48495"/>
                    <a:pt x="46488" y="67872"/>
                    <a:pt x="58967" y="87268"/>
                  </a:cubicBezTo>
                  <a:lnTo>
                    <a:pt x="61003" y="79540"/>
                  </a:lnTo>
                  <a:lnTo>
                    <a:pt x="1777" y="118408"/>
                  </a:lnTo>
                  <a:cubicBezTo>
                    <a:pt x="-919" y="119973"/>
                    <a:pt x="-1842" y="123441"/>
                    <a:pt x="-259" y="126137"/>
                  </a:cubicBezTo>
                  <a:cubicBezTo>
                    <a:pt x="-259" y="126137"/>
                    <a:pt x="-259" y="126156"/>
                    <a:pt x="-259" y="126156"/>
                  </a:cubicBezTo>
                  <a:lnTo>
                    <a:pt x="19514" y="154769"/>
                  </a:lnTo>
                  <a:cubicBezTo>
                    <a:pt x="21098" y="157465"/>
                    <a:pt x="24547" y="158370"/>
                    <a:pt x="27243" y="156786"/>
                  </a:cubicBezTo>
                  <a:cubicBezTo>
                    <a:pt x="27262" y="156786"/>
                    <a:pt x="27262" y="156786"/>
                    <a:pt x="27262" y="156786"/>
                  </a:cubicBezTo>
                  <a:lnTo>
                    <a:pt x="87128" y="117390"/>
                  </a:lnTo>
                  <a:lnTo>
                    <a:pt x="79381" y="115355"/>
                  </a:lnTo>
                  <a:lnTo>
                    <a:pt x="118456" y="172809"/>
                  </a:lnTo>
                  <a:cubicBezTo>
                    <a:pt x="120059" y="175165"/>
                    <a:pt x="123584" y="176729"/>
                    <a:pt x="126204" y="174844"/>
                  </a:cubicBezTo>
                  <a:lnTo>
                    <a:pt x="153461" y="155278"/>
                  </a:lnTo>
                  <a:cubicBezTo>
                    <a:pt x="156118" y="153657"/>
                    <a:pt x="157023" y="150246"/>
                    <a:pt x="155496" y="147531"/>
                  </a:cubicBezTo>
                  <a:cubicBezTo>
                    <a:pt x="142923" y="127984"/>
                    <a:pt x="130407" y="108437"/>
                    <a:pt x="117929" y="88890"/>
                  </a:cubicBezTo>
                  <a:lnTo>
                    <a:pt x="109051" y="95732"/>
                  </a:lnTo>
                  <a:lnTo>
                    <a:pt x="109691" y="96335"/>
                  </a:lnTo>
                  <a:cubicBezTo>
                    <a:pt x="111520" y="98107"/>
                    <a:pt x="114310" y="98465"/>
                    <a:pt x="116534" y="97221"/>
                  </a:cubicBezTo>
                  <a:lnTo>
                    <a:pt x="172518" y="59748"/>
                  </a:lnTo>
                  <a:cubicBezTo>
                    <a:pt x="175175" y="58127"/>
                    <a:pt x="176080" y="54715"/>
                    <a:pt x="174553" y="52001"/>
                  </a:cubicBezTo>
                  <a:lnTo>
                    <a:pt x="155704" y="22312"/>
                  </a:lnTo>
                  <a:cubicBezTo>
                    <a:pt x="154120" y="19617"/>
                    <a:pt x="150671" y="18731"/>
                    <a:pt x="147975" y="20295"/>
                  </a:cubicBezTo>
                  <a:lnTo>
                    <a:pt x="91652" y="57750"/>
                  </a:lnTo>
                  <a:lnTo>
                    <a:pt x="99399" y="59767"/>
                  </a:lnTo>
                  <a:cubicBezTo>
                    <a:pt x="86978" y="40917"/>
                    <a:pt x="74574" y="22030"/>
                    <a:pt x="62171" y="3123"/>
                  </a:cubicBezTo>
                  <a:cubicBezTo>
                    <a:pt x="60607" y="428"/>
                    <a:pt x="57138" y="-477"/>
                    <a:pt x="54443" y="1088"/>
                  </a:cubicBezTo>
                  <a:lnTo>
                    <a:pt x="23567" y="21426"/>
                  </a:lnTo>
                  <a:cubicBezTo>
                    <a:pt x="17516" y="25422"/>
                    <a:pt x="23171" y="35225"/>
                    <a:pt x="29222" y="31209"/>
                  </a:cubicBezTo>
                  <a:lnTo>
                    <a:pt x="60098" y="10852"/>
                  </a:lnTo>
                  <a:lnTo>
                    <a:pt x="52351" y="8835"/>
                  </a:lnTo>
                  <a:lnTo>
                    <a:pt x="89560" y="65384"/>
                  </a:lnTo>
                  <a:cubicBezTo>
                    <a:pt x="91124" y="68080"/>
                    <a:pt x="94593" y="69003"/>
                    <a:pt x="97288" y="67438"/>
                  </a:cubicBezTo>
                  <a:cubicBezTo>
                    <a:pt x="97288" y="67420"/>
                    <a:pt x="97307" y="67420"/>
                    <a:pt x="97307" y="67420"/>
                  </a:cubicBezTo>
                  <a:lnTo>
                    <a:pt x="153630" y="29965"/>
                  </a:lnTo>
                  <a:lnTo>
                    <a:pt x="145883" y="27930"/>
                  </a:lnTo>
                  <a:lnTo>
                    <a:pt x="164733" y="57618"/>
                  </a:lnTo>
                  <a:lnTo>
                    <a:pt x="166749" y="49890"/>
                  </a:lnTo>
                  <a:lnTo>
                    <a:pt x="110785" y="87363"/>
                  </a:lnTo>
                  <a:lnTo>
                    <a:pt x="117627" y="88249"/>
                  </a:lnTo>
                  <a:lnTo>
                    <a:pt x="116986" y="87645"/>
                  </a:lnTo>
                  <a:cubicBezTo>
                    <a:pt x="112425" y="83480"/>
                    <a:pt x="104489" y="88871"/>
                    <a:pt x="108108" y="94507"/>
                  </a:cubicBezTo>
                  <a:cubicBezTo>
                    <a:pt x="120681" y="114054"/>
                    <a:pt x="133197" y="133601"/>
                    <a:pt x="145676" y="153148"/>
                  </a:cubicBezTo>
                  <a:cubicBezTo>
                    <a:pt x="146354" y="150566"/>
                    <a:pt x="147014" y="147983"/>
                    <a:pt x="147692" y="145401"/>
                  </a:cubicBezTo>
                  <a:lnTo>
                    <a:pt x="120436" y="164986"/>
                  </a:lnTo>
                  <a:lnTo>
                    <a:pt x="128164" y="167022"/>
                  </a:lnTo>
                  <a:lnTo>
                    <a:pt x="89051" y="109530"/>
                  </a:lnTo>
                  <a:cubicBezTo>
                    <a:pt x="87487" y="106835"/>
                    <a:pt x="84018" y="105930"/>
                    <a:pt x="81323" y="107494"/>
                  </a:cubicBezTo>
                  <a:lnTo>
                    <a:pt x="21399" y="146966"/>
                  </a:lnTo>
                  <a:lnTo>
                    <a:pt x="29147" y="149001"/>
                  </a:lnTo>
                  <a:lnTo>
                    <a:pt x="9468" y="120444"/>
                  </a:lnTo>
                  <a:lnTo>
                    <a:pt x="7432" y="128172"/>
                  </a:lnTo>
                  <a:lnTo>
                    <a:pt x="66657" y="89304"/>
                  </a:lnTo>
                  <a:cubicBezTo>
                    <a:pt x="69297" y="87683"/>
                    <a:pt x="70201" y="84253"/>
                    <a:pt x="68674" y="81557"/>
                  </a:cubicBezTo>
                  <a:lnTo>
                    <a:pt x="31126" y="23406"/>
                  </a:lnTo>
                  <a:cubicBezTo>
                    <a:pt x="27243" y="17317"/>
                    <a:pt x="17441" y="22972"/>
                    <a:pt x="21399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id="{3D006C42-66E7-19FC-ACD6-0B4ABE13FA26}"/>
                </a:ext>
              </a:extLst>
            </p:cNvPr>
            <p:cNvSpPr/>
            <p:nvPr/>
          </p:nvSpPr>
          <p:spPr>
            <a:xfrm>
              <a:off x="2710443" y="5463541"/>
              <a:ext cx="157668" cy="157991"/>
            </a:xfrm>
            <a:custGeom>
              <a:avLst/>
              <a:gdLst>
                <a:gd name="connsiteX0" fmla="*/ 24521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4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4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1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1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4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3" y="4923"/>
                    <a:pt x="24446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4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1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id="{CB06196C-6C38-DAC4-9A06-60F9DCD577C8}"/>
                </a:ext>
              </a:extLst>
            </p:cNvPr>
            <p:cNvSpPr/>
            <p:nvPr/>
          </p:nvSpPr>
          <p:spPr>
            <a:xfrm>
              <a:off x="1872514" y="3580935"/>
              <a:ext cx="163703" cy="151407"/>
            </a:xfrm>
            <a:custGeom>
              <a:avLst/>
              <a:gdLst>
                <a:gd name="connsiteX0" fmla="*/ 887 w 163703"/>
                <a:gd name="connsiteY0" fmla="*/ 124778 h 151407"/>
                <a:gd name="connsiteX1" fmla="*/ 23808 w 163703"/>
                <a:gd name="connsiteY1" fmla="*/ 150131 h 151407"/>
                <a:gd name="connsiteX2" fmla="*/ 31801 w 163703"/>
                <a:gd name="connsiteY2" fmla="*/ 150131 h 151407"/>
                <a:gd name="connsiteX3" fmla="*/ 144899 w 163703"/>
                <a:gd name="connsiteY3" fmla="*/ 50718 h 151407"/>
                <a:gd name="connsiteX4" fmla="*/ 161072 w 163703"/>
                <a:gd name="connsiteY4" fmla="*/ 36505 h 151407"/>
                <a:gd name="connsiteX5" fmla="*/ 161072 w 163703"/>
                <a:gd name="connsiteY5" fmla="*/ 28513 h 151407"/>
                <a:gd name="connsiteX6" fmla="*/ 138792 w 163703"/>
                <a:gd name="connsiteY6" fmla="*/ 1954 h 151407"/>
                <a:gd name="connsiteX7" fmla="*/ 130780 w 163703"/>
                <a:gd name="connsiteY7" fmla="*/ 1954 h 151407"/>
                <a:gd name="connsiteX8" fmla="*/ 17305 w 163703"/>
                <a:gd name="connsiteY8" fmla="*/ 102197 h 151407"/>
                <a:gd name="connsiteX9" fmla="*/ 793 w 163703"/>
                <a:gd name="connsiteY9" fmla="*/ 116767 h 151407"/>
                <a:gd name="connsiteX10" fmla="*/ 8785 w 163703"/>
                <a:gd name="connsiteY10" fmla="*/ 124778 h 151407"/>
                <a:gd name="connsiteX11" fmla="*/ 122279 w 163703"/>
                <a:gd name="connsiteY11" fmla="*/ 24536 h 151407"/>
                <a:gd name="connsiteX12" fmla="*/ 138792 w 163703"/>
                <a:gd name="connsiteY12" fmla="*/ 9946 h 151407"/>
                <a:gd name="connsiteX13" fmla="*/ 130780 w 163703"/>
                <a:gd name="connsiteY13" fmla="*/ 9946 h 151407"/>
                <a:gd name="connsiteX14" fmla="*/ 153080 w 163703"/>
                <a:gd name="connsiteY14" fmla="*/ 36505 h 151407"/>
                <a:gd name="connsiteX15" fmla="*/ 153080 w 163703"/>
                <a:gd name="connsiteY15" fmla="*/ 28513 h 151407"/>
                <a:gd name="connsiteX16" fmla="*/ 39887 w 163703"/>
                <a:gd name="connsiteY16" fmla="*/ 127926 h 151407"/>
                <a:gd name="connsiteX17" fmla="*/ 23714 w 163703"/>
                <a:gd name="connsiteY17" fmla="*/ 142120 h 151407"/>
                <a:gd name="connsiteX18" fmla="*/ 31706 w 163703"/>
                <a:gd name="connsiteY18" fmla="*/ 142120 h 151407"/>
                <a:gd name="connsiteX19" fmla="*/ 8785 w 163703"/>
                <a:gd name="connsiteY19" fmla="*/ 116767 h 151407"/>
                <a:gd name="connsiteX20" fmla="*/ 887 w 163703"/>
                <a:gd name="connsiteY20" fmla="*/ 124778 h 151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07">
                  <a:moveTo>
                    <a:pt x="887" y="124778"/>
                  </a:moveTo>
                  <a:cubicBezTo>
                    <a:pt x="8540" y="133223"/>
                    <a:pt x="16174" y="141668"/>
                    <a:pt x="23808" y="150131"/>
                  </a:cubicBezTo>
                  <a:cubicBezTo>
                    <a:pt x="26051" y="152261"/>
                    <a:pt x="29558" y="152261"/>
                    <a:pt x="31801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2"/>
                    <a:pt x="163202" y="30756"/>
                    <a:pt x="161072" y="28513"/>
                  </a:cubicBezTo>
                  <a:lnTo>
                    <a:pt x="138792" y="1954"/>
                  </a:lnTo>
                  <a:cubicBezTo>
                    <a:pt x="136737" y="-497"/>
                    <a:pt x="132910" y="69"/>
                    <a:pt x="130780" y="1954"/>
                  </a:cubicBezTo>
                  <a:lnTo>
                    <a:pt x="17305" y="102197"/>
                  </a:lnTo>
                  <a:lnTo>
                    <a:pt x="793" y="116767"/>
                  </a:lnTo>
                  <a:cubicBezTo>
                    <a:pt x="-4674" y="121612"/>
                    <a:pt x="3356" y="129585"/>
                    <a:pt x="8785" y="124778"/>
                  </a:cubicBezTo>
                  <a:lnTo>
                    <a:pt x="122279" y="24536"/>
                  </a:lnTo>
                  <a:lnTo>
                    <a:pt x="138792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6" y="142120"/>
                  </a:lnTo>
                  <a:lnTo>
                    <a:pt x="8785" y="116767"/>
                  </a:lnTo>
                  <a:cubicBezTo>
                    <a:pt x="4016" y="111357"/>
                    <a:pt x="-3976" y="119387"/>
                    <a:pt x="887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id="{5A292EB7-A87E-E1C3-9ECC-222C7D1F60C5}"/>
                </a:ext>
              </a:extLst>
            </p:cNvPr>
            <p:cNvSpPr/>
            <p:nvPr/>
          </p:nvSpPr>
          <p:spPr>
            <a:xfrm>
              <a:off x="704833" y="3571029"/>
              <a:ext cx="157668" cy="157991"/>
            </a:xfrm>
            <a:custGeom>
              <a:avLst/>
              <a:gdLst>
                <a:gd name="connsiteX0" fmla="*/ 24522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0 w 157668"/>
                <a:gd name="connsiteY6" fmla="*/ 132837 h 157991"/>
                <a:gd name="connsiteX7" fmla="*/ 154980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8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2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2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0" y="132837"/>
                  </a:lnTo>
                  <a:cubicBezTo>
                    <a:pt x="157186" y="130631"/>
                    <a:pt x="157186" y="127050"/>
                    <a:pt x="154980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2" y="4923"/>
                    <a:pt x="24446" y="10088"/>
                  </a:cubicBezTo>
                  <a:lnTo>
                    <a:pt x="131418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2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id="{7B18546A-0222-7A21-F3EE-C7138C0C1A1B}"/>
                </a:ext>
              </a:extLst>
            </p:cNvPr>
            <p:cNvSpPr/>
            <p:nvPr/>
          </p:nvSpPr>
          <p:spPr>
            <a:xfrm>
              <a:off x="2703559" y="3727000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id="{E862313A-338A-B553-4DEB-FEC56AE3D1D2}"/>
                </a:ext>
              </a:extLst>
            </p:cNvPr>
            <p:cNvSpPr/>
            <p:nvPr/>
          </p:nvSpPr>
          <p:spPr>
            <a:xfrm>
              <a:off x="2801110" y="3814588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3" name="Freeform: Shape 732">
              <a:extLst>
                <a:ext uri="{FF2B5EF4-FFF2-40B4-BE49-F238E27FC236}">
                  <a16:creationId xmlns:a16="http://schemas.microsoft.com/office/drawing/2014/main" id="{DE9F6F91-F589-BF64-8CD0-E4F69CD94555}"/>
                </a:ext>
              </a:extLst>
            </p:cNvPr>
            <p:cNvSpPr/>
            <p:nvPr/>
          </p:nvSpPr>
          <p:spPr>
            <a:xfrm>
              <a:off x="2767482" y="3686560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4" name="Freeform: Shape 733">
              <a:extLst>
                <a:ext uri="{FF2B5EF4-FFF2-40B4-BE49-F238E27FC236}">
                  <a16:creationId xmlns:a16="http://schemas.microsoft.com/office/drawing/2014/main" id="{75A79E17-6680-AB5E-1B6A-995247BB7BE0}"/>
                </a:ext>
              </a:extLst>
            </p:cNvPr>
            <p:cNvSpPr/>
            <p:nvPr/>
          </p:nvSpPr>
          <p:spPr>
            <a:xfrm>
              <a:off x="743187" y="5679832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7" y="46195"/>
                    <a:pt x="211704" y="43198"/>
                  </a:cubicBezTo>
                  <a:cubicBezTo>
                    <a:pt x="208669" y="30286"/>
                    <a:pt x="205653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5" name="Freeform: Shape 734">
              <a:extLst>
                <a:ext uri="{FF2B5EF4-FFF2-40B4-BE49-F238E27FC236}">
                  <a16:creationId xmlns:a16="http://schemas.microsoft.com/office/drawing/2014/main" id="{74CE1D0B-4A61-8CE2-8709-C6D1E778C9A4}"/>
                </a:ext>
              </a:extLst>
            </p:cNvPr>
            <p:cNvSpPr/>
            <p:nvPr/>
          </p:nvSpPr>
          <p:spPr>
            <a:xfrm>
              <a:off x="840739" y="5767420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7 w 52591"/>
                <a:gd name="connsiteY4" fmla="*/ 2074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9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8" y="49934"/>
                    <a:pt x="49593" y="37286"/>
                  </a:cubicBezTo>
                  <a:cubicBezTo>
                    <a:pt x="55059" y="24091"/>
                    <a:pt x="48594" y="9256"/>
                    <a:pt x="36737" y="2074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9" y="11744"/>
                  </a:cubicBezTo>
                  <a:cubicBezTo>
                    <a:pt x="37774" y="12989"/>
                    <a:pt x="40827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6" name="Freeform: Shape 735">
              <a:extLst>
                <a:ext uri="{FF2B5EF4-FFF2-40B4-BE49-F238E27FC236}">
                  <a16:creationId xmlns:a16="http://schemas.microsoft.com/office/drawing/2014/main" id="{895FBF36-669E-7FC4-521F-BF43C9480704}"/>
                </a:ext>
              </a:extLst>
            </p:cNvPr>
            <p:cNvSpPr/>
            <p:nvPr/>
          </p:nvSpPr>
          <p:spPr>
            <a:xfrm>
              <a:off x="807111" y="5639391"/>
              <a:ext cx="52608" cy="52633"/>
            </a:xfrm>
            <a:custGeom>
              <a:avLst/>
              <a:gdLst>
                <a:gd name="connsiteX0" fmla="*/ 33608 w 52608"/>
                <a:gd name="connsiteY0" fmla="*/ 812 h 52633"/>
                <a:gd name="connsiteX1" fmla="*/ 74 w 52608"/>
                <a:gd name="connsiteY1" fmla="*/ 19323 h 52633"/>
                <a:gd name="connsiteX2" fmla="*/ 16738 w 52608"/>
                <a:gd name="connsiteY2" fmla="*/ 51368 h 52633"/>
                <a:gd name="connsiteX3" fmla="*/ 49611 w 52608"/>
                <a:gd name="connsiteY3" fmla="*/ 37268 h 52633"/>
                <a:gd name="connsiteX4" fmla="*/ 36756 w 52608"/>
                <a:gd name="connsiteY4" fmla="*/ 2076 h 52633"/>
                <a:gd name="connsiteX5" fmla="*/ 31101 w 52608"/>
                <a:gd name="connsiteY5" fmla="*/ 11840 h 52633"/>
                <a:gd name="connsiteX6" fmla="*/ 39659 w 52608"/>
                <a:gd name="connsiteY6" fmla="*/ 31840 h 52633"/>
                <a:gd name="connsiteX7" fmla="*/ 21337 w 52608"/>
                <a:gd name="connsiteY7" fmla="*/ 40981 h 52633"/>
                <a:gd name="connsiteX8" fmla="*/ 10555 w 52608"/>
                <a:gd name="connsiteY8" fmla="*/ 24111 h 52633"/>
                <a:gd name="connsiteX9" fmla="*/ 30667 w 52608"/>
                <a:gd name="connsiteY9" fmla="*/ 11727 h 52633"/>
                <a:gd name="connsiteX10" fmla="*/ 33665 w 52608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8" h="52633">
                  <a:moveTo>
                    <a:pt x="33608" y="812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7"/>
                    <a:pt x="3844" y="46749"/>
                    <a:pt x="16738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48" y="38945"/>
                    <a:pt x="9311" y="31670"/>
                    <a:pt x="10555" y="24111"/>
                  </a:cubicBezTo>
                  <a:cubicBezTo>
                    <a:pt x="12440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7" name="Freeform: Shape 736">
              <a:extLst>
                <a:ext uri="{FF2B5EF4-FFF2-40B4-BE49-F238E27FC236}">
                  <a16:creationId xmlns:a16="http://schemas.microsoft.com/office/drawing/2014/main" id="{CCD35262-A1BE-88E9-2552-ABAB0E847953}"/>
                </a:ext>
              </a:extLst>
            </p:cNvPr>
            <p:cNvSpPr/>
            <p:nvPr/>
          </p:nvSpPr>
          <p:spPr>
            <a:xfrm>
              <a:off x="4211536" y="5446095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8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8" name="Freeform: Shape 737">
              <a:extLst>
                <a:ext uri="{FF2B5EF4-FFF2-40B4-BE49-F238E27FC236}">
                  <a16:creationId xmlns:a16="http://schemas.microsoft.com/office/drawing/2014/main" id="{181CC997-7F01-E4CA-8949-62D0745D0F14}"/>
                </a:ext>
              </a:extLst>
            </p:cNvPr>
            <p:cNvSpPr/>
            <p:nvPr/>
          </p:nvSpPr>
          <p:spPr>
            <a:xfrm>
              <a:off x="4309088" y="5533683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7 w 52591"/>
                <a:gd name="connsiteY4" fmla="*/ 2074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5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4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47" y="38982"/>
                    <a:pt x="9292" y="31687"/>
                    <a:pt x="10555" y="24129"/>
                  </a:cubicBezTo>
                  <a:cubicBezTo>
                    <a:pt x="12345" y="15137"/>
                    <a:pt x="22147" y="10255"/>
                    <a:pt x="30648" y="11744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9" name="Freeform: Shape 738">
              <a:extLst>
                <a:ext uri="{FF2B5EF4-FFF2-40B4-BE49-F238E27FC236}">
                  <a16:creationId xmlns:a16="http://schemas.microsoft.com/office/drawing/2014/main" id="{6A7EA207-4B7E-67FD-E05F-0525714CCADB}"/>
                </a:ext>
              </a:extLst>
            </p:cNvPr>
            <p:cNvSpPr/>
            <p:nvPr/>
          </p:nvSpPr>
          <p:spPr>
            <a:xfrm>
              <a:off x="4275460" y="5405655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8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7 w 52607"/>
                <a:gd name="connsiteY7" fmla="*/ 40981 h 52633"/>
                <a:gd name="connsiteX8" fmla="*/ 10555 w 52607"/>
                <a:gd name="connsiteY8" fmla="*/ 24111 h 52633"/>
                <a:gd name="connsiteX9" fmla="*/ 30667 w 52607"/>
                <a:gd name="connsiteY9" fmla="*/ 11727 h 52633"/>
                <a:gd name="connsiteX10" fmla="*/ 33665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7"/>
                    <a:pt x="3844" y="46749"/>
                    <a:pt x="16738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48" y="38945"/>
                    <a:pt x="9311" y="31670"/>
                    <a:pt x="10555" y="24111"/>
                  </a:cubicBezTo>
                  <a:cubicBezTo>
                    <a:pt x="12440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0" name="Freeform: Shape 739">
              <a:extLst>
                <a:ext uri="{FF2B5EF4-FFF2-40B4-BE49-F238E27FC236}">
                  <a16:creationId xmlns:a16="http://schemas.microsoft.com/office/drawing/2014/main" id="{06BC4B97-BE13-8F06-1F3D-56903E636069}"/>
                </a:ext>
              </a:extLst>
            </p:cNvPr>
            <p:cNvSpPr/>
            <p:nvPr/>
          </p:nvSpPr>
          <p:spPr>
            <a:xfrm>
              <a:off x="3977800" y="3885338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1" name="Freeform: Shape 740">
              <a:extLst>
                <a:ext uri="{FF2B5EF4-FFF2-40B4-BE49-F238E27FC236}">
                  <a16:creationId xmlns:a16="http://schemas.microsoft.com/office/drawing/2014/main" id="{953095AB-E102-BFAD-2873-F04EDA5C39B9}"/>
                </a:ext>
              </a:extLst>
            </p:cNvPr>
            <p:cNvSpPr/>
            <p:nvPr/>
          </p:nvSpPr>
          <p:spPr>
            <a:xfrm>
              <a:off x="4075351" y="3972926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2" name="Freeform: Shape 741">
              <a:extLst>
                <a:ext uri="{FF2B5EF4-FFF2-40B4-BE49-F238E27FC236}">
                  <a16:creationId xmlns:a16="http://schemas.microsoft.com/office/drawing/2014/main" id="{3A1A40B2-0679-8D07-45BE-713B8289C665}"/>
                </a:ext>
              </a:extLst>
            </p:cNvPr>
            <p:cNvSpPr/>
            <p:nvPr/>
          </p:nvSpPr>
          <p:spPr>
            <a:xfrm>
              <a:off x="4041723" y="3844898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3" name="Freeform: Shape 742">
              <a:extLst>
                <a:ext uri="{FF2B5EF4-FFF2-40B4-BE49-F238E27FC236}">
                  <a16:creationId xmlns:a16="http://schemas.microsoft.com/office/drawing/2014/main" id="{E7A16602-9896-87FE-77D8-B55F502EA4A0}"/>
                </a:ext>
              </a:extLst>
            </p:cNvPr>
            <p:cNvSpPr/>
            <p:nvPr/>
          </p:nvSpPr>
          <p:spPr>
            <a:xfrm>
              <a:off x="5703861" y="3730678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8" y="331"/>
                    <a:pt x="86474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4" name="Freeform: Shape 743">
              <a:extLst>
                <a:ext uri="{FF2B5EF4-FFF2-40B4-BE49-F238E27FC236}">
                  <a16:creationId xmlns:a16="http://schemas.microsoft.com/office/drawing/2014/main" id="{C5718E71-F3E2-CD6D-28CE-6E47BD8EA973}"/>
                </a:ext>
              </a:extLst>
            </p:cNvPr>
            <p:cNvSpPr/>
            <p:nvPr/>
          </p:nvSpPr>
          <p:spPr>
            <a:xfrm>
              <a:off x="5792743" y="3727628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5" name="Freeform: Shape 744">
              <a:extLst>
                <a:ext uri="{FF2B5EF4-FFF2-40B4-BE49-F238E27FC236}">
                  <a16:creationId xmlns:a16="http://schemas.microsoft.com/office/drawing/2014/main" id="{513D2D7E-8BB7-75B2-D117-8ED62D07D860}"/>
                </a:ext>
              </a:extLst>
            </p:cNvPr>
            <p:cNvSpPr/>
            <p:nvPr/>
          </p:nvSpPr>
          <p:spPr>
            <a:xfrm>
              <a:off x="5885117" y="3903567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7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7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5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7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7"/>
                  </a:lnTo>
                  <a:cubicBezTo>
                    <a:pt x="71548" y="39691"/>
                    <a:pt x="79427" y="73054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5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6" name="Freeform: Shape 745">
              <a:extLst>
                <a:ext uri="{FF2B5EF4-FFF2-40B4-BE49-F238E27FC236}">
                  <a16:creationId xmlns:a16="http://schemas.microsoft.com/office/drawing/2014/main" id="{E0EE5AC0-35CA-D558-F577-72DDE5B3C8D1}"/>
                </a:ext>
              </a:extLst>
            </p:cNvPr>
            <p:cNvSpPr/>
            <p:nvPr/>
          </p:nvSpPr>
          <p:spPr>
            <a:xfrm>
              <a:off x="5735270" y="3877784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7" name="Freeform: Shape 746">
              <a:extLst>
                <a:ext uri="{FF2B5EF4-FFF2-40B4-BE49-F238E27FC236}">
                  <a16:creationId xmlns:a16="http://schemas.microsoft.com/office/drawing/2014/main" id="{FF6D1D15-5D9B-7CE8-6565-5902A14B71D5}"/>
                </a:ext>
              </a:extLst>
            </p:cNvPr>
            <p:cNvSpPr/>
            <p:nvPr/>
          </p:nvSpPr>
          <p:spPr>
            <a:xfrm>
              <a:off x="808455" y="469165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7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3" y="65643"/>
                  </a:cubicBezTo>
                  <a:cubicBezTo>
                    <a:pt x="36656" y="44532"/>
                    <a:pt x="51623" y="27077"/>
                    <a:pt x="71509" y="17557"/>
                  </a:cubicBezTo>
                  <a:cubicBezTo>
                    <a:pt x="92244" y="7887"/>
                    <a:pt x="115749" y="10018"/>
                    <a:pt x="135900" y="20272"/>
                  </a:cubicBezTo>
                  <a:cubicBezTo>
                    <a:pt x="142384" y="23552"/>
                    <a:pt x="148114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8" name="Freeform: Shape 747">
              <a:extLst>
                <a:ext uri="{FF2B5EF4-FFF2-40B4-BE49-F238E27FC236}">
                  <a16:creationId xmlns:a16="http://schemas.microsoft.com/office/drawing/2014/main" id="{EB868639-FB80-BCA8-401B-EAB77E819C81}"/>
                </a:ext>
              </a:extLst>
            </p:cNvPr>
            <p:cNvSpPr/>
            <p:nvPr/>
          </p:nvSpPr>
          <p:spPr>
            <a:xfrm>
              <a:off x="984067" y="486459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9" name="Freeform: Shape 748">
              <a:extLst>
                <a:ext uri="{FF2B5EF4-FFF2-40B4-BE49-F238E27FC236}">
                  <a16:creationId xmlns:a16="http://schemas.microsoft.com/office/drawing/2014/main" id="{66CCBE7C-374E-4239-7612-66321F1D9E18}"/>
                </a:ext>
              </a:extLst>
            </p:cNvPr>
            <p:cNvSpPr/>
            <p:nvPr/>
          </p:nvSpPr>
          <p:spPr>
            <a:xfrm>
              <a:off x="1005037" y="4837628"/>
              <a:ext cx="16561" cy="16604"/>
            </a:xfrm>
            <a:custGeom>
              <a:avLst/>
              <a:gdLst>
                <a:gd name="connsiteX0" fmla="*/ 2916 w 16561"/>
                <a:gd name="connsiteY0" fmla="*/ 1218 h 16604"/>
                <a:gd name="connsiteX1" fmla="*/ 15527 w 16561"/>
                <a:gd name="connsiteY1" fmla="*/ 8758 h 16604"/>
                <a:gd name="connsiteX2" fmla="*/ 2709 w 16561"/>
                <a:gd name="connsiteY2" fmla="*/ 15921 h 16604"/>
                <a:gd name="connsiteX3" fmla="*/ 2916 w 16561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1" h="16604">
                  <a:moveTo>
                    <a:pt x="2916" y="1218"/>
                  </a:moveTo>
                  <a:cubicBezTo>
                    <a:pt x="8081" y="-1666"/>
                    <a:pt x="15602" y="2820"/>
                    <a:pt x="15527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0" name="Freeform: Shape 749">
              <a:extLst>
                <a:ext uri="{FF2B5EF4-FFF2-40B4-BE49-F238E27FC236}">
                  <a16:creationId xmlns:a16="http://schemas.microsoft.com/office/drawing/2014/main" id="{59B54AB1-BB72-616A-4F56-201856079D9F}"/>
                </a:ext>
              </a:extLst>
            </p:cNvPr>
            <p:cNvSpPr/>
            <p:nvPr/>
          </p:nvSpPr>
          <p:spPr>
            <a:xfrm>
              <a:off x="2919624" y="5166672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9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56" y="44532"/>
                    <a:pt x="51623" y="27077"/>
                    <a:pt x="71509" y="17557"/>
                  </a:cubicBezTo>
                  <a:cubicBezTo>
                    <a:pt x="92244" y="7887"/>
                    <a:pt x="115749" y="10018"/>
                    <a:pt x="135900" y="20272"/>
                  </a:cubicBezTo>
                  <a:cubicBezTo>
                    <a:pt x="142384" y="23552"/>
                    <a:pt x="148114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1" name="Freeform: Shape 750">
              <a:extLst>
                <a:ext uri="{FF2B5EF4-FFF2-40B4-BE49-F238E27FC236}">
                  <a16:creationId xmlns:a16="http://schemas.microsoft.com/office/drawing/2014/main" id="{A17020BD-9723-8B37-2D86-92C383357D65}"/>
                </a:ext>
              </a:extLst>
            </p:cNvPr>
            <p:cNvSpPr/>
            <p:nvPr/>
          </p:nvSpPr>
          <p:spPr>
            <a:xfrm>
              <a:off x="3095236" y="5339603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7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id="{CBF40350-53A1-10A7-9EE0-8ED6918653B0}"/>
                </a:ext>
              </a:extLst>
            </p:cNvPr>
            <p:cNvSpPr/>
            <p:nvPr/>
          </p:nvSpPr>
          <p:spPr>
            <a:xfrm>
              <a:off x="3116206" y="5312641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id="{E313E176-18FD-DBC4-26F7-70863F5850B4}"/>
                </a:ext>
              </a:extLst>
            </p:cNvPr>
            <p:cNvSpPr/>
            <p:nvPr/>
          </p:nvSpPr>
          <p:spPr>
            <a:xfrm>
              <a:off x="4148626" y="4118627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7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56" y="44531"/>
                    <a:pt x="51623" y="27077"/>
                    <a:pt x="71509" y="17557"/>
                  </a:cubicBezTo>
                  <a:cubicBezTo>
                    <a:pt x="92244" y="7887"/>
                    <a:pt x="115749" y="10017"/>
                    <a:pt x="135900" y="20272"/>
                  </a:cubicBezTo>
                  <a:cubicBezTo>
                    <a:pt x="142384" y="23551"/>
                    <a:pt x="148114" y="13787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id="{541C3921-21D3-00EC-BF47-61AC562683C3}"/>
                </a:ext>
              </a:extLst>
            </p:cNvPr>
            <p:cNvSpPr/>
            <p:nvPr/>
          </p:nvSpPr>
          <p:spPr>
            <a:xfrm>
              <a:off x="4324237" y="4291558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4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id="{C7F3D426-3007-0599-FFD8-C4BFE16FF05E}"/>
                </a:ext>
              </a:extLst>
            </p:cNvPr>
            <p:cNvSpPr/>
            <p:nvPr/>
          </p:nvSpPr>
          <p:spPr>
            <a:xfrm>
              <a:off x="4345208" y="4264596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6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6" name="Freeform: Shape 755">
              <a:extLst>
                <a:ext uri="{FF2B5EF4-FFF2-40B4-BE49-F238E27FC236}">
                  <a16:creationId xmlns:a16="http://schemas.microsoft.com/office/drawing/2014/main" id="{5821F490-D5ED-B537-C768-FEB5A9C4CD38}"/>
                </a:ext>
              </a:extLst>
            </p:cNvPr>
            <p:cNvSpPr/>
            <p:nvPr/>
          </p:nvSpPr>
          <p:spPr>
            <a:xfrm>
              <a:off x="72573" y="4935247"/>
              <a:ext cx="386653" cy="171405"/>
            </a:xfrm>
            <a:custGeom>
              <a:avLst/>
              <a:gdLst>
                <a:gd name="connsiteX0" fmla="*/ 97718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79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2 w 386653"/>
                <a:gd name="connsiteY18" fmla="*/ 59599 h 171405"/>
                <a:gd name="connsiteX19" fmla="*/ 292794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4 w 386653"/>
                <a:gd name="connsiteY24" fmla="*/ 52700 h 171405"/>
                <a:gd name="connsiteX25" fmla="*/ 97812 w 386653"/>
                <a:gd name="connsiteY25" fmla="*/ 27461 h 171405"/>
                <a:gd name="connsiteX26" fmla="*/ 97718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8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5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217" y="130399"/>
                    <a:pt x="105107" y="149399"/>
                    <a:pt x="78453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1" y="144762"/>
                    <a:pt x="161731" y="116337"/>
                  </a:cubicBezTo>
                  <a:cubicBezTo>
                    <a:pt x="182466" y="97977"/>
                    <a:pt x="201825" y="78034"/>
                    <a:pt x="222522" y="59599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2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4"/>
                    <a:pt x="165464" y="52700"/>
                  </a:cubicBezTo>
                  <a:cubicBezTo>
                    <a:pt x="145276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8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7" name="Freeform: Shape 756">
              <a:extLst>
                <a:ext uri="{FF2B5EF4-FFF2-40B4-BE49-F238E27FC236}">
                  <a16:creationId xmlns:a16="http://schemas.microsoft.com/office/drawing/2014/main" id="{1862335B-AD51-1120-F6F6-EC96B07F6D46}"/>
                </a:ext>
              </a:extLst>
            </p:cNvPr>
            <p:cNvSpPr/>
            <p:nvPr/>
          </p:nvSpPr>
          <p:spPr>
            <a:xfrm>
              <a:off x="3472194" y="4161715"/>
              <a:ext cx="138779" cy="197828"/>
            </a:xfrm>
            <a:custGeom>
              <a:avLst/>
              <a:gdLst>
                <a:gd name="connsiteX0" fmla="*/ 10333 w 138779"/>
                <a:gd name="connsiteY0" fmla="*/ 47964 h 197828"/>
                <a:gd name="connsiteX1" fmla="*/ 37909 w 138779"/>
                <a:gd name="connsiteY1" fmla="*/ 11943 h 197828"/>
                <a:gd name="connsiteX2" fmla="*/ 76778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8 w 138779"/>
                <a:gd name="connsiteY5" fmla="*/ 100875 h 197828"/>
                <a:gd name="connsiteX6" fmla="*/ 126485 w 138779"/>
                <a:gd name="connsiteY6" fmla="*/ 131732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8 w 138779"/>
                <a:gd name="connsiteY11" fmla="*/ 90018 h 197828"/>
                <a:gd name="connsiteX12" fmla="*/ 37608 w 138779"/>
                <a:gd name="connsiteY12" fmla="*/ 115164 h 197828"/>
                <a:gd name="connsiteX13" fmla="*/ 44470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3" y="47964"/>
                  </a:moveTo>
                  <a:cubicBezTo>
                    <a:pt x="10446" y="31565"/>
                    <a:pt x="21491" y="15750"/>
                    <a:pt x="37909" y="11943"/>
                  </a:cubicBezTo>
                  <a:cubicBezTo>
                    <a:pt x="53065" y="8813"/>
                    <a:pt x="68559" y="15449"/>
                    <a:pt x="76778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30" y="128792"/>
                    <a:pt x="43395" y="124928"/>
                  </a:cubicBezTo>
                  <a:cubicBezTo>
                    <a:pt x="58117" y="113920"/>
                    <a:pt x="74308" y="101460"/>
                    <a:pt x="93498" y="100875"/>
                  </a:cubicBezTo>
                  <a:cubicBezTo>
                    <a:pt x="112234" y="100310"/>
                    <a:pt x="126767" y="112581"/>
                    <a:pt x="126485" y="131732"/>
                  </a:cubicBezTo>
                  <a:cubicBezTo>
                    <a:pt x="125919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7" y="146171"/>
                    <a:pt x="137549" y="126982"/>
                  </a:cubicBezTo>
                  <a:cubicBezTo>
                    <a:pt x="135891" y="107134"/>
                    <a:pt x="121489" y="92657"/>
                    <a:pt x="101848" y="90018"/>
                  </a:cubicBezTo>
                  <a:cubicBezTo>
                    <a:pt x="77343" y="86719"/>
                    <a:pt x="56288" y="101196"/>
                    <a:pt x="37608" y="115164"/>
                  </a:cubicBezTo>
                  <a:lnTo>
                    <a:pt x="44470" y="124042"/>
                  </a:lnTo>
                  <a:cubicBezTo>
                    <a:pt x="62018" y="109283"/>
                    <a:pt x="80284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8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8" name="Freeform: Shape 757">
              <a:extLst>
                <a:ext uri="{FF2B5EF4-FFF2-40B4-BE49-F238E27FC236}">
                  <a16:creationId xmlns:a16="http://schemas.microsoft.com/office/drawing/2014/main" id="{86B1CB7B-7F96-2941-5494-D6BF89EF1037}"/>
                </a:ext>
              </a:extLst>
            </p:cNvPr>
            <p:cNvSpPr/>
            <p:nvPr/>
          </p:nvSpPr>
          <p:spPr>
            <a:xfrm>
              <a:off x="3666249" y="4296209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14"/>
                    <a:pt x="2512" y="22648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32"/>
                    <a:pt x="11711" y="12017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9" name="Freeform: Shape 758">
              <a:extLst>
                <a:ext uri="{FF2B5EF4-FFF2-40B4-BE49-F238E27FC236}">
                  <a16:creationId xmlns:a16="http://schemas.microsoft.com/office/drawing/2014/main" id="{3955C4B1-500A-CE35-1437-7A707A0691F1}"/>
                </a:ext>
              </a:extLst>
            </p:cNvPr>
            <p:cNvSpPr/>
            <p:nvPr/>
          </p:nvSpPr>
          <p:spPr>
            <a:xfrm>
              <a:off x="3653702" y="4110552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0" y="58337"/>
                    <a:pt x="44164" y="109627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8" y="105706"/>
                    <a:pt x="34117" y="53493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0" name="Freeform: Shape 759">
              <a:extLst>
                <a:ext uri="{FF2B5EF4-FFF2-40B4-BE49-F238E27FC236}">
                  <a16:creationId xmlns:a16="http://schemas.microsoft.com/office/drawing/2014/main" id="{6A358423-42B1-0F2F-99F2-B188081489FB}"/>
                </a:ext>
              </a:extLst>
            </p:cNvPr>
            <p:cNvSpPr/>
            <p:nvPr/>
          </p:nvSpPr>
          <p:spPr>
            <a:xfrm>
              <a:off x="3718405" y="4088862"/>
              <a:ext cx="97103" cy="107506"/>
            </a:xfrm>
            <a:custGeom>
              <a:avLst/>
              <a:gdLst>
                <a:gd name="connsiteX0" fmla="*/ -956 w 97103"/>
                <a:gd name="connsiteY0" fmla="*/ 7418 h 107506"/>
                <a:gd name="connsiteX1" fmla="*/ 12239 w 97103"/>
                <a:gd name="connsiteY1" fmla="*/ 103664 h 107506"/>
                <a:gd name="connsiteX2" fmla="*/ 19195 w 97103"/>
                <a:gd name="connsiteY2" fmla="*/ 107623 h 107506"/>
                <a:gd name="connsiteX3" fmla="*/ 19195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79 w 97103"/>
                <a:gd name="connsiteY6" fmla="*/ 96709 h 107506"/>
                <a:gd name="connsiteX7" fmla="*/ 23134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956" y="7418"/>
                  </a:moveTo>
                  <a:cubicBezTo>
                    <a:pt x="3437" y="39500"/>
                    <a:pt x="7829" y="71582"/>
                    <a:pt x="12239" y="103664"/>
                  </a:cubicBezTo>
                  <a:cubicBezTo>
                    <a:pt x="13069" y="106680"/>
                    <a:pt x="16179" y="108452"/>
                    <a:pt x="19195" y="107623"/>
                  </a:cubicBezTo>
                  <a:cubicBezTo>
                    <a:pt x="19195" y="107623"/>
                    <a:pt x="19195" y="107623"/>
                    <a:pt x="19195" y="107623"/>
                  </a:cubicBezTo>
                  <a:lnTo>
                    <a:pt x="92181" y="82138"/>
                  </a:lnTo>
                  <a:cubicBezTo>
                    <a:pt x="99023" y="79763"/>
                    <a:pt x="96083" y="68830"/>
                    <a:pt x="89184" y="71243"/>
                  </a:cubicBezTo>
                  <a:lnTo>
                    <a:pt x="16179" y="96709"/>
                  </a:lnTo>
                  <a:lnTo>
                    <a:pt x="23134" y="100667"/>
                  </a:lnTo>
                  <a:cubicBezTo>
                    <a:pt x="18762" y="68585"/>
                    <a:pt x="14370" y="36503"/>
                    <a:pt x="9940" y="4421"/>
                  </a:cubicBezTo>
                  <a:cubicBezTo>
                    <a:pt x="8959" y="-2761"/>
                    <a:pt x="-1935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1" name="Freeform: Shape 760">
              <a:extLst>
                <a:ext uri="{FF2B5EF4-FFF2-40B4-BE49-F238E27FC236}">
                  <a16:creationId xmlns:a16="http://schemas.microsoft.com/office/drawing/2014/main" id="{C5751623-D7AF-2D94-9075-A6E0F08050A4}"/>
                </a:ext>
              </a:extLst>
            </p:cNvPr>
            <p:cNvSpPr/>
            <p:nvPr/>
          </p:nvSpPr>
          <p:spPr>
            <a:xfrm>
              <a:off x="3785151" y="4120764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3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3" y="44657"/>
                    <a:pt x="12203" y="81904"/>
                    <a:pt x="18763" y="119132"/>
                  </a:cubicBezTo>
                  <a:cubicBezTo>
                    <a:pt x="20026" y="126295"/>
                    <a:pt x="30921" y="123260"/>
                    <a:pt x="29658" y="116135"/>
                  </a:cubicBezTo>
                  <a:lnTo>
                    <a:pt x="9979" y="4413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2" name="Freeform: Shape 761">
              <a:extLst>
                <a:ext uri="{FF2B5EF4-FFF2-40B4-BE49-F238E27FC236}">
                  <a16:creationId xmlns:a16="http://schemas.microsoft.com/office/drawing/2014/main" id="{7A541D0D-7C9C-597F-2B5D-13B4740E59BB}"/>
                </a:ext>
              </a:extLst>
            </p:cNvPr>
            <p:cNvSpPr/>
            <p:nvPr/>
          </p:nvSpPr>
          <p:spPr>
            <a:xfrm>
              <a:off x="1195851" y="4179228"/>
              <a:ext cx="731757" cy="501989"/>
            </a:xfrm>
            <a:custGeom>
              <a:avLst/>
              <a:gdLst>
                <a:gd name="connsiteX0" fmla="*/ 120692 w 731757"/>
                <a:gd name="connsiteY0" fmla="*/ 224434 h 501989"/>
                <a:gd name="connsiteX1" fmla="*/ 334165 w 731757"/>
                <a:gd name="connsiteY1" fmla="*/ 14542 h 501989"/>
                <a:gd name="connsiteX2" fmla="*/ 625864 w 731757"/>
                <a:gd name="connsiteY2" fmla="*/ 167225 h 501989"/>
                <a:gd name="connsiteX3" fmla="*/ 658625 w 731757"/>
                <a:gd name="connsiteY3" fmla="*/ 365411 h 501989"/>
                <a:gd name="connsiteX4" fmla="*/ 662772 w 731757"/>
                <a:gd name="connsiteY4" fmla="*/ 370878 h 501989"/>
                <a:gd name="connsiteX5" fmla="*/ 723524 w 731757"/>
                <a:gd name="connsiteY5" fmla="*/ 386692 h 501989"/>
                <a:gd name="connsiteX6" fmla="*/ 719585 w 731757"/>
                <a:gd name="connsiteY6" fmla="*/ 379737 h 501989"/>
                <a:gd name="connsiteX7" fmla="*/ 691310 w 731757"/>
                <a:gd name="connsiteY7" fmla="*/ 495173 h 501989"/>
                <a:gd name="connsiteX8" fmla="*/ 698266 w 731757"/>
                <a:gd name="connsiteY8" fmla="*/ 491214 h 501989"/>
                <a:gd name="connsiteX9" fmla="*/ 159164 w 731757"/>
                <a:gd name="connsiteY9" fmla="*/ 357702 h 501989"/>
                <a:gd name="connsiteX10" fmla="*/ 6085 w 731757"/>
                <a:gd name="connsiteY10" fmla="*/ 320209 h 501989"/>
                <a:gd name="connsiteX11" fmla="*/ 10044 w 731757"/>
                <a:gd name="connsiteY11" fmla="*/ 327165 h 501989"/>
                <a:gd name="connsiteX12" fmla="*/ 38318 w 731757"/>
                <a:gd name="connsiteY12" fmla="*/ 208205 h 501989"/>
                <a:gd name="connsiteX13" fmla="*/ 31363 w 731757"/>
                <a:gd name="connsiteY13" fmla="*/ 212144 h 501989"/>
                <a:gd name="connsiteX14" fmla="*/ 113566 w 731757"/>
                <a:gd name="connsiteY14" fmla="*/ 229806 h 501989"/>
                <a:gd name="connsiteX15" fmla="*/ 116563 w 731757"/>
                <a:gd name="connsiteY15" fmla="*/ 218911 h 501989"/>
                <a:gd name="connsiteX16" fmla="*/ 34379 w 731757"/>
                <a:gd name="connsiteY16" fmla="*/ 201249 h 501989"/>
                <a:gd name="connsiteX17" fmla="*/ 27423 w 731757"/>
                <a:gd name="connsiteY17" fmla="*/ 205188 h 501989"/>
                <a:gd name="connsiteX18" fmla="*/ -852 w 731757"/>
                <a:gd name="connsiteY18" fmla="*/ 324168 h 501989"/>
                <a:gd name="connsiteX19" fmla="*/ 3107 w 731757"/>
                <a:gd name="connsiteY19" fmla="*/ 331123 h 501989"/>
                <a:gd name="connsiteX20" fmla="*/ 542209 w 731757"/>
                <a:gd name="connsiteY20" fmla="*/ 464674 h 501989"/>
                <a:gd name="connsiteX21" fmla="*/ 695288 w 731757"/>
                <a:gd name="connsiteY21" fmla="*/ 502128 h 501989"/>
                <a:gd name="connsiteX22" fmla="*/ 702243 w 731757"/>
                <a:gd name="connsiteY22" fmla="*/ 498169 h 501989"/>
                <a:gd name="connsiteX23" fmla="*/ 730518 w 731757"/>
                <a:gd name="connsiteY23" fmla="*/ 382753 h 501989"/>
                <a:gd name="connsiteX24" fmla="*/ 726578 w 731757"/>
                <a:gd name="connsiteY24" fmla="*/ 375797 h 501989"/>
                <a:gd name="connsiteX25" fmla="*/ 665825 w 731757"/>
                <a:gd name="connsiteY25" fmla="*/ 359964 h 501989"/>
                <a:gd name="connsiteX26" fmla="*/ 669972 w 731757"/>
                <a:gd name="connsiteY26" fmla="*/ 365411 h 501989"/>
                <a:gd name="connsiteX27" fmla="*/ 644488 w 731757"/>
                <a:gd name="connsiteY27" fmla="*/ 180684 h 501989"/>
                <a:gd name="connsiteX28" fmla="*/ 525357 w 731757"/>
                <a:gd name="connsiteY28" fmla="*/ 41007 h 501989"/>
                <a:gd name="connsiteX29" fmla="*/ 198126 w 731757"/>
                <a:gd name="connsiteY29" fmla="*/ 65305 h 501989"/>
                <a:gd name="connsiteX30" fmla="*/ 109344 w 731757"/>
                <a:gd name="connsiteY30" fmla="*/ 224434 h 501989"/>
                <a:gd name="connsiteX31" fmla="*/ 120692 w 731757"/>
                <a:gd name="connsiteY31" fmla="*/ 224434 h 50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89">
                  <a:moveTo>
                    <a:pt x="120692" y="224434"/>
                  </a:moveTo>
                  <a:cubicBezTo>
                    <a:pt x="132001" y="115690"/>
                    <a:pt x="230020" y="31978"/>
                    <a:pt x="334165" y="14542"/>
                  </a:cubicBezTo>
                  <a:cubicBezTo>
                    <a:pt x="453691" y="-5457"/>
                    <a:pt x="572255" y="60121"/>
                    <a:pt x="625864" y="167225"/>
                  </a:cubicBezTo>
                  <a:cubicBezTo>
                    <a:pt x="656457" y="228355"/>
                    <a:pt x="664355" y="297948"/>
                    <a:pt x="658625" y="365411"/>
                  </a:cubicBezTo>
                  <a:cubicBezTo>
                    <a:pt x="658625" y="367956"/>
                    <a:pt x="660321" y="370199"/>
                    <a:pt x="662772" y="370878"/>
                  </a:cubicBezTo>
                  <a:cubicBezTo>
                    <a:pt x="682960" y="376401"/>
                    <a:pt x="703280" y="381396"/>
                    <a:pt x="723524" y="386692"/>
                  </a:cubicBezTo>
                  <a:cubicBezTo>
                    <a:pt x="722224" y="384374"/>
                    <a:pt x="720904" y="382055"/>
                    <a:pt x="719585" y="379737"/>
                  </a:cubicBezTo>
                  <a:cubicBezTo>
                    <a:pt x="710198" y="418228"/>
                    <a:pt x="700773" y="456700"/>
                    <a:pt x="691310" y="495173"/>
                  </a:cubicBezTo>
                  <a:lnTo>
                    <a:pt x="698266" y="491214"/>
                  </a:lnTo>
                  <a:cubicBezTo>
                    <a:pt x="518326" y="447709"/>
                    <a:pt x="338915" y="402149"/>
                    <a:pt x="159164" y="357702"/>
                  </a:cubicBezTo>
                  <a:cubicBezTo>
                    <a:pt x="108175" y="345129"/>
                    <a:pt x="57149" y="332632"/>
                    <a:pt x="6085" y="320209"/>
                  </a:cubicBezTo>
                  <a:lnTo>
                    <a:pt x="10044" y="327165"/>
                  </a:lnTo>
                  <a:lnTo>
                    <a:pt x="38318" y="208205"/>
                  </a:lnTo>
                  <a:lnTo>
                    <a:pt x="31363" y="212144"/>
                  </a:lnTo>
                  <a:cubicBezTo>
                    <a:pt x="58770" y="218025"/>
                    <a:pt x="86027" y="224472"/>
                    <a:pt x="113566" y="229806"/>
                  </a:cubicBezTo>
                  <a:cubicBezTo>
                    <a:pt x="120673" y="231201"/>
                    <a:pt x="123707" y="220381"/>
                    <a:pt x="116563" y="218911"/>
                  </a:cubicBezTo>
                  <a:cubicBezTo>
                    <a:pt x="89062" y="213558"/>
                    <a:pt x="61767" y="207130"/>
                    <a:pt x="34379" y="201249"/>
                  </a:cubicBezTo>
                  <a:cubicBezTo>
                    <a:pt x="31363" y="200420"/>
                    <a:pt x="28252" y="202172"/>
                    <a:pt x="27423" y="205188"/>
                  </a:cubicBezTo>
                  <a:cubicBezTo>
                    <a:pt x="17998" y="244848"/>
                    <a:pt x="8573" y="284508"/>
                    <a:pt x="-852" y="324168"/>
                  </a:cubicBezTo>
                  <a:cubicBezTo>
                    <a:pt x="-1624" y="327165"/>
                    <a:pt x="129" y="330238"/>
                    <a:pt x="3107" y="331123"/>
                  </a:cubicBezTo>
                  <a:cubicBezTo>
                    <a:pt x="183009" y="374685"/>
                    <a:pt x="362439" y="420245"/>
                    <a:pt x="542209" y="464674"/>
                  </a:cubicBezTo>
                  <a:cubicBezTo>
                    <a:pt x="593216" y="477247"/>
                    <a:pt x="644243" y="489725"/>
                    <a:pt x="695288" y="502128"/>
                  </a:cubicBezTo>
                  <a:cubicBezTo>
                    <a:pt x="698303" y="502901"/>
                    <a:pt x="701376" y="501148"/>
                    <a:pt x="702243" y="498169"/>
                  </a:cubicBezTo>
                  <a:cubicBezTo>
                    <a:pt x="711687" y="459697"/>
                    <a:pt x="721112" y="421225"/>
                    <a:pt x="730518" y="382753"/>
                  </a:cubicBezTo>
                  <a:cubicBezTo>
                    <a:pt x="731347" y="379737"/>
                    <a:pt x="729594" y="376627"/>
                    <a:pt x="726578" y="375797"/>
                  </a:cubicBezTo>
                  <a:cubicBezTo>
                    <a:pt x="706333" y="370500"/>
                    <a:pt x="686013" y="365486"/>
                    <a:pt x="665825" y="359964"/>
                  </a:cubicBezTo>
                  <a:cubicBezTo>
                    <a:pt x="667201" y="361849"/>
                    <a:pt x="668577" y="363602"/>
                    <a:pt x="669972" y="365411"/>
                  </a:cubicBezTo>
                  <a:cubicBezTo>
                    <a:pt x="675288" y="302962"/>
                    <a:pt x="668936" y="238892"/>
                    <a:pt x="644488" y="180684"/>
                  </a:cubicBezTo>
                  <a:cubicBezTo>
                    <a:pt x="620284" y="123155"/>
                    <a:pt x="578872" y="73429"/>
                    <a:pt x="525357" y="41007"/>
                  </a:cubicBezTo>
                  <a:cubicBezTo>
                    <a:pt x="422174" y="-21121"/>
                    <a:pt x="290999" y="-11376"/>
                    <a:pt x="198126" y="65305"/>
                  </a:cubicBezTo>
                  <a:cubicBezTo>
                    <a:pt x="149833" y="105323"/>
                    <a:pt x="115847" y="161438"/>
                    <a:pt x="109344" y="224434"/>
                  </a:cubicBezTo>
                  <a:cubicBezTo>
                    <a:pt x="108647" y="231672"/>
                    <a:pt x="119956" y="231616"/>
                    <a:pt x="120692" y="2244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3" name="Freeform: Shape 762">
              <a:extLst>
                <a:ext uri="{FF2B5EF4-FFF2-40B4-BE49-F238E27FC236}">
                  <a16:creationId xmlns:a16="http://schemas.microsoft.com/office/drawing/2014/main" id="{447495C4-0E8A-005C-549D-36A760532169}"/>
                </a:ext>
              </a:extLst>
            </p:cNvPr>
            <p:cNvSpPr/>
            <p:nvPr/>
          </p:nvSpPr>
          <p:spPr>
            <a:xfrm>
              <a:off x="1408848" y="4280518"/>
              <a:ext cx="359304" cy="237783"/>
            </a:xfrm>
            <a:custGeom>
              <a:avLst/>
              <a:gdLst>
                <a:gd name="connsiteX0" fmla="*/ 10105 w 359304"/>
                <a:gd name="connsiteY0" fmla="*/ 144501 h 237783"/>
                <a:gd name="connsiteX1" fmla="*/ 154041 w 359304"/>
                <a:gd name="connsiteY1" fmla="*/ 13062 h 237783"/>
                <a:gd name="connsiteX2" fmla="*/ 329796 w 359304"/>
                <a:gd name="connsiteY2" fmla="*/ 106933 h 237783"/>
                <a:gd name="connsiteX3" fmla="*/ 345536 w 359304"/>
                <a:gd name="connsiteY3" fmla="*/ 232434 h 237783"/>
                <a:gd name="connsiteX4" fmla="*/ 352699 w 359304"/>
                <a:gd name="connsiteY4" fmla="*/ 226987 h 237783"/>
                <a:gd name="connsiteX5" fmla="*/ 6147 w 359304"/>
                <a:gd name="connsiteY5" fmla="*/ 137545 h 237783"/>
                <a:gd name="connsiteX6" fmla="*/ 3150 w 359304"/>
                <a:gd name="connsiteY6" fmla="*/ 148459 h 237783"/>
                <a:gd name="connsiteX7" fmla="*/ 349702 w 359304"/>
                <a:gd name="connsiteY7" fmla="*/ 237901 h 237783"/>
                <a:gd name="connsiteX8" fmla="*/ 356638 w 359304"/>
                <a:gd name="connsiteY8" fmla="*/ 233943 h 237783"/>
                <a:gd name="connsiteX9" fmla="*/ 356846 w 359304"/>
                <a:gd name="connsiteY9" fmla="*/ 232434 h 237783"/>
                <a:gd name="connsiteX10" fmla="*/ 343651 w 359304"/>
                <a:gd name="connsiteY10" fmla="*/ 110967 h 237783"/>
                <a:gd name="connsiteX11" fmla="*/ 272456 w 359304"/>
                <a:gd name="connsiteY11" fmla="*/ 25559 h 237783"/>
                <a:gd name="connsiteX12" fmla="*/ 66654 w 359304"/>
                <a:gd name="connsiteY12" fmla="*/ 39338 h 237783"/>
                <a:gd name="connsiteX13" fmla="*/ -828 w 359304"/>
                <a:gd name="connsiteY13" fmla="*/ 141504 h 237783"/>
                <a:gd name="connsiteX14" fmla="*/ 10105 w 359304"/>
                <a:gd name="connsiteY14" fmla="*/ 144501 h 237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3">
                  <a:moveTo>
                    <a:pt x="10105" y="144501"/>
                  </a:moveTo>
                  <a:cubicBezTo>
                    <a:pt x="27729" y="77905"/>
                    <a:pt x="85146" y="22882"/>
                    <a:pt x="154041" y="13062"/>
                  </a:cubicBezTo>
                  <a:cubicBezTo>
                    <a:pt x="226556" y="2713"/>
                    <a:pt x="299467" y="39583"/>
                    <a:pt x="329796" y="106933"/>
                  </a:cubicBezTo>
                  <a:cubicBezTo>
                    <a:pt x="347458" y="146141"/>
                    <a:pt x="348853" y="190249"/>
                    <a:pt x="345536" y="232434"/>
                  </a:cubicBezTo>
                  <a:lnTo>
                    <a:pt x="352699" y="226987"/>
                  </a:lnTo>
                  <a:cubicBezTo>
                    <a:pt x="238318" y="192869"/>
                    <a:pt x="121262" y="168949"/>
                    <a:pt x="6147" y="137545"/>
                  </a:cubicBezTo>
                  <a:cubicBezTo>
                    <a:pt x="-884" y="135660"/>
                    <a:pt x="-3882" y="146536"/>
                    <a:pt x="3150" y="148459"/>
                  </a:cubicBezTo>
                  <a:cubicBezTo>
                    <a:pt x="118265" y="179863"/>
                    <a:pt x="235321" y="203783"/>
                    <a:pt x="349702" y="237901"/>
                  </a:cubicBezTo>
                  <a:cubicBezTo>
                    <a:pt x="352718" y="238730"/>
                    <a:pt x="355828" y="236940"/>
                    <a:pt x="356638" y="233943"/>
                  </a:cubicBezTo>
                  <a:cubicBezTo>
                    <a:pt x="356770" y="233452"/>
                    <a:pt x="356846" y="232943"/>
                    <a:pt x="356846" y="232434"/>
                  </a:cubicBezTo>
                  <a:cubicBezTo>
                    <a:pt x="360050" y="191719"/>
                    <a:pt x="358730" y="149496"/>
                    <a:pt x="343651" y="110967"/>
                  </a:cubicBezTo>
                  <a:cubicBezTo>
                    <a:pt x="329796" y="75530"/>
                    <a:pt x="305273" y="44993"/>
                    <a:pt x="272456" y="25559"/>
                  </a:cubicBezTo>
                  <a:cubicBezTo>
                    <a:pt x="208140" y="-12725"/>
                    <a:pt x="125164" y="-6919"/>
                    <a:pt x="66654" y="39338"/>
                  </a:cubicBezTo>
                  <a:cubicBezTo>
                    <a:pt x="33761" y="65256"/>
                    <a:pt x="10105" y="101090"/>
                    <a:pt x="-828" y="141504"/>
                  </a:cubicBezTo>
                  <a:cubicBezTo>
                    <a:pt x="-2656" y="148535"/>
                    <a:pt x="8239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id="{0B1BA7E2-4979-CFC1-3EFA-75466BDDDA14}"/>
                </a:ext>
              </a:extLst>
            </p:cNvPr>
            <p:cNvSpPr/>
            <p:nvPr/>
          </p:nvSpPr>
          <p:spPr>
            <a:xfrm>
              <a:off x="1295807" y="4511295"/>
              <a:ext cx="13568" cy="17403"/>
            </a:xfrm>
            <a:custGeom>
              <a:avLst/>
              <a:gdLst>
                <a:gd name="connsiteX0" fmla="*/ 1434 w 13568"/>
                <a:gd name="connsiteY0" fmla="*/ 4448 h 17403"/>
                <a:gd name="connsiteX1" fmla="*/ -828 w 13568"/>
                <a:gd name="connsiteY1" fmla="*/ 10593 h 17403"/>
                <a:gd name="connsiteX2" fmla="*/ 3111 w 13568"/>
                <a:gd name="connsiteY2" fmla="*/ 17549 h 17403"/>
                <a:gd name="connsiteX3" fmla="*/ 10067 w 13568"/>
                <a:gd name="connsiteY3" fmla="*/ 13609 h 17403"/>
                <a:gd name="connsiteX4" fmla="*/ 12329 w 13568"/>
                <a:gd name="connsiteY4" fmla="*/ 7445 h 17403"/>
                <a:gd name="connsiteX5" fmla="*/ 8389 w 13568"/>
                <a:gd name="connsiteY5" fmla="*/ 490 h 17403"/>
                <a:gd name="connsiteX6" fmla="*/ 1434 w 13568"/>
                <a:gd name="connsiteY6" fmla="*/ 4448 h 1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3">
                  <a:moveTo>
                    <a:pt x="1434" y="4448"/>
                  </a:moveTo>
                  <a:lnTo>
                    <a:pt x="-828" y="10593"/>
                  </a:lnTo>
                  <a:cubicBezTo>
                    <a:pt x="-1658" y="13609"/>
                    <a:pt x="95" y="16719"/>
                    <a:pt x="3111" y="17549"/>
                  </a:cubicBezTo>
                  <a:cubicBezTo>
                    <a:pt x="6108" y="18302"/>
                    <a:pt x="9181" y="16568"/>
                    <a:pt x="10067" y="13609"/>
                  </a:cubicBezTo>
                  <a:lnTo>
                    <a:pt x="12329" y="7445"/>
                  </a:lnTo>
                  <a:cubicBezTo>
                    <a:pt x="13158" y="4429"/>
                    <a:pt x="11405" y="1319"/>
                    <a:pt x="8389" y="490"/>
                  </a:cubicBezTo>
                  <a:cubicBezTo>
                    <a:pt x="5392" y="-246"/>
                    <a:pt x="2320" y="1489"/>
                    <a:pt x="1434" y="4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5" name="Freeform: Shape 764">
              <a:extLst>
                <a:ext uri="{FF2B5EF4-FFF2-40B4-BE49-F238E27FC236}">
                  <a16:creationId xmlns:a16="http://schemas.microsoft.com/office/drawing/2014/main" id="{E533E611-0F7F-6C77-B5DD-B178E62E7C7B}"/>
                </a:ext>
              </a:extLst>
            </p:cNvPr>
            <p:cNvSpPr/>
            <p:nvPr/>
          </p:nvSpPr>
          <p:spPr>
            <a:xfrm>
              <a:off x="1370873" y="4532522"/>
              <a:ext cx="12636" cy="17522"/>
            </a:xfrm>
            <a:custGeom>
              <a:avLst/>
              <a:gdLst>
                <a:gd name="connsiteX0" fmla="*/ 484 w 12636"/>
                <a:gd name="connsiteY0" fmla="*/ 4483 h 17522"/>
                <a:gd name="connsiteX1" fmla="*/ -873 w 12636"/>
                <a:gd name="connsiteY1" fmla="*/ 10836 h 17522"/>
                <a:gd name="connsiteX2" fmla="*/ 3274 w 12636"/>
                <a:gd name="connsiteY2" fmla="*/ 17678 h 17522"/>
                <a:gd name="connsiteX3" fmla="*/ 10023 w 12636"/>
                <a:gd name="connsiteY3" fmla="*/ 13852 h 17522"/>
                <a:gd name="connsiteX4" fmla="*/ 11398 w 12636"/>
                <a:gd name="connsiteY4" fmla="*/ 7499 h 17522"/>
                <a:gd name="connsiteX5" fmla="*/ 7459 w 12636"/>
                <a:gd name="connsiteY5" fmla="*/ 525 h 17522"/>
                <a:gd name="connsiteX6" fmla="*/ 484 w 12636"/>
                <a:gd name="connsiteY6" fmla="*/ 4483 h 1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22">
                  <a:moveTo>
                    <a:pt x="484" y="4483"/>
                  </a:moveTo>
                  <a:lnTo>
                    <a:pt x="-873" y="10836"/>
                  </a:lnTo>
                  <a:cubicBezTo>
                    <a:pt x="-1608" y="13870"/>
                    <a:pt x="239" y="16924"/>
                    <a:pt x="3274" y="17678"/>
                  </a:cubicBezTo>
                  <a:cubicBezTo>
                    <a:pt x="6177" y="18395"/>
                    <a:pt x="9136" y="16717"/>
                    <a:pt x="10023" y="13852"/>
                  </a:cubicBezTo>
                  <a:cubicBezTo>
                    <a:pt x="10494" y="11722"/>
                    <a:pt x="10946" y="9611"/>
                    <a:pt x="11398" y="7499"/>
                  </a:cubicBezTo>
                  <a:cubicBezTo>
                    <a:pt x="12228" y="4483"/>
                    <a:pt x="10456" y="1373"/>
                    <a:pt x="7459" y="525"/>
                  </a:cubicBezTo>
                  <a:cubicBezTo>
                    <a:pt x="4443" y="-304"/>
                    <a:pt x="1314" y="1468"/>
                    <a:pt x="484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id="{C3436B18-9595-1BD5-5F6D-15986ADBC6C7}"/>
                </a:ext>
              </a:extLst>
            </p:cNvPr>
            <p:cNvSpPr/>
            <p:nvPr/>
          </p:nvSpPr>
          <p:spPr>
            <a:xfrm>
              <a:off x="1446081" y="4548883"/>
              <a:ext cx="13457" cy="21464"/>
            </a:xfrm>
            <a:custGeom>
              <a:avLst/>
              <a:gdLst>
                <a:gd name="connsiteX0" fmla="*/ 1335 w 13457"/>
                <a:gd name="connsiteY0" fmla="*/ 4484 h 21464"/>
                <a:gd name="connsiteX1" fmla="*/ -852 w 13457"/>
                <a:gd name="connsiteY1" fmla="*/ 14625 h 21464"/>
                <a:gd name="connsiteX2" fmla="*/ 3107 w 13457"/>
                <a:gd name="connsiteY2" fmla="*/ 21580 h 21464"/>
                <a:gd name="connsiteX3" fmla="*/ 10062 w 13457"/>
                <a:gd name="connsiteY3" fmla="*/ 17641 h 21464"/>
                <a:gd name="connsiteX4" fmla="*/ 12249 w 13457"/>
                <a:gd name="connsiteY4" fmla="*/ 7481 h 21464"/>
                <a:gd name="connsiteX5" fmla="*/ 8291 w 13457"/>
                <a:gd name="connsiteY5" fmla="*/ 525 h 21464"/>
                <a:gd name="connsiteX6" fmla="*/ 1335 w 13457"/>
                <a:gd name="connsiteY6" fmla="*/ 4484 h 21464"/>
                <a:gd name="connsiteX7" fmla="*/ 1335 w 13457"/>
                <a:gd name="connsiteY7" fmla="*/ 4484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7" h="21464">
                  <a:moveTo>
                    <a:pt x="1335" y="4484"/>
                  </a:moveTo>
                  <a:lnTo>
                    <a:pt x="-852" y="14625"/>
                  </a:lnTo>
                  <a:cubicBezTo>
                    <a:pt x="-1624" y="17622"/>
                    <a:pt x="129" y="20694"/>
                    <a:pt x="3107" y="21580"/>
                  </a:cubicBezTo>
                  <a:cubicBezTo>
                    <a:pt x="6123" y="22410"/>
                    <a:pt x="9233" y="20657"/>
                    <a:pt x="10062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84"/>
                    <a:pt x="11250" y="1411"/>
                    <a:pt x="8291" y="525"/>
                  </a:cubicBezTo>
                  <a:cubicBezTo>
                    <a:pt x="5274" y="-304"/>
                    <a:pt x="2164" y="1468"/>
                    <a:pt x="1335" y="4484"/>
                  </a:cubicBezTo>
                  <a:cubicBezTo>
                    <a:pt x="1335" y="4484"/>
                    <a:pt x="1335" y="4484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7" name="Freeform: Shape 766">
              <a:extLst>
                <a:ext uri="{FF2B5EF4-FFF2-40B4-BE49-F238E27FC236}">
                  <a16:creationId xmlns:a16="http://schemas.microsoft.com/office/drawing/2014/main" id="{EE616A8C-3C9B-97EC-6D34-FAA50B46698E}"/>
                </a:ext>
              </a:extLst>
            </p:cNvPr>
            <p:cNvSpPr/>
            <p:nvPr/>
          </p:nvSpPr>
          <p:spPr>
            <a:xfrm>
              <a:off x="1520568" y="4569171"/>
              <a:ext cx="14364" cy="18445"/>
            </a:xfrm>
            <a:custGeom>
              <a:avLst/>
              <a:gdLst>
                <a:gd name="connsiteX0" fmla="*/ 2850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7 w 14364"/>
                <a:gd name="connsiteY3" fmla="*/ 16051 h 18445"/>
                <a:gd name="connsiteX4" fmla="*/ 12614 w 14364"/>
                <a:gd name="connsiteY4" fmla="*/ 8757 h 18445"/>
                <a:gd name="connsiteX5" fmla="*/ 10578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50" y="3045"/>
                  </a:moveTo>
                  <a:lnTo>
                    <a:pt x="-317" y="10340"/>
                  </a:lnTo>
                  <a:cubicBezTo>
                    <a:pt x="-1806" y="13054"/>
                    <a:pt x="-902" y="16447"/>
                    <a:pt x="1718" y="18068"/>
                  </a:cubicBezTo>
                  <a:cubicBezTo>
                    <a:pt x="4150" y="19369"/>
                    <a:pt x="8203" y="18935"/>
                    <a:pt x="9447" y="16051"/>
                  </a:cubicBezTo>
                  <a:lnTo>
                    <a:pt x="12614" y="8757"/>
                  </a:lnTo>
                  <a:cubicBezTo>
                    <a:pt x="14103" y="6042"/>
                    <a:pt x="13198" y="2650"/>
                    <a:pt x="10578" y="1009"/>
                  </a:cubicBezTo>
                  <a:cubicBezTo>
                    <a:pt x="8146" y="-272"/>
                    <a:pt x="4112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8" name="Freeform: Shape 767">
              <a:extLst>
                <a:ext uri="{FF2B5EF4-FFF2-40B4-BE49-F238E27FC236}">
                  <a16:creationId xmlns:a16="http://schemas.microsoft.com/office/drawing/2014/main" id="{376262EC-EB44-1AFE-919D-B18E83C7DD84}"/>
                </a:ext>
              </a:extLst>
            </p:cNvPr>
            <p:cNvSpPr/>
            <p:nvPr/>
          </p:nvSpPr>
          <p:spPr>
            <a:xfrm>
              <a:off x="1597878" y="4585389"/>
              <a:ext cx="12478" cy="20201"/>
            </a:xfrm>
            <a:custGeom>
              <a:avLst/>
              <a:gdLst>
                <a:gd name="connsiteX0" fmla="*/ 373 w 12478"/>
                <a:gd name="connsiteY0" fmla="*/ 4414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49 w 12478"/>
                <a:gd name="connsiteY3" fmla="*/ 16441 h 20201"/>
                <a:gd name="connsiteX4" fmla="*/ 11269 w 12478"/>
                <a:gd name="connsiteY4" fmla="*/ 7412 h 20201"/>
                <a:gd name="connsiteX5" fmla="*/ 7329 w 12478"/>
                <a:gd name="connsiteY5" fmla="*/ 456 h 20201"/>
                <a:gd name="connsiteX6" fmla="*/ 373 w 12478"/>
                <a:gd name="connsiteY6" fmla="*/ 4414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3" y="4414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49" y="16441"/>
                  </a:cubicBezTo>
                  <a:cubicBezTo>
                    <a:pt x="10401" y="13311"/>
                    <a:pt x="10835" y="10428"/>
                    <a:pt x="11269" y="7412"/>
                  </a:cubicBezTo>
                  <a:cubicBezTo>
                    <a:pt x="12023" y="4414"/>
                    <a:pt x="10288" y="1361"/>
                    <a:pt x="7329" y="456"/>
                  </a:cubicBezTo>
                  <a:cubicBezTo>
                    <a:pt x="4652" y="-147"/>
                    <a:pt x="826" y="1285"/>
                    <a:pt x="373" y="4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9" name="Freeform: Shape 768">
              <a:extLst>
                <a:ext uri="{FF2B5EF4-FFF2-40B4-BE49-F238E27FC236}">
                  <a16:creationId xmlns:a16="http://schemas.microsoft.com/office/drawing/2014/main" id="{3A971C76-C3B2-AD39-82D1-0C41D4CF34CC}"/>
                </a:ext>
              </a:extLst>
            </p:cNvPr>
            <p:cNvSpPr/>
            <p:nvPr/>
          </p:nvSpPr>
          <p:spPr>
            <a:xfrm>
              <a:off x="1672369" y="4604245"/>
              <a:ext cx="13829" cy="20059"/>
            </a:xfrm>
            <a:custGeom>
              <a:avLst/>
              <a:gdLst>
                <a:gd name="connsiteX0" fmla="*/ 1677 w 13829"/>
                <a:gd name="connsiteY0" fmla="*/ 4483 h 20059"/>
                <a:gd name="connsiteX1" fmla="*/ -830 w 13829"/>
                <a:gd name="connsiteY1" fmla="*/ 13249 h 20059"/>
                <a:gd name="connsiteX2" fmla="*/ 3129 w 13829"/>
                <a:gd name="connsiteY2" fmla="*/ 20204 h 20059"/>
                <a:gd name="connsiteX3" fmla="*/ 3129 w 13829"/>
                <a:gd name="connsiteY3" fmla="*/ 20204 h 20059"/>
                <a:gd name="connsiteX4" fmla="*/ 10084 w 13829"/>
                <a:gd name="connsiteY4" fmla="*/ 16246 h 20059"/>
                <a:gd name="connsiteX5" fmla="*/ 12591 w 13829"/>
                <a:gd name="connsiteY5" fmla="*/ 7500 h 20059"/>
                <a:gd name="connsiteX6" fmla="*/ 8652 w 13829"/>
                <a:gd name="connsiteY6" fmla="*/ 525 h 20059"/>
                <a:gd name="connsiteX7" fmla="*/ 1677 w 13829"/>
                <a:gd name="connsiteY7" fmla="*/ 4483 h 2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9">
                  <a:moveTo>
                    <a:pt x="1677" y="4483"/>
                  </a:moveTo>
                  <a:cubicBezTo>
                    <a:pt x="848" y="7405"/>
                    <a:pt x="0" y="10327"/>
                    <a:pt x="-830" y="13249"/>
                  </a:cubicBezTo>
                  <a:cubicBezTo>
                    <a:pt x="-1659" y="16265"/>
                    <a:pt x="113" y="19375"/>
                    <a:pt x="3129" y="20204"/>
                  </a:cubicBezTo>
                  <a:cubicBezTo>
                    <a:pt x="3129" y="20204"/>
                    <a:pt x="3129" y="20204"/>
                    <a:pt x="3129" y="20204"/>
                  </a:cubicBezTo>
                  <a:cubicBezTo>
                    <a:pt x="6126" y="20958"/>
                    <a:pt x="9198" y="19224"/>
                    <a:pt x="10084" y="16246"/>
                  </a:cubicBezTo>
                  <a:cubicBezTo>
                    <a:pt x="10914" y="13324"/>
                    <a:pt x="11743" y="10403"/>
                    <a:pt x="12591" y="7500"/>
                  </a:cubicBezTo>
                  <a:cubicBezTo>
                    <a:pt x="13421" y="4483"/>
                    <a:pt x="11649" y="1373"/>
                    <a:pt x="8652" y="525"/>
                  </a:cubicBezTo>
                  <a:cubicBezTo>
                    <a:pt x="5636" y="-304"/>
                    <a:pt x="2507" y="1468"/>
                    <a:pt x="1677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0" name="Freeform: Shape 769">
              <a:extLst>
                <a:ext uri="{FF2B5EF4-FFF2-40B4-BE49-F238E27FC236}">
                  <a16:creationId xmlns:a16="http://schemas.microsoft.com/office/drawing/2014/main" id="{91EF86E2-28C4-35A5-B1FD-2847E186E351}"/>
                </a:ext>
              </a:extLst>
            </p:cNvPr>
            <p:cNvSpPr/>
            <p:nvPr/>
          </p:nvSpPr>
          <p:spPr>
            <a:xfrm>
              <a:off x="1749310" y="4624429"/>
              <a:ext cx="11969" cy="17812"/>
            </a:xfrm>
            <a:custGeom>
              <a:avLst/>
              <a:gdLst>
                <a:gd name="connsiteX0" fmla="*/ -374 w 11969"/>
                <a:gd name="connsiteY0" fmla="*/ 5976 h 17812"/>
                <a:gd name="connsiteX1" fmla="*/ -1034 w 11969"/>
                <a:gd name="connsiteY1" fmla="*/ 12479 h 17812"/>
                <a:gd name="connsiteX2" fmla="*/ 4621 w 11969"/>
                <a:gd name="connsiteY2" fmla="*/ 18134 h 17812"/>
                <a:gd name="connsiteX3" fmla="*/ 10276 w 11969"/>
                <a:gd name="connsiteY3" fmla="*/ 12479 h 17812"/>
                <a:gd name="connsiteX4" fmla="*/ 10936 w 11969"/>
                <a:gd name="connsiteY4" fmla="*/ 5976 h 17812"/>
                <a:gd name="connsiteX5" fmla="*/ 5281 w 11969"/>
                <a:gd name="connsiteY5" fmla="*/ 321 h 17812"/>
                <a:gd name="connsiteX6" fmla="*/ -374 w 11969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2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8"/>
                    <a:pt x="1492" y="18134"/>
                    <a:pt x="4621" y="18134"/>
                  </a:cubicBezTo>
                  <a:cubicBezTo>
                    <a:pt x="7712" y="18040"/>
                    <a:pt x="10182" y="15571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47"/>
                    <a:pt x="8410" y="321"/>
                    <a:pt x="5281" y="321"/>
                  </a:cubicBezTo>
                  <a:cubicBezTo>
                    <a:pt x="2208" y="415"/>
                    <a:pt x="-280" y="290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id="{037C3909-A7B7-5154-0D1D-3D24A552AA7D}"/>
                </a:ext>
              </a:extLst>
            </p:cNvPr>
            <p:cNvSpPr/>
            <p:nvPr/>
          </p:nvSpPr>
          <p:spPr>
            <a:xfrm>
              <a:off x="1824128" y="4642038"/>
              <a:ext cx="12962" cy="18862"/>
            </a:xfrm>
            <a:custGeom>
              <a:avLst/>
              <a:gdLst>
                <a:gd name="connsiteX0" fmla="*/ 810 w 12962"/>
                <a:gd name="connsiteY0" fmla="*/ 4484 h 18862"/>
                <a:gd name="connsiteX1" fmla="*/ -830 w 12962"/>
                <a:gd name="connsiteY1" fmla="*/ 12024 h 18862"/>
                <a:gd name="connsiteX2" fmla="*/ 3129 w 12962"/>
                <a:gd name="connsiteY2" fmla="*/ 18979 h 18862"/>
                <a:gd name="connsiteX3" fmla="*/ 10084 w 12962"/>
                <a:gd name="connsiteY3" fmla="*/ 15021 h 18862"/>
                <a:gd name="connsiteX4" fmla="*/ 11724 w 12962"/>
                <a:gd name="connsiteY4" fmla="*/ 7481 h 18862"/>
                <a:gd name="connsiteX5" fmla="*/ 7766 w 12962"/>
                <a:gd name="connsiteY5" fmla="*/ 525 h 18862"/>
                <a:gd name="connsiteX6" fmla="*/ 810 w 12962"/>
                <a:gd name="connsiteY6" fmla="*/ 4484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2">
                  <a:moveTo>
                    <a:pt x="810" y="4484"/>
                  </a:moveTo>
                  <a:lnTo>
                    <a:pt x="-830" y="12024"/>
                  </a:lnTo>
                  <a:cubicBezTo>
                    <a:pt x="-1659" y="15040"/>
                    <a:pt x="113" y="18150"/>
                    <a:pt x="3129" y="18979"/>
                  </a:cubicBezTo>
                  <a:cubicBezTo>
                    <a:pt x="6145" y="19808"/>
                    <a:pt x="9255" y="18037"/>
                    <a:pt x="10084" y="15021"/>
                  </a:cubicBezTo>
                  <a:lnTo>
                    <a:pt x="11724" y="7481"/>
                  </a:lnTo>
                  <a:cubicBezTo>
                    <a:pt x="12554" y="4465"/>
                    <a:pt x="10782" y="1355"/>
                    <a:pt x="7766" y="525"/>
                  </a:cubicBezTo>
                  <a:cubicBezTo>
                    <a:pt x="4750" y="-304"/>
                    <a:pt x="1640" y="1468"/>
                    <a:pt x="810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id="{7E57834D-115B-15C0-AD17-A373DB9EBA6E}"/>
                </a:ext>
              </a:extLst>
            </p:cNvPr>
            <p:cNvSpPr/>
            <p:nvPr/>
          </p:nvSpPr>
          <p:spPr>
            <a:xfrm>
              <a:off x="4581201" y="4041171"/>
              <a:ext cx="731760" cy="502540"/>
            </a:xfrm>
            <a:custGeom>
              <a:avLst/>
              <a:gdLst>
                <a:gd name="connsiteX0" fmla="*/ 620269 w 731760"/>
                <a:gd name="connsiteY0" fmla="*/ 224888 h 502540"/>
                <a:gd name="connsiteX1" fmla="*/ 399991 w 731760"/>
                <a:gd name="connsiteY1" fmla="*/ 4347 h 502540"/>
                <a:gd name="connsiteX2" fmla="*/ 95398 w 731760"/>
                <a:gd name="connsiteY2" fmla="*/ 159329 h 502540"/>
                <a:gd name="connsiteX3" fmla="*/ 59735 w 731760"/>
                <a:gd name="connsiteY3" fmla="*/ 365941 h 502540"/>
                <a:gd name="connsiteX4" fmla="*/ 63881 w 731760"/>
                <a:gd name="connsiteY4" fmla="*/ 360493 h 502540"/>
                <a:gd name="connsiteX5" fmla="*/ 3129 w 731760"/>
                <a:gd name="connsiteY5" fmla="*/ 376327 h 502540"/>
                <a:gd name="connsiteX6" fmla="*/ -830 w 731760"/>
                <a:gd name="connsiteY6" fmla="*/ 383282 h 502540"/>
                <a:gd name="connsiteX7" fmla="*/ -830 w 731760"/>
                <a:gd name="connsiteY7" fmla="*/ 383282 h 502540"/>
                <a:gd name="connsiteX8" fmla="*/ 27445 w 731760"/>
                <a:gd name="connsiteY8" fmla="*/ 498699 h 502540"/>
                <a:gd name="connsiteX9" fmla="*/ 34401 w 731760"/>
                <a:gd name="connsiteY9" fmla="*/ 502658 h 502540"/>
                <a:gd name="connsiteX10" fmla="*/ 34401 w 731760"/>
                <a:gd name="connsiteY10" fmla="*/ 502658 h 502540"/>
                <a:gd name="connsiteX11" fmla="*/ 573503 w 731760"/>
                <a:gd name="connsiteY11" fmla="*/ 369145 h 502540"/>
                <a:gd name="connsiteX12" fmla="*/ 726581 w 731760"/>
                <a:gd name="connsiteY12" fmla="*/ 331653 h 502540"/>
                <a:gd name="connsiteX13" fmla="*/ 730521 w 731760"/>
                <a:gd name="connsiteY13" fmla="*/ 324697 h 502540"/>
                <a:gd name="connsiteX14" fmla="*/ 702246 w 731760"/>
                <a:gd name="connsiteY14" fmla="*/ 205718 h 502540"/>
                <a:gd name="connsiteX15" fmla="*/ 695291 w 731760"/>
                <a:gd name="connsiteY15" fmla="*/ 201778 h 502540"/>
                <a:gd name="connsiteX16" fmla="*/ 613106 w 731760"/>
                <a:gd name="connsiteY16" fmla="*/ 219441 h 502540"/>
                <a:gd name="connsiteX17" fmla="*/ 616103 w 731760"/>
                <a:gd name="connsiteY17" fmla="*/ 230336 h 502540"/>
                <a:gd name="connsiteX18" fmla="*/ 698307 w 731760"/>
                <a:gd name="connsiteY18" fmla="*/ 212674 h 502540"/>
                <a:gd name="connsiteX19" fmla="*/ 691332 w 731760"/>
                <a:gd name="connsiteY19" fmla="*/ 208734 h 502540"/>
                <a:gd name="connsiteX20" fmla="*/ 719607 w 731760"/>
                <a:gd name="connsiteY20" fmla="*/ 327694 h 502540"/>
                <a:gd name="connsiteX21" fmla="*/ 723546 w 731760"/>
                <a:gd name="connsiteY21" fmla="*/ 320739 h 502540"/>
                <a:gd name="connsiteX22" fmla="*/ 184444 w 731760"/>
                <a:gd name="connsiteY22" fmla="*/ 454290 h 502540"/>
                <a:gd name="connsiteX23" fmla="*/ 31366 w 731760"/>
                <a:gd name="connsiteY23" fmla="*/ 491744 h 502540"/>
                <a:gd name="connsiteX24" fmla="*/ 38321 w 731760"/>
                <a:gd name="connsiteY24" fmla="*/ 495702 h 502540"/>
                <a:gd name="connsiteX25" fmla="*/ 10047 w 731760"/>
                <a:gd name="connsiteY25" fmla="*/ 380266 h 502540"/>
                <a:gd name="connsiteX26" fmla="*/ 6088 w 731760"/>
                <a:gd name="connsiteY26" fmla="*/ 387222 h 502540"/>
                <a:gd name="connsiteX27" fmla="*/ 66860 w 731760"/>
                <a:gd name="connsiteY27" fmla="*/ 371407 h 502540"/>
                <a:gd name="connsiteX28" fmla="*/ 71007 w 731760"/>
                <a:gd name="connsiteY28" fmla="*/ 365941 h 502540"/>
                <a:gd name="connsiteX29" fmla="*/ 93815 w 731760"/>
                <a:gd name="connsiteY29" fmla="*/ 189828 h 502540"/>
                <a:gd name="connsiteX30" fmla="*/ 206291 w 731760"/>
                <a:gd name="connsiteY30" fmla="*/ 53676 h 502540"/>
                <a:gd name="connsiteX31" fmla="*/ 521383 w 731760"/>
                <a:gd name="connsiteY31" fmla="*/ 72036 h 502540"/>
                <a:gd name="connsiteX32" fmla="*/ 608921 w 731760"/>
                <a:gd name="connsiteY32" fmla="*/ 224888 h 502540"/>
                <a:gd name="connsiteX33" fmla="*/ 620269 w 731760"/>
                <a:gd name="connsiteY33" fmla="*/ 224888 h 50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760" h="502540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7"/>
                  </a:cubicBezTo>
                  <a:cubicBezTo>
                    <a:pt x="276261" y="-17010"/>
                    <a:pt x="152324" y="48342"/>
                    <a:pt x="95398" y="159329"/>
                  </a:cubicBezTo>
                  <a:cubicBezTo>
                    <a:pt x="62826" y="222871"/>
                    <a:pt x="53741" y="295424"/>
                    <a:pt x="59735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6"/>
                    <a:pt x="-1659" y="380266"/>
                    <a:pt x="-830" y="383282"/>
                  </a:cubicBezTo>
                  <a:cubicBezTo>
                    <a:pt x="-830" y="383282"/>
                    <a:pt x="-830" y="383282"/>
                    <a:pt x="-830" y="383282"/>
                  </a:cubicBezTo>
                  <a:cubicBezTo>
                    <a:pt x="8576" y="421774"/>
                    <a:pt x="18001" y="460246"/>
                    <a:pt x="27445" y="498699"/>
                  </a:cubicBezTo>
                  <a:cubicBezTo>
                    <a:pt x="28275" y="501715"/>
                    <a:pt x="31385" y="503487"/>
                    <a:pt x="34401" y="502658"/>
                  </a:cubicBezTo>
                  <a:cubicBezTo>
                    <a:pt x="34401" y="502658"/>
                    <a:pt x="34401" y="502658"/>
                    <a:pt x="34401" y="502658"/>
                  </a:cubicBezTo>
                  <a:cubicBezTo>
                    <a:pt x="214321" y="459134"/>
                    <a:pt x="393733" y="413593"/>
                    <a:pt x="573503" y="369145"/>
                  </a:cubicBezTo>
                  <a:cubicBezTo>
                    <a:pt x="624510" y="356572"/>
                    <a:pt x="675536" y="344075"/>
                    <a:pt x="726581" y="331653"/>
                  </a:cubicBezTo>
                  <a:cubicBezTo>
                    <a:pt x="729597" y="330824"/>
                    <a:pt x="731350" y="327713"/>
                    <a:pt x="730521" y="324697"/>
                  </a:cubicBezTo>
                  <a:lnTo>
                    <a:pt x="702246" y="205718"/>
                  </a:lnTo>
                  <a:cubicBezTo>
                    <a:pt x="701360" y="202759"/>
                    <a:pt x="698288" y="201006"/>
                    <a:pt x="695291" y="201778"/>
                  </a:cubicBezTo>
                  <a:cubicBezTo>
                    <a:pt x="667883" y="207660"/>
                    <a:pt x="640626" y="214087"/>
                    <a:pt x="613106" y="219441"/>
                  </a:cubicBezTo>
                  <a:cubicBezTo>
                    <a:pt x="605962" y="220817"/>
                    <a:pt x="608978" y="231731"/>
                    <a:pt x="616103" y="230336"/>
                  </a:cubicBezTo>
                  <a:cubicBezTo>
                    <a:pt x="643624" y="225001"/>
                    <a:pt x="670899" y="218555"/>
                    <a:pt x="698307" y="212674"/>
                  </a:cubicBezTo>
                  <a:lnTo>
                    <a:pt x="691332" y="208734"/>
                  </a:lnTo>
                  <a:cubicBezTo>
                    <a:pt x="700776" y="248394"/>
                    <a:pt x="710201" y="288054"/>
                    <a:pt x="719607" y="327694"/>
                  </a:cubicBezTo>
                  <a:cubicBezTo>
                    <a:pt x="720926" y="325376"/>
                    <a:pt x="722246" y="323058"/>
                    <a:pt x="723546" y="320739"/>
                  </a:cubicBezTo>
                  <a:cubicBezTo>
                    <a:pt x="543645" y="364301"/>
                    <a:pt x="364233" y="409879"/>
                    <a:pt x="184444" y="454290"/>
                  </a:cubicBezTo>
                  <a:cubicBezTo>
                    <a:pt x="133456" y="466862"/>
                    <a:pt x="82430" y="479340"/>
                    <a:pt x="31366" y="491744"/>
                  </a:cubicBezTo>
                  <a:lnTo>
                    <a:pt x="38321" y="495702"/>
                  </a:lnTo>
                  <a:cubicBezTo>
                    <a:pt x="28877" y="457230"/>
                    <a:pt x="19453" y="418758"/>
                    <a:pt x="10047" y="380266"/>
                  </a:cubicBezTo>
                  <a:lnTo>
                    <a:pt x="6088" y="387222"/>
                  </a:lnTo>
                  <a:cubicBezTo>
                    <a:pt x="26352" y="381925"/>
                    <a:pt x="46672" y="376930"/>
                    <a:pt x="66860" y="371407"/>
                  </a:cubicBezTo>
                  <a:cubicBezTo>
                    <a:pt x="69310" y="370729"/>
                    <a:pt x="71007" y="368485"/>
                    <a:pt x="71007" y="365941"/>
                  </a:cubicBezTo>
                  <a:cubicBezTo>
                    <a:pt x="65936" y="306432"/>
                    <a:pt x="71403" y="245585"/>
                    <a:pt x="93815" y="189828"/>
                  </a:cubicBezTo>
                  <a:cubicBezTo>
                    <a:pt x="116227" y="134070"/>
                    <a:pt x="155416" y="85627"/>
                    <a:pt x="206291" y="53676"/>
                  </a:cubicBezTo>
                  <a:cubicBezTo>
                    <a:pt x="303876" y="-7623"/>
                    <a:pt x="431771" y="-743"/>
                    <a:pt x="521383" y="72036"/>
                  </a:cubicBezTo>
                  <a:cubicBezTo>
                    <a:pt x="568263" y="110131"/>
                    <a:pt x="602644" y="164041"/>
                    <a:pt x="608921" y="224888"/>
                  </a:cubicBezTo>
                  <a:cubicBezTo>
                    <a:pt x="609713" y="232051"/>
                    <a:pt x="621023" y="232126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3" name="Freeform: Shape 772">
              <a:extLst>
                <a:ext uri="{FF2B5EF4-FFF2-40B4-BE49-F238E27FC236}">
                  <a16:creationId xmlns:a16="http://schemas.microsoft.com/office/drawing/2014/main" id="{457BC98D-6F9D-8BC3-9787-71C60411B559}"/>
                </a:ext>
              </a:extLst>
            </p:cNvPr>
            <p:cNvSpPr/>
            <p:nvPr/>
          </p:nvSpPr>
          <p:spPr>
            <a:xfrm>
              <a:off x="4740578" y="4142720"/>
              <a:ext cx="359333" cy="237926"/>
            </a:xfrm>
            <a:custGeom>
              <a:avLst/>
              <a:gdLst>
                <a:gd name="connsiteX0" fmla="*/ 358085 w 359333"/>
                <a:gd name="connsiteY0" fmla="*/ 141698 h 237926"/>
                <a:gd name="connsiteX1" fmla="*/ 205403 w 359333"/>
                <a:gd name="connsiteY1" fmla="*/ 2210 h 237926"/>
                <a:gd name="connsiteX2" fmla="*/ 18904 w 359333"/>
                <a:gd name="connsiteY2" fmla="*/ 98627 h 237926"/>
                <a:gd name="connsiteX3" fmla="*/ 337 w 359333"/>
                <a:gd name="connsiteY3" fmla="*/ 232611 h 237926"/>
                <a:gd name="connsiteX4" fmla="*/ 6199 w 359333"/>
                <a:gd name="connsiteY4" fmla="*/ 238247 h 237926"/>
                <a:gd name="connsiteX5" fmla="*/ 7499 w 359333"/>
                <a:gd name="connsiteY5" fmla="*/ 238077 h 237926"/>
                <a:gd name="connsiteX6" fmla="*/ 354052 w 359333"/>
                <a:gd name="connsiteY6" fmla="*/ 148635 h 237926"/>
                <a:gd name="connsiteX7" fmla="*/ 351036 w 359333"/>
                <a:gd name="connsiteY7" fmla="*/ 137721 h 237926"/>
                <a:gd name="connsiteX8" fmla="*/ 4503 w 359333"/>
                <a:gd name="connsiteY8" fmla="*/ 227163 h 237926"/>
                <a:gd name="connsiteX9" fmla="*/ 11647 w 359333"/>
                <a:gd name="connsiteY9" fmla="*/ 232611 h 237926"/>
                <a:gd name="connsiteX10" fmla="*/ 21844 w 359333"/>
                <a:gd name="connsiteY10" fmla="*/ 121246 h 237926"/>
                <a:gd name="connsiteX11" fmla="*/ 89232 w 359333"/>
                <a:gd name="connsiteY11" fmla="*/ 36234 h 237926"/>
                <a:gd name="connsiteX12" fmla="*/ 284685 w 359333"/>
                <a:gd name="connsiteY12" fmla="*/ 49240 h 237926"/>
                <a:gd name="connsiteX13" fmla="*/ 347096 w 359333"/>
                <a:gd name="connsiteY13" fmla="*/ 144677 h 237926"/>
                <a:gd name="connsiteX14" fmla="*/ 358085 w 359333"/>
                <a:gd name="connsiteY14" fmla="*/ 141698 h 237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33" h="237926">
                  <a:moveTo>
                    <a:pt x="358085" y="141698"/>
                  </a:moveTo>
                  <a:cubicBezTo>
                    <a:pt x="339424" y="71125"/>
                    <a:pt x="278464" y="12747"/>
                    <a:pt x="205403" y="2210"/>
                  </a:cubicBezTo>
                  <a:cubicBezTo>
                    <a:pt x="129589" y="-8741"/>
                    <a:pt x="52060" y="28506"/>
                    <a:pt x="18904" y="98627"/>
                  </a:cubicBezTo>
                  <a:cubicBezTo>
                    <a:pt x="-832" y="140379"/>
                    <a:pt x="-3207" y="187221"/>
                    <a:pt x="337" y="232611"/>
                  </a:cubicBezTo>
                  <a:cubicBezTo>
                    <a:pt x="394" y="235777"/>
                    <a:pt x="3013" y="238303"/>
                    <a:pt x="6199" y="238247"/>
                  </a:cubicBezTo>
                  <a:cubicBezTo>
                    <a:pt x="6632" y="238247"/>
                    <a:pt x="7066" y="238190"/>
                    <a:pt x="7499" y="238077"/>
                  </a:cubicBezTo>
                  <a:cubicBezTo>
                    <a:pt x="121880" y="203959"/>
                    <a:pt x="238936" y="180039"/>
                    <a:pt x="354052" y="148635"/>
                  </a:cubicBezTo>
                  <a:cubicBezTo>
                    <a:pt x="361064" y="146750"/>
                    <a:pt x="358085" y="135798"/>
                    <a:pt x="351036" y="137721"/>
                  </a:cubicBezTo>
                  <a:cubicBezTo>
                    <a:pt x="235940" y="169125"/>
                    <a:pt x="118883" y="193045"/>
                    <a:pt x="4503" y="227163"/>
                  </a:cubicBezTo>
                  <a:lnTo>
                    <a:pt x="11647" y="232611"/>
                  </a:lnTo>
                  <a:cubicBezTo>
                    <a:pt x="8725" y="195251"/>
                    <a:pt x="9535" y="157023"/>
                    <a:pt x="21844" y="121246"/>
                  </a:cubicBezTo>
                  <a:cubicBezTo>
                    <a:pt x="33908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1" y="73651"/>
                    <a:pt x="336917" y="107053"/>
                    <a:pt x="347096" y="144677"/>
                  </a:cubicBezTo>
                  <a:cubicBezTo>
                    <a:pt x="349038" y="151783"/>
                    <a:pt x="359952" y="148748"/>
                    <a:pt x="358085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4" name="Freeform: Shape 773">
              <a:extLst>
                <a:ext uri="{FF2B5EF4-FFF2-40B4-BE49-F238E27FC236}">
                  <a16:creationId xmlns:a16="http://schemas.microsoft.com/office/drawing/2014/main" id="{0ABDEA44-E2DB-7BE4-9B93-9D5C089C9292}"/>
                </a:ext>
              </a:extLst>
            </p:cNvPr>
            <p:cNvSpPr/>
            <p:nvPr/>
          </p:nvSpPr>
          <p:spPr>
            <a:xfrm>
              <a:off x="5199397" y="4373731"/>
              <a:ext cx="13586" cy="17445"/>
            </a:xfrm>
            <a:custGeom>
              <a:avLst/>
              <a:gdLst>
                <a:gd name="connsiteX0" fmla="*/ -830 w 13586"/>
                <a:gd name="connsiteY0" fmla="*/ 7481 h 17445"/>
                <a:gd name="connsiteX1" fmla="*/ 1451 w 13586"/>
                <a:gd name="connsiteY1" fmla="*/ 13645 h 17445"/>
                <a:gd name="connsiteX2" fmla="*/ 8407 w 13586"/>
                <a:gd name="connsiteY2" fmla="*/ 17584 h 17445"/>
                <a:gd name="connsiteX3" fmla="*/ 12347 w 13586"/>
                <a:gd name="connsiteY3" fmla="*/ 10629 h 17445"/>
                <a:gd name="connsiteX4" fmla="*/ 10084 w 13586"/>
                <a:gd name="connsiteY4" fmla="*/ 4484 h 17445"/>
                <a:gd name="connsiteX5" fmla="*/ 3129 w 13586"/>
                <a:gd name="connsiteY5" fmla="*/ 525 h 17445"/>
                <a:gd name="connsiteX6" fmla="*/ -830 w 13586"/>
                <a:gd name="connsiteY6" fmla="*/ 7481 h 1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5">
                  <a:moveTo>
                    <a:pt x="-830" y="7481"/>
                  </a:moveTo>
                  <a:lnTo>
                    <a:pt x="1451" y="13645"/>
                  </a:lnTo>
                  <a:cubicBezTo>
                    <a:pt x="2337" y="16604"/>
                    <a:pt x="5410" y="18357"/>
                    <a:pt x="8407" y="17584"/>
                  </a:cubicBezTo>
                  <a:cubicBezTo>
                    <a:pt x="11423" y="16755"/>
                    <a:pt x="13176" y="13645"/>
                    <a:pt x="12347" y="10629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5" name="Freeform: Shape 774">
              <a:extLst>
                <a:ext uri="{FF2B5EF4-FFF2-40B4-BE49-F238E27FC236}">
                  <a16:creationId xmlns:a16="http://schemas.microsoft.com/office/drawing/2014/main" id="{AF65BC5C-9F0A-838A-298E-FF83B05478A0}"/>
                </a:ext>
              </a:extLst>
            </p:cNvPr>
            <p:cNvSpPr/>
            <p:nvPr/>
          </p:nvSpPr>
          <p:spPr>
            <a:xfrm>
              <a:off x="5125195" y="4394936"/>
              <a:ext cx="12621" cy="17658"/>
            </a:xfrm>
            <a:custGeom>
              <a:avLst/>
              <a:gdLst>
                <a:gd name="connsiteX0" fmla="*/ -858 w 12621"/>
                <a:gd name="connsiteY0" fmla="*/ 7482 h 17658"/>
                <a:gd name="connsiteX1" fmla="*/ 499 w 12621"/>
                <a:gd name="connsiteY1" fmla="*/ 13834 h 17658"/>
                <a:gd name="connsiteX2" fmla="*/ 7455 w 12621"/>
                <a:gd name="connsiteY2" fmla="*/ 17774 h 17658"/>
                <a:gd name="connsiteX3" fmla="*/ 11413 w 12621"/>
                <a:gd name="connsiteY3" fmla="*/ 10819 h 17658"/>
                <a:gd name="connsiteX4" fmla="*/ 10056 w 12621"/>
                <a:gd name="connsiteY4" fmla="*/ 4466 h 17658"/>
                <a:gd name="connsiteX5" fmla="*/ 3101 w 12621"/>
                <a:gd name="connsiteY5" fmla="*/ 527 h 17658"/>
                <a:gd name="connsiteX6" fmla="*/ 3082 w 12621"/>
                <a:gd name="connsiteY6" fmla="*/ 527 h 17658"/>
                <a:gd name="connsiteX7" fmla="*/ -858 w 12621"/>
                <a:gd name="connsiteY7" fmla="*/ 7482 h 1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58">
                  <a:moveTo>
                    <a:pt x="-858" y="7482"/>
                  </a:moveTo>
                  <a:lnTo>
                    <a:pt x="499" y="13834"/>
                  </a:lnTo>
                  <a:cubicBezTo>
                    <a:pt x="1328" y="16850"/>
                    <a:pt x="4439" y="18603"/>
                    <a:pt x="7455" y="17774"/>
                  </a:cubicBezTo>
                  <a:cubicBezTo>
                    <a:pt x="10414" y="16888"/>
                    <a:pt x="12167" y="13816"/>
                    <a:pt x="11413" y="10819"/>
                  </a:cubicBezTo>
                  <a:lnTo>
                    <a:pt x="10056" y="4466"/>
                  </a:lnTo>
                  <a:cubicBezTo>
                    <a:pt x="9227" y="1450"/>
                    <a:pt x="6116" y="-303"/>
                    <a:pt x="3101" y="527"/>
                  </a:cubicBezTo>
                  <a:cubicBezTo>
                    <a:pt x="3101" y="527"/>
                    <a:pt x="3082" y="527"/>
                    <a:pt x="3082" y="527"/>
                  </a:cubicBezTo>
                  <a:cubicBezTo>
                    <a:pt x="122" y="1413"/>
                    <a:pt x="-1612" y="4485"/>
                    <a:pt x="-858" y="74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6" name="Freeform: Shape 775">
              <a:extLst>
                <a:ext uri="{FF2B5EF4-FFF2-40B4-BE49-F238E27FC236}">
                  <a16:creationId xmlns:a16="http://schemas.microsoft.com/office/drawing/2014/main" id="{00DEC7FD-021C-C7B4-BD55-85614479BB59}"/>
                </a:ext>
              </a:extLst>
            </p:cNvPr>
            <p:cNvSpPr/>
            <p:nvPr/>
          </p:nvSpPr>
          <p:spPr>
            <a:xfrm>
              <a:off x="5049221" y="4411280"/>
              <a:ext cx="13487" cy="21464"/>
            </a:xfrm>
            <a:custGeom>
              <a:avLst/>
              <a:gdLst>
                <a:gd name="connsiteX0" fmla="*/ -830 w 13487"/>
                <a:gd name="connsiteY0" fmla="*/ 7481 h 21464"/>
                <a:gd name="connsiteX1" fmla="*/ 1357 w 13487"/>
                <a:gd name="connsiteY1" fmla="*/ 17641 h 21464"/>
                <a:gd name="connsiteX2" fmla="*/ 8313 w 13487"/>
                <a:gd name="connsiteY2" fmla="*/ 21580 h 21464"/>
                <a:gd name="connsiteX3" fmla="*/ 12271 w 13487"/>
                <a:gd name="connsiteY3" fmla="*/ 14625 h 21464"/>
                <a:gd name="connsiteX4" fmla="*/ 10084 w 13487"/>
                <a:gd name="connsiteY4" fmla="*/ 4484 h 21464"/>
                <a:gd name="connsiteX5" fmla="*/ 3129 w 13487"/>
                <a:gd name="connsiteY5" fmla="*/ 525 h 21464"/>
                <a:gd name="connsiteX6" fmla="*/ -830 w 13487"/>
                <a:gd name="connsiteY6" fmla="*/ 7481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1"/>
                  </a:moveTo>
                  <a:cubicBezTo>
                    <a:pt x="-94" y="10874"/>
                    <a:pt x="622" y="14248"/>
                    <a:pt x="1357" y="17641"/>
                  </a:cubicBezTo>
                  <a:cubicBezTo>
                    <a:pt x="2186" y="20657"/>
                    <a:pt x="5296" y="22410"/>
                    <a:pt x="8313" y="21580"/>
                  </a:cubicBezTo>
                  <a:cubicBezTo>
                    <a:pt x="11290" y="20694"/>
                    <a:pt x="13044" y="17622"/>
                    <a:pt x="12271" y="14625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7" name="Freeform: Shape 776">
              <a:extLst>
                <a:ext uri="{FF2B5EF4-FFF2-40B4-BE49-F238E27FC236}">
                  <a16:creationId xmlns:a16="http://schemas.microsoft.com/office/drawing/2014/main" id="{A0851FED-3D60-C963-1C35-B825AE71DAE2}"/>
                </a:ext>
              </a:extLst>
            </p:cNvPr>
            <p:cNvSpPr/>
            <p:nvPr/>
          </p:nvSpPr>
          <p:spPr>
            <a:xfrm>
              <a:off x="4973852" y="4431476"/>
              <a:ext cx="14360" cy="18619"/>
            </a:xfrm>
            <a:custGeom>
              <a:avLst/>
              <a:gdLst>
                <a:gd name="connsiteX0" fmla="*/ -313 w 14360"/>
                <a:gd name="connsiteY0" fmla="*/ 8849 h 18619"/>
                <a:gd name="connsiteX1" fmla="*/ 2835 w 14360"/>
                <a:gd name="connsiteY1" fmla="*/ 16144 h 18619"/>
                <a:gd name="connsiteX2" fmla="*/ 10564 w 14360"/>
                <a:gd name="connsiteY2" fmla="*/ 18161 h 18619"/>
                <a:gd name="connsiteX3" fmla="*/ 10583 w 14360"/>
                <a:gd name="connsiteY3" fmla="*/ 18161 h 18619"/>
                <a:gd name="connsiteX4" fmla="*/ 12619 w 14360"/>
                <a:gd name="connsiteY4" fmla="*/ 10432 h 18619"/>
                <a:gd name="connsiteX5" fmla="*/ 9452 w 14360"/>
                <a:gd name="connsiteY5" fmla="*/ 3137 h 18619"/>
                <a:gd name="connsiteX6" fmla="*/ 1723 w 14360"/>
                <a:gd name="connsiteY6" fmla="*/ 1083 h 18619"/>
                <a:gd name="connsiteX7" fmla="*/ 1705 w 14360"/>
                <a:gd name="connsiteY7" fmla="*/ 1102 h 18619"/>
                <a:gd name="connsiteX8" fmla="*/ -313 w 14360"/>
                <a:gd name="connsiteY8" fmla="*/ 8849 h 1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60" h="18619">
                  <a:moveTo>
                    <a:pt x="-313" y="8849"/>
                  </a:moveTo>
                  <a:cubicBezTo>
                    <a:pt x="743" y="11280"/>
                    <a:pt x="1799" y="13712"/>
                    <a:pt x="2835" y="16144"/>
                  </a:cubicBezTo>
                  <a:cubicBezTo>
                    <a:pt x="4419" y="18839"/>
                    <a:pt x="7868" y="19744"/>
                    <a:pt x="10564" y="18161"/>
                  </a:cubicBezTo>
                  <a:cubicBezTo>
                    <a:pt x="10583" y="18161"/>
                    <a:pt x="10583" y="18161"/>
                    <a:pt x="10583" y="18161"/>
                  </a:cubicBezTo>
                  <a:cubicBezTo>
                    <a:pt x="13203" y="16521"/>
                    <a:pt x="14088" y="13147"/>
                    <a:pt x="12619" y="10432"/>
                  </a:cubicBezTo>
                  <a:lnTo>
                    <a:pt x="9452" y="3137"/>
                  </a:lnTo>
                  <a:cubicBezTo>
                    <a:pt x="7887" y="442"/>
                    <a:pt x="4419" y="-482"/>
                    <a:pt x="1723" y="1083"/>
                  </a:cubicBezTo>
                  <a:cubicBezTo>
                    <a:pt x="1723" y="1102"/>
                    <a:pt x="1705" y="1102"/>
                    <a:pt x="1705" y="1102"/>
                  </a:cubicBezTo>
                  <a:cubicBezTo>
                    <a:pt x="-916" y="2741"/>
                    <a:pt x="-1802" y="6135"/>
                    <a:pt x="-313" y="88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8" name="Freeform: Shape 777">
              <a:extLst>
                <a:ext uri="{FF2B5EF4-FFF2-40B4-BE49-F238E27FC236}">
                  <a16:creationId xmlns:a16="http://schemas.microsoft.com/office/drawing/2014/main" id="{EAB5E9B6-98A1-58A1-EEA1-A8BE0811D99B}"/>
                </a:ext>
              </a:extLst>
            </p:cNvPr>
            <p:cNvSpPr/>
            <p:nvPr/>
          </p:nvSpPr>
          <p:spPr>
            <a:xfrm>
              <a:off x="4898429" y="4447717"/>
              <a:ext cx="12563" cy="20333"/>
            </a:xfrm>
            <a:custGeom>
              <a:avLst/>
              <a:gdLst>
                <a:gd name="connsiteX0" fmla="*/ -873 w 12563"/>
                <a:gd name="connsiteY0" fmla="*/ 7481 h 20333"/>
                <a:gd name="connsiteX1" fmla="*/ 447 w 12563"/>
                <a:gd name="connsiteY1" fmla="*/ 16510 h 20333"/>
                <a:gd name="connsiteX2" fmla="*/ 7402 w 12563"/>
                <a:gd name="connsiteY2" fmla="*/ 20449 h 20333"/>
                <a:gd name="connsiteX3" fmla="*/ 11361 w 12563"/>
                <a:gd name="connsiteY3" fmla="*/ 13494 h 20333"/>
                <a:gd name="connsiteX4" fmla="*/ 10041 w 12563"/>
                <a:gd name="connsiteY4" fmla="*/ 4484 h 20333"/>
                <a:gd name="connsiteX5" fmla="*/ 3086 w 12563"/>
                <a:gd name="connsiteY5" fmla="*/ 525 h 20333"/>
                <a:gd name="connsiteX6" fmla="*/ 3086 w 12563"/>
                <a:gd name="connsiteY6" fmla="*/ 525 h 20333"/>
                <a:gd name="connsiteX7" fmla="*/ -873 w 12563"/>
                <a:gd name="connsiteY7" fmla="*/ 7481 h 2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3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26"/>
                    <a:pt x="4386" y="21279"/>
                    <a:pt x="7402" y="20449"/>
                  </a:cubicBezTo>
                  <a:cubicBezTo>
                    <a:pt x="10362" y="19545"/>
                    <a:pt x="12096" y="16491"/>
                    <a:pt x="11361" y="13494"/>
                  </a:cubicBezTo>
                  <a:cubicBezTo>
                    <a:pt x="10927" y="10497"/>
                    <a:pt x="10475" y="7481"/>
                    <a:pt x="10041" y="4484"/>
                  </a:cubicBezTo>
                  <a:cubicBezTo>
                    <a:pt x="9212" y="1468"/>
                    <a:pt x="6101" y="-304"/>
                    <a:pt x="3086" y="525"/>
                  </a:cubicBezTo>
                  <a:cubicBezTo>
                    <a:pt x="3086" y="525"/>
                    <a:pt x="3086" y="525"/>
                    <a:pt x="3086" y="525"/>
                  </a:cubicBezTo>
                  <a:cubicBezTo>
                    <a:pt x="145" y="1449"/>
                    <a:pt x="-1589" y="4484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9" name="Freeform: Shape 778">
              <a:extLst>
                <a:ext uri="{FF2B5EF4-FFF2-40B4-BE49-F238E27FC236}">
                  <a16:creationId xmlns:a16="http://schemas.microsoft.com/office/drawing/2014/main" id="{426C600F-95E9-B9AD-F5CD-18BAE4C2F904}"/>
                </a:ext>
              </a:extLst>
            </p:cNvPr>
            <p:cNvSpPr/>
            <p:nvPr/>
          </p:nvSpPr>
          <p:spPr>
            <a:xfrm>
              <a:off x="4822591" y="4466642"/>
              <a:ext cx="13829" cy="20087"/>
            </a:xfrm>
            <a:custGeom>
              <a:avLst/>
              <a:gdLst>
                <a:gd name="connsiteX0" fmla="*/ -830 w 13829"/>
                <a:gd name="connsiteY0" fmla="*/ 7500 h 20087"/>
                <a:gd name="connsiteX1" fmla="*/ 1677 w 13829"/>
                <a:gd name="connsiteY1" fmla="*/ 16246 h 20087"/>
                <a:gd name="connsiteX2" fmla="*/ 8633 w 13829"/>
                <a:gd name="connsiteY2" fmla="*/ 20204 h 20087"/>
                <a:gd name="connsiteX3" fmla="*/ 12592 w 13829"/>
                <a:gd name="connsiteY3" fmla="*/ 13249 h 20087"/>
                <a:gd name="connsiteX4" fmla="*/ 10084 w 13829"/>
                <a:gd name="connsiteY4" fmla="*/ 4484 h 20087"/>
                <a:gd name="connsiteX5" fmla="*/ 3110 w 13829"/>
                <a:gd name="connsiteY5" fmla="*/ 525 h 20087"/>
                <a:gd name="connsiteX6" fmla="*/ -830 w 13829"/>
                <a:gd name="connsiteY6" fmla="*/ 7500 h 2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87">
                  <a:moveTo>
                    <a:pt x="-830" y="7500"/>
                  </a:moveTo>
                  <a:cubicBezTo>
                    <a:pt x="18" y="10402"/>
                    <a:pt x="848" y="13324"/>
                    <a:pt x="1677" y="16246"/>
                  </a:cubicBezTo>
                  <a:cubicBezTo>
                    <a:pt x="2507" y="19262"/>
                    <a:pt x="5617" y="21034"/>
                    <a:pt x="8633" y="20204"/>
                  </a:cubicBezTo>
                  <a:cubicBezTo>
                    <a:pt x="11649" y="19375"/>
                    <a:pt x="13421" y="16265"/>
                    <a:pt x="12592" y="13249"/>
                  </a:cubicBezTo>
                  <a:cubicBezTo>
                    <a:pt x="11743" y="10327"/>
                    <a:pt x="10914" y="7405"/>
                    <a:pt x="10084" y="4484"/>
                  </a:cubicBezTo>
                  <a:cubicBezTo>
                    <a:pt x="9255" y="1468"/>
                    <a:pt x="6126" y="-304"/>
                    <a:pt x="3110" y="525"/>
                  </a:cubicBezTo>
                  <a:cubicBezTo>
                    <a:pt x="113" y="1374"/>
                    <a:pt x="-1659" y="4484"/>
                    <a:pt x="-830" y="750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0" name="Freeform: Shape 779">
              <a:extLst>
                <a:ext uri="{FF2B5EF4-FFF2-40B4-BE49-F238E27FC236}">
                  <a16:creationId xmlns:a16="http://schemas.microsoft.com/office/drawing/2014/main" id="{C37443F3-7FC0-2894-D3EF-AD040172FBBB}"/>
                </a:ext>
              </a:extLst>
            </p:cNvPr>
            <p:cNvSpPr/>
            <p:nvPr/>
          </p:nvSpPr>
          <p:spPr>
            <a:xfrm>
              <a:off x="4747468" y="4486826"/>
              <a:ext cx="12033" cy="17812"/>
            </a:xfrm>
            <a:custGeom>
              <a:avLst/>
              <a:gdLst>
                <a:gd name="connsiteX0" fmla="*/ -1012 w 12033"/>
                <a:gd name="connsiteY0" fmla="*/ 5976 h 17812"/>
                <a:gd name="connsiteX1" fmla="*/ -333 w 12033"/>
                <a:gd name="connsiteY1" fmla="*/ 12479 h 17812"/>
                <a:gd name="connsiteX2" fmla="*/ 5322 w 12033"/>
                <a:gd name="connsiteY2" fmla="*/ 18134 h 17812"/>
                <a:gd name="connsiteX3" fmla="*/ 10977 w 12033"/>
                <a:gd name="connsiteY3" fmla="*/ 12479 h 17812"/>
                <a:gd name="connsiteX4" fmla="*/ 10298 w 12033"/>
                <a:gd name="connsiteY4" fmla="*/ 5976 h 17812"/>
                <a:gd name="connsiteX5" fmla="*/ 4643 w 12033"/>
                <a:gd name="connsiteY5" fmla="*/ 321 h 17812"/>
                <a:gd name="connsiteX6" fmla="*/ -1012 w 12033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2">
                  <a:moveTo>
                    <a:pt x="-1012" y="5976"/>
                  </a:moveTo>
                  <a:lnTo>
                    <a:pt x="-333" y="12479"/>
                  </a:lnTo>
                  <a:cubicBezTo>
                    <a:pt x="-277" y="15571"/>
                    <a:pt x="2231" y="18078"/>
                    <a:pt x="5322" y="18134"/>
                  </a:cubicBezTo>
                  <a:cubicBezTo>
                    <a:pt x="8130" y="18002"/>
                    <a:pt x="11297" y="15627"/>
                    <a:pt x="10977" y="12479"/>
                  </a:cubicBezTo>
                  <a:lnTo>
                    <a:pt x="10298" y="5976"/>
                  </a:lnTo>
                  <a:cubicBezTo>
                    <a:pt x="10223" y="2885"/>
                    <a:pt x="7734" y="396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1" name="Freeform: Shape 780">
              <a:extLst>
                <a:ext uri="{FF2B5EF4-FFF2-40B4-BE49-F238E27FC236}">
                  <a16:creationId xmlns:a16="http://schemas.microsoft.com/office/drawing/2014/main" id="{792842C4-1EE7-D7DA-A128-FE3B3DCFE53A}"/>
                </a:ext>
              </a:extLst>
            </p:cNvPr>
            <p:cNvSpPr/>
            <p:nvPr/>
          </p:nvSpPr>
          <p:spPr>
            <a:xfrm>
              <a:off x="4671727" y="4504435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79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5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1" y="18037"/>
                    <a:pt x="4721" y="19808"/>
                    <a:pt x="7738" y="18979"/>
                  </a:cubicBezTo>
                  <a:cubicBezTo>
                    <a:pt x="7738" y="18979"/>
                    <a:pt x="7738" y="18979"/>
                    <a:pt x="7738" y="18979"/>
                  </a:cubicBezTo>
                  <a:cubicBezTo>
                    <a:pt x="10697" y="18093"/>
                    <a:pt x="12431" y="15021"/>
                    <a:pt x="11677" y="12024"/>
                  </a:cubicBezTo>
                  <a:lnTo>
                    <a:pt x="10037" y="4484"/>
                  </a:lnTo>
                  <a:cubicBezTo>
                    <a:pt x="9208" y="1468"/>
                    <a:pt x="6098" y="-304"/>
                    <a:pt x="3082" y="525"/>
                  </a:cubicBezTo>
                  <a:cubicBezTo>
                    <a:pt x="3082" y="525"/>
                    <a:pt x="3082" y="525"/>
                    <a:pt x="3082" y="525"/>
                  </a:cubicBezTo>
                  <a:cubicBezTo>
                    <a:pt x="122" y="1430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2" name="Freeform: Shape 781">
              <a:extLst>
                <a:ext uri="{FF2B5EF4-FFF2-40B4-BE49-F238E27FC236}">
                  <a16:creationId xmlns:a16="http://schemas.microsoft.com/office/drawing/2014/main" id="{69AF064F-A67C-A75A-0C08-8BD9CAFEFAD2}"/>
                </a:ext>
              </a:extLst>
            </p:cNvPr>
            <p:cNvSpPr/>
            <p:nvPr/>
          </p:nvSpPr>
          <p:spPr>
            <a:xfrm>
              <a:off x="1529309" y="6085914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0 w 72954"/>
                <a:gd name="connsiteY2" fmla="*/ 12809 h 73116"/>
                <a:gd name="connsiteX3" fmla="*/ 60065 w 72954"/>
                <a:gd name="connsiteY3" fmla="*/ 41517 h 73116"/>
                <a:gd name="connsiteX4" fmla="*/ 29811 w 72954"/>
                <a:gd name="connsiteY4" fmla="*/ 62083 h 73116"/>
                <a:gd name="connsiteX5" fmla="*/ 29811 w 72954"/>
                <a:gd name="connsiteY5" fmla="*/ 73392 h 73116"/>
                <a:gd name="connsiteX6" fmla="*/ 71280 w 72954"/>
                <a:gd name="connsiteY6" fmla="*/ 43365 h 73116"/>
                <a:gd name="connsiteX7" fmla="*/ 45305 w 72954"/>
                <a:gd name="connsiteY7" fmla="*/ 1896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40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2"/>
                    <a:pt x="11470" y="27474"/>
                  </a:cubicBezTo>
                  <a:cubicBezTo>
                    <a:pt x="15749" y="14770"/>
                    <a:pt x="29905" y="8945"/>
                    <a:pt x="42270" y="12809"/>
                  </a:cubicBezTo>
                  <a:cubicBezTo>
                    <a:pt x="54296" y="16579"/>
                    <a:pt x="62798" y="28813"/>
                    <a:pt x="60065" y="41517"/>
                  </a:cubicBezTo>
                  <a:cubicBezTo>
                    <a:pt x="57086" y="55429"/>
                    <a:pt x="43100" y="62686"/>
                    <a:pt x="29811" y="62083"/>
                  </a:cubicBezTo>
                  <a:cubicBezTo>
                    <a:pt x="22535" y="61762"/>
                    <a:pt x="22554" y="73072"/>
                    <a:pt x="29811" y="73392"/>
                  </a:cubicBezTo>
                  <a:cubicBezTo>
                    <a:pt x="48510" y="74259"/>
                    <a:pt x="67510" y="62516"/>
                    <a:pt x="71280" y="43365"/>
                  </a:cubicBezTo>
                  <a:cubicBezTo>
                    <a:pt x="74899" y="25080"/>
                    <a:pt x="62779" y="7211"/>
                    <a:pt x="45305" y="1896"/>
                  </a:cubicBezTo>
                  <a:cubicBezTo>
                    <a:pt x="28133" y="-3326"/>
                    <a:pt x="8680" y="4741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3" name="Freeform: Shape 782">
              <a:extLst>
                <a:ext uri="{FF2B5EF4-FFF2-40B4-BE49-F238E27FC236}">
                  <a16:creationId xmlns:a16="http://schemas.microsoft.com/office/drawing/2014/main" id="{B0CAEAA2-ECCB-C7ED-28FD-C73B84B3C039}"/>
                </a:ext>
              </a:extLst>
            </p:cNvPr>
            <p:cNvSpPr/>
            <p:nvPr/>
          </p:nvSpPr>
          <p:spPr>
            <a:xfrm>
              <a:off x="2026315" y="5974155"/>
              <a:ext cx="76620" cy="77525"/>
            </a:xfrm>
            <a:custGeom>
              <a:avLst/>
              <a:gdLst>
                <a:gd name="connsiteX0" fmla="*/ 39108 w 76620"/>
                <a:gd name="connsiteY0" fmla="*/ 66587 h 77525"/>
                <a:gd name="connsiteX1" fmla="*/ 10286 w 76620"/>
                <a:gd name="connsiteY1" fmla="*/ 36993 h 77525"/>
                <a:gd name="connsiteX2" fmla="*/ 37562 w 76620"/>
                <a:gd name="connsiteY2" fmla="*/ 11697 h 77525"/>
                <a:gd name="connsiteX3" fmla="*/ 64329 w 76620"/>
                <a:gd name="connsiteY3" fmla="*/ 36748 h 77525"/>
                <a:gd name="connsiteX4" fmla="*/ 40597 w 76620"/>
                <a:gd name="connsiteY4" fmla="*/ 66512 h 77525"/>
                <a:gd name="connsiteX5" fmla="*/ 43594 w 76620"/>
                <a:gd name="connsiteY5" fmla="*/ 77406 h 77525"/>
                <a:gd name="connsiteX6" fmla="*/ 75224 w 76620"/>
                <a:gd name="connsiteY6" fmla="*/ 32167 h 77525"/>
                <a:gd name="connsiteX7" fmla="*/ 35413 w 76620"/>
                <a:gd name="connsiteY7" fmla="*/ 387 h 77525"/>
                <a:gd name="connsiteX8" fmla="*/ -1023 w 76620"/>
                <a:gd name="connsiteY8" fmla="*/ 36917 h 77525"/>
                <a:gd name="connsiteX9" fmla="*/ 39108 w 76620"/>
                <a:gd name="connsiteY9" fmla="*/ 77822 h 77525"/>
                <a:gd name="connsiteX10" fmla="*/ 39108 w 76620"/>
                <a:gd name="connsiteY10" fmla="*/ 66512 h 7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5">
                  <a:moveTo>
                    <a:pt x="39108" y="66587"/>
                  </a:moveTo>
                  <a:cubicBezTo>
                    <a:pt x="24028" y="65286"/>
                    <a:pt x="9815" y="52958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1" y="22384"/>
                    <a:pt x="64329" y="36748"/>
                  </a:cubicBezTo>
                  <a:cubicBezTo>
                    <a:pt x="64706" y="51111"/>
                    <a:pt x="53829" y="62798"/>
                    <a:pt x="40597" y="66512"/>
                  </a:cubicBezTo>
                  <a:cubicBezTo>
                    <a:pt x="33585" y="68397"/>
                    <a:pt x="36563" y="79386"/>
                    <a:pt x="43594" y="77406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7" y="12846"/>
                    <a:pt x="54602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8"/>
                    <a:pt x="17958" y="76012"/>
                    <a:pt x="39108" y="77822"/>
                  </a:cubicBezTo>
                  <a:cubicBezTo>
                    <a:pt x="46346" y="78443"/>
                    <a:pt x="46308" y="67133"/>
                    <a:pt x="39108" y="6651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4" name="Freeform: Shape 783">
              <a:extLst>
                <a:ext uri="{FF2B5EF4-FFF2-40B4-BE49-F238E27FC236}">
                  <a16:creationId xmlns:a16="http://schemas.microsoft.com/office/drawing/2014/main" id="{18520B53-0008-7151-9ED4-0BA51316130F}"/>
                </a:ext>
              </a:extLst>
            </p:cNvPr>
            <p:cNvSpPr/>
            <p:nvPr/>
          </p:nvSpPr>
          <p:spPr>
            <a:xfrm>
              <a:off x="1418559" y="5649466"/>
              <a:ext cx="72458" cy="78814"/>
            </a:xfrm>
            <a:custGeom>
              <a:avLst/>
              <a:gdLst>
                <a:gd name="connsiteX0" fmla="*/ 27933 w 72458"/>
                <a:gd name="connsiteY0" fmla="*/ 71698 h 78814"/>
                <a:gd name="connsiteX1" fmla="*/ 71099 w 72458"/>
                <a:gd name="connsiteY1" fmla="*/ 54262 h 78814"/>
                <a:gd name="connsiteX2" fmla="*/ 39676 w 72458"/>
                <a:gd name="connsiteY2" fmla="*/ 1218 h 78814"/>
                <a:gd name="connsiteX3" fmla="*/ -870 w 72458"/>
                <a:gd name="connsiteY3" fmla="*/ 31491 h 78814"/>
                <a:gd name="connsiteX4" fmla="*/ 36283 w 72458"/>
                <a:gd name="connsiteY4" fmla="*/ 76730 h 78814"/>
                <a:gd name="connsiteX5" fmla="*/ 39299 w 72458"/>
                <a:gd name="connsiteY5" fmla="*/ 65835 h 78814"/>
                <a:gd name="connsiteX6" fmla="*/ 10855 w 72458"/>
                <a:gd name="connsiteY6" fmla="*/ 40407 h 78814"/>
                <a:gd name="connsiteX7" fmla="*/ 30120 w 72458"/>
                <a:gd name="connsiteY7" fmla="*/ 11718 h 78814"/>
                <a:gd name="connsiteX8" fmla="*/ 58545 w 72458"/>
                <a:gd name="connsiteY8" fmla="*/ 39314 h 78814"/>
                <a:gd name="connsiteX9" fmla="*/ 54775 w 72458"/>
                <a:gd name="connsiteY9" fmla="*/ 63969 h 78814"/>
                <a:gd name="connsiteX10" fmla="*/ 36472 w 72458"/>
                <a:gd name="connsiteY10" fmla="*/ 64214 h 78814"/>
                <a:gd name="connsiteX11" fmla="*/ 35925 w 72458"/>
                <a:gd name="connsiteY11" fmla="*/ 63649 h 78814"/>
                <a:gd name="connsiteX12" fmla="*/ 27933 w 72458"/>
                <a:gd name="connsiteY12" fmla="*/ 71641 h 78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8" h="78814">
                  <a:moveTo>
                    <a:pt x="27933" y="71698"/>
                  </a:moveTo>
                  <a:cubicBezTo>
                    <a:pt x="44332" y="87965"/>
                    <a:pt x="68290" y="75468"/>
                    <a:pt x="71099" y="54262"/>
                  </a:cubicBezTo>
                  <a:cubicBezTo>
                    <a:pt x="73719" y="34507"/>
                    <a:pt x="60279" y="6232"/>
                    <a:pt x="39676" y="1218"/>
                  </a:cubicBezTo>
                  <a:cubicBezTo>
                    <a:pt x="19828" y="-3607"/>
                    <a:pt x="959" y="11680"/>
                    <a:pt x="-870" y="31491"/>
                  </a:cubicBezTo>
                  <a:cubicBezTo>
                    <a:pt x="-3000" y="54808"/>
                    <a:pt x="15907" y="70529"/>
                    <a:pt x="36283" y="76730"/>
                  </a:cubicBezTo>
                  <a:cubicBezTo>
                    <a:pt x="43258" y="78879"/>
                    <a:pt x="46236" y="67965"/>
                    <a:pt x="39299" y="65835"/>
                  </a:cubicBezTo>
                  <a:cubicBezTo>
                    <a:pt x="26764" y="61971"/>
                    <a:pt x="13796" y="54205"/>
                    <a:pt x="10855" y="40407"/>
                  </a:cubicBezTo>
                  <a:cubicBezTo>
                    <a:pt x="8047" y="27212"/>
                    <a:pt x="16133" y="13113"/>
                    <a:pt x="30120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7" y="47325"/>
                    <a:pt x="61429" y="57692"/>
                    <a:pt x="54775" y="63969"/>
                  </a:cubicBezTo>
                  <a:cubicBezTo>
                    <a:pt x="49780" y="69096"/>
                    <a:pt x="41580" y="69191"/>
                    <a:pt x="36472" y="64214"/>
                  </a:cubicBezTo>
                  <a:cubicBezTo>
                    <a:pt x="36283" y="64026"/>
                    <a:pt x="36095" y="63837"/>
                    <a:pt x="35925" y="63649"/>
                  </a:cubicBezTo>
                  <a:cubicBezTo>
                    <a:pt x="30760" y="58522"/>
                    <a:pt x="22730" y="66514"/>
                    <a:pt x="27933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5" name="Freeform: Shape 784">
              <a:extLst>
                <a:ext uri="{FF2B5EF4-FFF2-40B4-BE49-F238E27FC236}">
                  <a16:creationId xmlns:a16="http://schemas.microsoft.com/office/drawing/2014/main" id="{AEA0482F-74C7-7E5F-9584-BBCF44F0AB6A}"/>
                </a:ext>
              </a:extLst>
            </p:cNvPr>
            <p:cNvSpPr/>
            <p:nvPr/>
          </p:nvSpPr>
          <p:spPr>
            <a:xfrm>
              <a:off x="1916445" y="5552611"/>
              <a:ext cx="69117" cy="69866"/>
            </a:xfrm>
            <a:custGeom>
              <a:avLst/>
              <a:gdLst>
                <a:gd name="connsiteX0" fmla="*/ 36125 w 69117"/>
                <a:gd name="connsiteY0" fmla="*/ 58941 h 69866"/>
                <a:gd name="connsiteX1" fmla="*/ 10263 w 69117"/>
                <a:gd name="connsiteY1" fmla="*/ 33683 h 69866"/>
                <a:gd name="connsiteX2" fmla="*/ 32467 w 69117"/>
                <a:gd name="connsiteY2" fmla="*/ 11704 h 69866"/>
                <a:gd name="connsiteX3" fmla="*/ 56576 w 69117"/>
                <a:gd name="connsiteY3" fmla="*/ 30177 h 69866"/>
                <a:gd name="connsiteX4" fmla="*/ 38669 w 69117"/>
                <a:gd name="connsiteY4" fmla="*/ 58451 h 69866"/>
                <a:gd name="connsiteX5" fmla="*/ 41685 w 69117"/>
                <a:gd name="connsiteY5" fmla="*/ 69365 h 69866"/>
                <a:gd name="connsiteX6" fmla="*/ 67792 w 69117"/>
                <a:gd name="connsiteY6" fmla="*/ 29291 h 69866"/>
                <a:gd name="connsiteX7" fmla="*/ 30394 w 69117"/>
                <a:gd name="connsiteY7" fmla="*/ 488 h 69866"/>
                <a:gd name="connsiteX8" fmla="*/ -1029 w 69117"/>
                <a:gd name="connsiteY8" fmla="*/ 34832 h 69866"/>
                <a:gd name="connsiteX9" fmla="*/ 36125 w 69117"/>
                <a:gd name="connsiteY9" fmla="*/ 70176 h 69866"/>
                <a:gd name="connsiteX10" fmla="*/ 36125 w 69117"/>
                <a:gd name="connsiteY10" fmla="*/ 58866 h 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6">
                  <a:moveTo>
                    <a:pt x="36125" y="58941"/>
                  </a:moveTo>
                  <a:cubicBezTo>
                    <a:pt x="22835" y="58188"/>
                    <a:pt x="9904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9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7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2"/>
                  </a:cubicBezTo>
                  <a:cubicBezTo>
                    <a:pt x="-651" y="54908"/>
                    <a:pt x="17143" y="69102"/>
                    <a:pt x="36125" y="70176"/>
                  </a:cubicBezTo>
                  <a:cubicBezTo>
                    <a:pt x="43400" y="70609"/>
                    <a:pt x="43363" y="59281"/>
                    <a:pt x="36125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6" name="Freeform: Shape 785">
              <a:extLst>
                <a:ext uri="{FF2B5EF4-FFF2-40B4-BE49-F238E27FC236}">
                  <a16:creationId xmlns:a16="http://schemas.microsoft.com/office/drawing/2014/main" id="{135BFBA9-1F5D-4916-F1F9-46DC4FF07AD5}"/>
                </a:ext>
              </a:extLst>
            </p:cNvPr>
            <p:cNvSpPr/>
            <p:nvPr/>
          </p:nvSpPr>
          <p:spPr>
            <a:xfrm>
              <a:off x="1726768" y="5839391"/>
              <a:ext cx="70304" cy="70165"/>
            </a:xfrm>
            <a:custGeom>
              <a:avLst/>
              <a:gdLst>
                <a:gd name="connsiteX0" fmla="*/ 47596 w 70304"/>
                <a:gd name="connsiteY0" fmla="*/ 57019 h 70165"/>
                <a:gd name="connsiteX1" fmla="*/ 14025 w 70304"/>
                <a:gd name="connsiteY1" fmla="*/ 48009 h 70165"/>
                <a:gd name="connsiteX2" fmla="*/ 22168 w 70304"/>
                <a:gd name="connsiteY2" fmla="*/ 15116 h 70165"/>
                <a:gd name="connsiteX3" fmla="*/ 55155 w 70304"/>
                <a:gd name="connsiteY3" fmla="*/ 23410 h 70165"/>
                <a:gd name="connsiteX4" fmla="*/ 47351 w 70304"/>
                <a:gd name="connsiteY4" fmla="*/ 57131 h 70165"/>
                <a:gd name="connsiteX5" fmla="*/ 55343 w 70304"/>
                <a:gd name="connsiteY5" fmla="*/ 65143 h 70165"/>
                <a:gd name="connsiteX6" fmla="*/ 63788 w 70304"/>
                <a:gd name="connsiteY6" fmla="*/ 15813 h 70165"/>
                <a:gd name="connsiteX7" fmla="*/ 16456 w 70304"/>
                <a:gd name="connsiteY7" fmla="*/ 5351 h 70165"/>
                <a:gd name="connsiteX8" fmla="*/ 3110 w 70304"/>
                <a:gd name="connsiteY8" fmla="*/ 51835 h 70165"/>
                <a:gd name="connsiteX9" fmla="*/ 50612 w 70304"/>
                <a:gd name="connsiteY9" fmla="*/ 67933 h 70165"/>
                <a:gd name="connsiteX10" fmla="*/ 47596 w 70304"/>
                <a:gd name="connsiteY10" fmla="*/ 57019 h 70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65">
                  <a:moveTo>
                    <a:pt x="47596" y="57019"/>
                  </a:moveTo>
                  <a:cubicBezTo>
                    <a:pt x="35777" y="61448"/>
                    <a:pt x="21470" y="59035"/>
                    <a:pt x="14025" y="48009"/>
                  </a:cubicBezTo>
                  <a:cubicBezTo>
                    <a:pt x="6579" y="36981"/>
                    <a:pt x="10858" y="21864"/>
                    <a:pt x="22168" y="15116"/>
                  </a:cubicBezTo>
                  <a:cubicBezTo>
                    <a:pt x="33478" y="8368"/>
                    <a:pt x="48727" y="11478"/>
                    <a:pt x="55155" y="23410"/>
                  </a:cubicBezTo>
                  <a:cubicBezTo>
                    <a:pt x="61582" y="35342"/>
                    <a:pt x="56870" y="48857"/>
                    <a:pt x="47351" y="57131"/>
                  </a:cubicBezTo>
                  <a:cubicBezTo>
                    <a:pt x="41847" y="61919"/>
                    <a:pt x="49877" y="69893"/>
                    <a:pt x="55343" y="65143"/>
                  </a:cubicBezTo>
                  <a:cubicBezTo>
                    <a:pt x="69235" y="53060"/>
                    <a:pt x="74004" y="31798"/>
                    <a:pt x="63788" y="15813"/>
                  </a:cubicBezTo>
                  <a:cubicBezTo>
                    <a:pt x="53571" y="-171"/>
                    <a:pt x="32328" y="-4017"/>
                    <a:pt x="16456" y="5351"/>
                  </a:cubicBezTo>
                  <a:cubicBezTo>
                    <a:pt x="585" y="14720"/>
                    <a:pt x="-6013" y="35398"/>
                    <a:pt x="3110" y="51835"/>
                  </a:cubicBezTo>
                  <a:cubicBezTo>
                    <a:pt x="12234" y="68272"/>
                    <a:pt x="33421" y="74455"/>
                    <a:pt x="50612" y="67933"/>
                  </a:cubicBezTo>
                  <a:cubicBezTo>
                    <a:pt x="57360" y="65407"/>
                    <a:pt x="54382" y="54455"/>
                    <a:pt x="47596" y="5701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7" name="Freeform: Shape 786">
              <a:extLst>
                <a:ext uri="{FF2B5EF4-FFF2-40B4-BE49-F238E27FC236}">
                  <a16:creationId xmlns:a16="http://schemas.microsoft.com/office/drawing/2014/main" id="{A700007A-77E0-F68E-0253-666B9BF2950B}"/>
                </a:ext>
              </a:extLst>
            </p:cNvPr>
            <p:cNvSpPr/>
            <p:nvPr/>
          </p:nvSpPr>
          <p:spPr>
            <a:xfrm>
              <a:off x="2222229" y="5722914"/>
              <a:ext cx="63781" cy="63735"/>
            </a:xfrm>
            <a:custGeom>
              <a:avLst/>
              <a:gdLst>
                <a:gd name="connsiteX0" fmla="*/ 37798 w 63781"/>
                <a:gd name="connsiteY0" fmla="*/ 59662 h 63735"/>
                <a:gd name="connsiteX1" fmla="*/ 62416 w 63781"/>
                <a:gd name="connsiteY1" fmla="*/ 26354 h 63735"/>
                <a:gd name="connsiteX2" fmla="*/ 60512 w 63781"/>
                <a:gd name="connsiteY2" fmla="*/ 19474 h 63735"/>
                <a:gd name="connsiteX3" fmla="*/ 18119 w 63781"/>
                <a:gd name="connsiteY3" fmla="*/ 3075 h 63735"/>
                <a:gd name="connsiteX4" fmla="*/ 1720 w 63781"/>
                <a:gd name="connsiteY4" fmla="*/ 45468 h 63735"/>
                <a:gd name="connsiteX5" fmla="*/ 5358 w 63781"/>
                <a:gd name="connsiteY5" fmla="*/ 51688 h 63735"/>
                <a:gd name="connsiteX6" fmla="*/ 56063 w 63781"/>
                <a:gd name="connsiteY6" fmla="*/ 53479 h 63735"/>
                <a:gd name="connsiteX7" fmla="*/ 48052 w 63781"/>
                <a:gd name="connsiteY7" fmla="*/ 45487 h 63735"/>
                <a:gd name="connsiteX8" fmla="*/ 13746 w 63781"/>
                <a:gd name="connsiteY8" fmla="*/ 44054 h 63735"/>
                <a:gd name="connsiteX9" fmla="*/ 20042 w 63781"/>
                <a:gd name="connsiteY9" fmla="*/ 14762 h 63735"/>
                <a:gd name="connsiteX10" fmla="*/ 21493 w 63781"/>
                <a:gd name="connsiteY10" fmla="*/ 13894 h 63735"/>
                <a:gd name="connsiteX11" fmla="*/ 49768 w 63781"/>
                <a:gd name="connsiteY11" fmla="*/ 23093 h 63735"/>
                <a:gd name="connsiteX12" fmla="*/ 34688 w 63781"/>
                <a:gd name="connsiteY12" fmla="*/ 48766 h 63735"/>
                <a:gd name="connsiteX13" fmla="*/ 37704 w 63781"/>
                <a:gd name="connsiteY13" fmla="*/ 59662 h 6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81" h="63735">
                  <a:moveTo>
                    <a:pt x="37798" y="59662"/>
                  </a:moveTo>
                  <a:cubicBezTo>
                    <a:pt x="53802" y="57268"/>
                    <a:pt x="64829" y="42339"/>
                    <a:pt x="62416" y="26354"/>
                  </a:cubicBezTo>
                  <a:cubicBezTo>
                    <a:pt x="62077" y="23979"/>
                    <a:pt x="61417" y="21680"/>
                    <a:pt x="60512" y="19474"/>
                  </a:cubicBezTo>
                  <a:cubicBezTo>
                    <a:pt x="53330" y="3244"/>
                    <a:pt x="34349" y="-4107"/>
                    <a:pt x="18119" y="3075"/>
                  </a:cubicBezTo>
                  <a:cubicBezTo>
                    <a:pt x="1889" y="10256"/>
                    <a:pt x="-5462" y="29238"/>
                    <a:pt x="1720" y="45468"/>
                  </a:cubicBezTo>
                  <a:cubicBezTo>
                    <a:pt x="2700" y="47673"/>
                    <a:pt x="3925" y="49765"/>
                    <a:pt x="5358" y="51688"/>
                  </a:cubicBezTo>
                  <a:cubicBezTo>
                    <a:pt x="18119" y="68804"/>
                    <a:pt x="41474" y="66957"/>
                    <a:pt x="56063" y="53479"/>
                  </a:cubicBezTo>
                  <a:cubicBezTo>
                    <a:pt x="61417" y="48540"/>
                    <a:pt x="53406" y="40548"/>
                    <a:pt x="48052" y="45487"/>
                  </a:cubicBezTo>
                  <a:cubicBezTo>
                    <a:pt x="38194" y="54610"/>
                    <a:pt x="22040" y="56495"/>
                    <a:pt x="13746" y="44054"/>
                  </a:cubicBezTo>
                  <a:cubicBezTo>
                    <a:pt x="7394" y="34233"/>
                    <a:pt x="10202" y="21114"/>
                    <a:pt x="20042" y="14762"/>
                  </a:cubicBezTo>
                  <a:cubicBezTo>
                    <a:pt x="20513" y="14441"/>
                    <a:pt x="21003" y="14159"/>
                    <a:pt x="21493" y="13894"/>
                  </a:cubicBezTo>
                  <a:cubicBezTo>
                    <a:pt x="31578" y="8673"/>
                    <a:pt x="44905" y="12632"/>
                    <a:pt x="49768" y="23093"/>
                  </a:cubicBezTo>
                  <a:cubicBezTo>
                    <a:pt x="55423" y="35100"/>
                    <a:pt x="46997" y="46995"/>
                    <a:pt x="34688" y="48766"/>
                  </a:cubicBezTo>
                  <a:cubicBezTo>
                    <a:pt x="27525" y="49803"/>
                    <a:pt x="30579" y="60698"/>
                    <a:pt x="37704" y="5966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8" name="Freeform: Shape 787">
              <a:extLst>
                <a:ext uri="{FF2B5EF4-FFF2-40B4-BE49-F238E27FC236}">
                  <a16:creationId xmlns:a16="http://schemas.microsoft.com/office/drawing/2014/main" id="{EC0A43F0-042B-EF45-626C-94EB10D4A028}"/>
                </a:ext>
              </a:extLst>
            </p:cNvPr>
            <p:cNvSpPr/>
            <p:nvPr/>
          </p:nvSpPr>
          <p:spPr>
            <a:xfrm>
              <a:off x="2102912" y="5198868"/>
              <a:ext cx="67606" cy="67631"/>
            </a:xfrm>
            <a:custGeom>
              <a:avLst/>
              <a:gdLst>
                <a:gd name="connsiteX0" fmla="*/ 19474 w 67606"/>
                <a:gd name="connsiteY0" fmla="*/ 53899 h 67631"/>
                <a:gd name="connsiteX1" fmla="*/ 12387 w 67606"/>
                <a:gd name="connsiteY1" fmla="*/ 23739 h 67631"/>
                <a:gd name="connsiteX2" fmla="*/ 42018 w 67606"/>
                <a:gd name="connsiteY2" fmla="*/ 13805 h 67631"/>
                <a:gd name="connsiteX3" fmla="*/ 53197 w 67606"/>
                <a:gd name="connsiteY3" fmla="*/ 43513 h 67631"/>
                <a:gd name="connsiteX4" fmla="*/ 23471 w 67606"/>
                <a:gd name="connsiteY4" fmla="*/ 55934 h 67631"/>
                <a:gd name="connsiteX5" fmla="*/ 20473 w 67606"/>
                <a:gd name="connsiteY5" fmla="*/ 66848 h 67631"/>
                <a:gd name="connsiteX6" fmla="*/ 63922 w 67606"/>
                <a:gd name="connsiteY6" fmla="*/ 47132 h 67631"/>
                <a:gd name="connsiteX7" fmla="*/ 47730 w 67606"/>
                <a:gd name="connsiteY7" fmla="*/ 4041 h 67631"/>
                <a:gd name="connsiteX8" fmla="*/ 3660 w 67606"/>
                <a:gd name="connsiteY8" fmla="*/ 16105 h 67631"/>
                <a:gd name="connsiteX9" fmla="*/ 11482 w 67606"/>
                <a:gd name="connsiteY9" fmla="*/ 61872 h 67631"/>
                <a:gd name="connsiteX10" fmla="*/ 19474 w 67606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6" h="67631">
                  <a:moveTo>
                    <a:pt x="19474" y="53899"/>
                  </a:moveTo>
                  <a:cubicBezTo>
                    <a:pt x="11406" y="46246"/>
                    <a:pt x="7486" y="34314"/>
                    <a:pt x="12387" y="23739"/>
                  </a:cubicBezTo>
                  <a:cubicBezTo>
                    <a:pt x="17533" y="12618"/>
                    <a:pt x="31236" y="8659"/>
                    <a:pt x="42018" y="13805"/>
                  </a:cubicBezTo>
                  <a:cubicBezTo>
                    <a:pt x="52801" y="18951"/>
                    <a:pt x="58682" y="32353"/>
                    <a:pt x="53197" y="43513"/>
                  </a:cubicBezTo>
                  <a:cubicBezTo>
                    <a:pt x="47711" y="54671"/>
                    <a:pt x="34762" y="58592"/>
                    <a:pt x="23471" y="55934"/>
                  </a:cubicBezTo>
                  <a:cubicBezTo>
                    <a:pt x="16402" y="54276"/>
                    <a:pt x="13367" y="65171"/>
                    <a:pt x="20473" y="66848"/>
                  </a:cubicBezTo>
                  <a:cubicBezTo>
                    <a:pt x="37532" y="70864"/>
                    <a:pt x="56608" y="63851"/>
                    <a:pt x="63922" y="47132"/>
                  </a:cubicBezTo>
                  <a:cubicBezTo>
                    <a:pt x="71028" y="30921"/>
                    <a:pt x="63243" y="11902"/>
                    <a:pt x="47730" y="4041"/>
                  </a:cubicBezTo>
                  <a:cubicBezTo>
                    <a:pt x="32217" y="-3819"/>
                    <a:pt x="12613" y="1044"/>
                    <a:pt x="3660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677" y="58894"/>
                    <a:pt x="19474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9" name="Freeform: Shape 788">
              <a:extLst>
                <a:ext uri="{FF2B5EF4-FFF2-40B4-BE49-F238E27FC236}">
                  <a16:creationId xmlns:a16="http://schemas.microsoft.com/office/drawing/2014/main" id="{7A3C1C42-CA0E-CDCD-18AB-F4A779B301A3}"/>
                </a:ext>
              </a:extLst>
            </p:cNvPr>
            <p:cNvSpPr/>
            <p:nvPr/>
          </p:nvSpPr>
          <p:spPr>
            <a:xfrm>
              <a:off x="1593037" y="5314879"/>
              <a:ext cx="77974" cy="71928"/>
            </a:xfrm>
            <a:custGeom>
              <a:avLst/>
              <a:gdLst>
                <a:gd name="connsiteX0" fmla="*/ 29983 w 77974"/>
                <a:gd name="connsiteY0" fmla="*/ 63597 h 71928"/>
                <a:gd name="connsiteX1" fmla="*/ 76617 w 77974"/>
                <a:gd name="connsiteY1" fmla="*/ 46368 h 71928"/>
                <a:gd name="connsiteX2" fmla="*/ 42197 w 77974"/>
                <a:gd name="connsiteY2" fmla="*/ 733 h 71928"/>
                <a:gd name="connsiteX3" fmla="*/ -761 w 77974"/>
                <a:gd name="connsiteY3" fmla="*/ 32287 h 71928"/>
                <a:gd name="connsiteX4" fmla="*/ 37297 w 77974"/>
                <a:gd name="connsiteY4" fmla="*/ 70967 h 71928"/>
                <a:gd name="connsiteX5" fmla="*/ 37297 w 77974"/>
                <a:gd name="connsiteY5" fmla="*/ 59657 h 71928"/>
                <a:gd name="connsiteX6" fmla="*/ 10228 w 77974"/>
                <a:gd name="connsiteY6" fmla="*/ 37414 h 71928"/>
                <a:gd name="connsiteX7" fmla="*/ 35374 w 77974"/>
                <a:gd name="connsiteY7" fmla="*/ 11609 h 71928"/>
                <a:gd name="connsiteX8" fmla="*/ 64968 w 77974"/>
                <a:gd name="connsiteY8" fmla="*/ 35888 h 71928"/>
                <a:gd name="connsiteX9" fmla="*/ 37994 w 77974"/>
                <a:gd name="connsiteY9" fmla="*/ 55586 h 71928"/>
                <a:gd name="connsiteX10" fmla="*/ 29983 w 77974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4" h="71928">
                  <a:moveTo>
                    <a:pt x="29983" y="63597"/>
                  </a:moveTo>
                  <a:cubicBezTo>
                    <a:pt x="46948" y="81598"/>
                    <a:pt x="73507" y="69402"/>
                    <a:pt x="76617" y="46368"/>
                  </a:cubicBezTo>
                  <a:cubicBezTo>
                    <a:pt x="79463" y="25256"/>
                    <a:pt x="63140" y="3843"/>
                    <a:pt x="42197" y="733"/>
                  </a:cubicBezTo>
                  <a:cubicBezTo>
                    <a:pt x="21934" y="-2283"/>
                    <a:pt x="1765" y="11571"/>
                    <a:pt x="-761" y="32287"/>
                  </a:cubicBezTo>
                  <a:cubicBezTo>
                    <a:pt x="-3551" y="55020"/>
                    <a:pt x="15469" y="71627"/>
                    <a:pt x="37297" y="70967"/>
                  </a:cubicBezTo>
                  <a:cubicBezTo>
                    <a:pt x="44554" y="70741"/>
                    <a:pt x="44591" y="59431"/>
                    <a:pt x="37297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4" y="23277"/>
                    <a:pt x="21538" y="12175"/>
                    <a:pt x="35374" y="11609"/>
                  </a:cubicBezTo>
                  <a:cubicBezTo>
                    <a:pt x="49851" y="11006"/>
                    <a:pt x="61764" y="22203"/>
                    <a:pt x="64968" y="35888"/>
                  </a:cubicBezTo>
                  <a:cubicBezTo>
                    <a:pt x="68606" y="51853"/>
                    <a:pt x="52433" y="71005"/>
                    <a:pt x="37994" y="55586"/>
                  </a:cubicBezTo>
                  <a:cubicBezTo>
                    <a:pt x="32999" y="50270"/>
                    <a:pt x="25007" y="58281"/>
                    <a:pt x="29983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0" name="Freeform: Shape 789">
              <a:extLst>
                <a:ext uri="{FF2B5EF4-FFF2-40B4-BE49-F238E27FC236}">
                  <a16:creationId xmlns:a16="http://schemas.microsoft.com/office/drawing/2014/main" id="{6B16E8A8-3AA2-0A0E-3E44-5986DD200134}"/>
                </a:ext>
              </a:extLst>
            </p:cNvPr>
            <p:cNvSpPr/>
            <p:nvPr/>
          </p:nvSpPr>
          <p:spPr>
            <a:xfrm>
              <a:off x="1460810" y="5728156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4 w 99857"/>
                <a:gd name="connsiteY3" fmla="*/ 363838 h 367542"/>
                <a:gd name="connsiteX4" fmla="*/ 98630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4" y="363838"/>
                  </a:cubicBezTo>
                  <a:cubicBezTo>
                    <a:pt x="89488" y="370887"/>
                    <a:pt x="100401" y="367909"/>
                    <a:pt x="98630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1" name="Freeform: Shape 790">
              <a:extLst>
                <a:ext uri="{FF2B5EF4-FFF2-40B4-BE49-F238E27FC236}">
                  <a16:creationId xmlns:a16="http://schemas.microsoft.com/office/drawing/2014/main" id="{062CF6E1-1F5D-93E0-6D2A-C296CE5E4567}"/>
                </a:ext>
              </a:extLst>
            </p:cNvPr>
            <p:cNvSpPr/>
            <p:nvPr/>
          </p:nvSpPr>
          <p:spPr>
            <a:xfrm>
              <a:off x="1950438" y="5623669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7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2" name="Freeform: Shape 791">
              <a:extLst>
                <a:ext uri="{FF2B5EF4-FFF2-40B4-BE49-F238E27FC236}">
                  <a16:creationId xmlns:a16="http://schemas.microsoft.com/office/drawing/2014/main" id="{D5762AAE-4F36-09FC-84DA-9BF45A4D2218}"/>
                </a:ext>
              </a:extLst>
            </p:cNvPr>
            <p:cNvSpPr/>
            <p:nvPr/>
          </p:nvSpPr>
          <p:spPr>
            <a:xfrm>
              <a:off x="2140134" y="5263959"/>
              <a:ext cx="113864" cy="468779"/>
            </a:xfrm>
            <a:custGeom>
              <a:avLst/>
              <a:gdLst>
                <a:gd name="connsiteX0" fmla="*/ 112674 w 113864"/>
                <a:gd name="connsiteY0" fmla="*/ 462029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29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29"/>
                  </a:moveTo>
                  <a:cubicBezTo>
                    <a:pt x="78461" y="309479"/>
                    <a:pt x="44249" y="156928"/>
                    <a:pt x="10037" y="4377"/>
                  </a:cubicBezTo>
                  <a:cubicBezTo>
                    <a:pt x="8435" y="-2729"/>
                    <a:pt x="-2460" y="287"/>
                    <a:pt x="-877" y="7374"/>
                  </a:cubicBezTo>
                  <a:cubicBezTo>
                    <a:pt x="33449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2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3" name="Freeform: Shape 792">
              <a:extLst>
                <a:ext uri="{FF2B5EF4-FFF2-40B4-BE49-F238E27FC236}">
                  <a16:creationId xmlns:a16="http://schemas.microsoft.com/office/drawing/2014/main" id="{24EB7E63-F7B5-83DF-A7C7-03B0528CA532}"/>
                </a:ext>
              </a:extLst>
            </p:cNvPr>
            <p:cNvSpPr/>
            <p:nvPr/>
          </p:nvSpPr>
          <p:spPr>
            <a:xfrm>
              <a:off x="1626358" y="5384320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2" y="156357"/>
                    <a:pt x="78922" y="305420"/>
                    <a:pt x="118620" y="454503"/>
                  </a:cubicBezTo>
                  <a:cubicBezTo>
                    <a:pt x="120505" y="461534"/>
                    <a:pt x="131400" y="458555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4" name="Freeform: Shape 793">
              <a:extLst>
                <a:ext uri="{FF2B5EF4-FFF2-40B4-BE49-F238E27FC236}">
                  <a16:creationId xmlns:a16="http://schemas.microsoft.com/office/drawing/2014/main" id="{32F91FE9-8E8B-EB7F-C220-3AD7EEED18BA}"/>
                </a:ext>
              </a:extLst>
            </p:cNvPr>
            <p:cNvSpPr/>
            <p:nvPr/>
          </p:nvSpPr>
          <p:spPr>
            <a:xfrm>
              <a:off x="1791948" y="5758733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8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5" y="35567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8" y="116640"/>
                  </a:cubicBezTo>
                  <a:cubicBezTo>
                    <a:pt x="148690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5" name="Freeform: Shape 794">
              <a:extLst>
                <a:ext uri="{FF2B5EF4-FFF2-40B4-BE49-F238E27FC236}">
                  <a16:creationId xmlns:a16="http://schemas.microsoft.com/office/drawing/2014/main" id="{F43CC673-553D-C73C-2C24-D47104D34E17}"/>
                </a:ext>
              </a:extLst>
            </p:cNvPr>
            <p:cNvSpPr/>
            <p:nvPr/>
          </p:nvSpPr>
          <p:spPr>
            <a:xfrm>
              <a:off x="1654144" y="5228415"/>
              <a:ext cx="458686" cy="114733"/>
            </a:xfrm>
            <a:custGeom>
              <a:avLst/>
              <a:gdLst>
                <a:gd name="connsiteX0" fmla="*/ 450600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600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600" y="488"/>
                  </a:moveTo>
                  <a:cubicBezTo>
                    <a:pt x="301385" y="34889"/>
                    <a:pt x="152190" y="69403"/>
                    <a:pt x="3013" y="103992"/>
                  </a:cubicBezTo>
                  <a:cubicBezTo>
                    <a:pt x="-4075" y="105632"/>
                    <a:pt x="-1078" y="116527"/>
                    <a:pt x="6029" y="114887"/>
                  </a:cubicBezTo>
                  <a:cubicBezTo>
                    <a:pt x="155206" y="80355"/>
                    <a:pt x="304401" y="45860"/>
                    <a:pt x="453597" y="11402"/>
                  </a:cubicBezTo>
                  <a:cubicBezTo>
                    <a:pt x="460703" y="9762"/>
                    <a:pt x="457687" y="-1151"/>
                    <a:pt x="450600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6" name="Freeform: Shape 795">
              <a:extLst>
                <a:ext uri="{FF2B5EF4-FFF2-40B4-BE49-F238E27FC236}">
                  <a16:creationId xmlns:a16="http://schemas.microsoft.com/office/drawing/2014/main" id="{86ABB7D0-24E5-8F6F-122B-367D54A121AF}"/>
                </a:ext>
              </a:extLst>
            </p:cNvPr>
            <p:cNvSpPr/>
            <p:nvPr/>
          </p:nvSpPr>
          <p:spPr>
            <a:xfrm>
              <a:off x="1476602" y="5587934"/>
              <a:ext cx="444181" cy="105461"/>
            </a:xfrm>
            <a:custGeom>
              <a:avLst/>
              <a:gdLst>
                <a:gd name="connsiteX0" fmla="*/ 436081 w 444181"/>
                <a:gd name="connsiteY0" fmla="*/ 471 h 105461"/>
                <a:gd name="connsiteX1" fmla="*/ 3028 w 444181"/>
                <a:gd name="connsiteY1" fmla="*/ 94719 h 105461"/>
                <a:gd name="connsiteX2" fmla="*/ 6025 w 444181"/>
                <a:gd name="connsiteY2" fmla="*/ 105633 h 105461"/>
                <a:gd name="connsiteX3" fmla="*/ 439078 w 444181"/>
                <a:gd name="connsiteY3" fmla="*/ 11385 h 105461"/>
                <a:gd name="connsiteX4" fmla="*/ 436081 w 444181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1" h="105461">
                  <a:moveTo>
                    <a:pt x="436081" y="471"/>
                  </a:moveTo>
                  <a:cubicBezTo>
                    <a:pt x="291749" y="31950"/>
                    <a:pt x="147398" y="63372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6" y="42883"/>
                    <a:pt x="439078" y="11385"/>
                  </a:cubicBezTo>
                  <a:cubicBezTo>
                    <a:pt x="446204" y="9820"/>
                    <a:pt x="443187" y="-1075"/>
                    <a:pt x="436081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7" name="Freeform: Shape 796">
              <a:extLst>
                <a:ext uri="{FF2B5EF4-FFF2-40B4-BE49-F238E27FC236}">
                  <a16:creationId xmlns:a16="http://schemas.microsoft.com/office/drawing/2014/main" id="{39720B1C-62E0-347D-58D6-5AEFF3505778}"/>
                </a:ext>
              </a:extLst>
            </p:cNvPr>
            <p:cNvSpPr/>
            <p:nvPr/>
          </p:nvSpPr>
          <p:spPr>
            <a:xfrm>
              <a:off x="1595710" y="6016861"/>
              <a:ext cx="453713" cy="115185"/>
            </a:xfrm>
            <a:custGeom>
              <a:avLst/>
              <a:gdLst>
                <a:gd name="connsiteX0" fmla="*/ 445642 w 453713"/>
                <a:gd name="connsiteY0" fmla="*/ 507 h 115185"/>
                <a:gd name="connsiteX1" fmla="*/ 3013 w 453713"/>
                <a:gd name="connsiteY1" fmla="*/ 104444 h 115185"/>
                <a:gd name="connsiteX2" fmla="*/ 6029 w 453713"/>
                <a:gd name="connsiteY2" fmla="*/ 115339 h 115185"/>
                <a:gd name="connsiteX3" fmla="*/ 448639 w 453713"/>
                <a:gd name="connsiteY3" fmla="*/ 11402 h 115185"/>
                <a:gd name="connsiteX4" fmla="*/ 445642 w 453713"/>
                <a:gd name="connsiteY4" fmla="*/ 507 h 11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3" h="115185">
                  <a:moveTo>
                    <a:pt x="445642" y="507"/>
                  </a:moveTo>
                  <a:cubicBezTo>
                    <a:pt x="298426" y="36510"/>
                    <a:pt x="150738" y="70552"/>
                    <a:pt x="3013" y="104444"/>
                  </a:cubicBezTo>
                  <a:cubicBezTo>
                    <a:pt x="-4075" y="106065"/>
                    <a:pt x="-1078" y="116980"/>
                    <a:pt x="6029" y="115339"/>
                  </a:cubicBezTo>
                  <a:cubicBezTo>
                    <a:pt x="153735" y="81410"/>
                    <a:pt x="301423" y="47480"/>
                    <a:pt x="448639" y="11402"/>
                  </a:cubicBezTo>
                  <a:cubicBezTo>
                    <a:pt x="455708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8" name="Freeform: Shape 797">
              <a:extLst>
                <a:ext uri="{FF2B5EF4-FFF2-40B4-BE49-F238E27FC236}">
                  <a16:creationId xmlns:a16="http://schemas.microsoft.com/office/drawing/2014/main" id="{DDACCD28-E6A6-10D2-75F4-D719DFED7826}"/>
                </a:ext>
              </a:extLst>
            </p:cNvPr>
            <p:cNvSpPr/>
            <p:nvPr/>
          </p:nvSpPr>
          <p:spPr>
            <a:xfrm>
              <a:off x="1571655" y="5902881"/>
              <a:ext cx="171063" cy="200867"/>
            </a:xfrm>
            <a:custGeom>
              <a:avLst/>
              <a:gdLst>
                <a:gd name="connsiteX0" fmla="*/ 8387 w 171063"/>
                <a:gd name="connsiteY0" fmla="*/ 199310 h 200867"/>
                <a:gd name="connsiteX1" fmla="*/ 168610 w 171063"/>
                <a:gd name="connsiteY1" fmla="*/ 10210 h 200867"/>
                <a:gd name="connsiteX2" fmla="*/ 160618 w 171063"/>
                <a:gd name="connsiteY2" fmla="*/ 2199 h 200867"/>
                <a:gd name="connsiteX3" fmla="*/ 395 w 171063"/>
                <a:gd name="connsiteY3" fmla="*/ 191318 h 200867"/>
                <a:gd name="connsiteX4" fmla="*/ 8387 w 171063"/>
                <a:gd name="connsiteY4" fmla="*/ 199310 h 200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7">
                  <a:moveTo>
                    <a:pt x="8387" y="199310"/>
                  </a:moveTo>
                  <a:cubicBezTo>
                    <a:pt x="61808" y="136296"/>
                    <a:pt x="115209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1" y="65326"/>
                    <a:pt x="53910" y="128360"/>
                    <a:pt x="395" y="191318"/>
                  </a:cubicBezTo>
                  <a:cubicBezTo>
                    <a:pt x="-4298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9" name="Freeform: Shape 798">
              <a:extLst>
                <a:ext uri="{FF2B5EF4-FFF2-40B4-BE49-F238E27FC236}">
                  <a16:creationId xmlns:a16="http://schemas.microsoft.com/office/drawing/2014/main" id="{F087C74C-DBE5-FE1F-5731-9DAD652C61B3}"/>
                </a:ext>
              </a:extLst>
            </p:cNvPr>
            <p:cNvSpPr/>
            <p:nvPr/>
          </p:nvSpPr>
          <p:spPr>
            <a:xfrm>
              <a:off x="1466276" y="5371370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7" y="194679"/>
                    <a:pt x="103436" y="101787"/>
                    <a:pt x="150485" y="8877"/>
                  </a:cubicBezTo>
                  <a:cubicBezTo>
                    <a:pt x="153765" y="2393"/>
                    <a:pt x="144001" y="-3338"/>
                    <a:pt x="140721" y="3222"/>
                  </a:cubicBezTo>
                  <a:cubicBezTo>
                    <a:pt x="93691" y="96132"/>
                    <a:pt x="46661" y="189043"/>
                    <a:pt x="-369" y="281934"/>
                  </a:cubicBezTo>
                  <a:cubicBezTo>
                    <a:pt x="-3649" y="288419"/>
                    <a:pt x="6097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0" name="Freeform: Shape 799">
              <a:extLst>
                <a:ext uri="{FF2B5EF4-FFF2-40B4-BE49-F238E27FC236}">
                  <a16:creationId xmlns:a16="http://schemas.microsoft.com/office/drawing/2014/main" id="{306C870A-C784-4D84-3F18-1E90F9845FFB}"/>
                </a:ext>
              </a:extLst>
            </p:cNvPr>
            <p:cNvSpPr/>
            <p:nvPr/>
          </p:nvSpPr>
          <p:spPr>
            <a:xfrm>
              <a:off x="1968397" y="5261860"/>
              <a:ext cx="166298" cy="302068"/>
            </a:xfrm>
            <a:custGeom>
              <a:avLst/>
              <a:gdLst>
                <a:gd name="connsiteX0" fmla="*/ 9450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450" y="299533"/>
                  </a:moveTo>
                  <a:cubicBezTo>
                    <a:pt x="61173" y="202626"/>
                    <a:pt x="112878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0" y="196990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1" name="Freeform: Shape 800">
              <a:extLst>
                <a:ext uri="{FF2B5EF4-FFF2-40B4-BE49-F238E27FC236}">
                  <a16:creationId xmlns:a16="http://schemas.microsoft.com/office/drawing/2014/main" id="{7264764C-FD49-D0E6-717E-434FAB0907E2}"/>
                </a:ext>
              </a:extLst>
            </p:cNvPr>
            <p:cNvSpPr/>
            <p:nvPr/>
          </p:nvSpPr>
          <p:spPr>
            <a:xfrm>
              <a:off x="2089328" y="5789752"/>
              <a:ext cx="161522" cy="209279"/>
            </a:xfrm>
            <a:custGeom>
              <a:avLst/>
              <a:gdLst>
                <a:gd name="connsiteX0" fmla="*/ 9836 w 161522"/>
                <a:gd name="connsiteY0" fmla="*/ 207183 h 209279"/>
                <a:gd name="connsiteX1" fmla="*/ 159389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6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6" y="207183"/>
                  </a:moveTo>
                  <a:lnTo>
                    <a:pt x="159389" y="8412"/>
                  </a:lnTo>
                  <a:cubicBezTo>
                    <a:pt x="163763" y="2607"/>
                    <a:pt x="153961" y="-3048"/>
                    <a:pt x="149625" y="2757"/>
                  </a:cubicBezTo>
                  <a:cubicBezTo>
                    <a:pt x="99768" y="68996"/>
                    <a:pt x="49929" y="135252"/>
                    <a:pt x="72" y="201509"/>
                  </a:cubicBezTo>
                  <a:cubicBezTo>
                    <a:pt x="-4320" y="207315"/>
                    <a:pt x="5500" y="212970"/>
                    <a:pt x="9836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2" name="Freeform: Shape 801">
              <a:extLst>
                <a:ext uri="{FF2B5EF4-FFF2-40B4-BE49-F238E27FC236}">
                  <a16:creationId xmlns:a16="http://schemas.microsoft.com/office/drawing/2014/main" id="{25372702-3978-D265-42EC-C2DD3177E2D8}"/>
                </a:ext>
              </a:extLst>
            </p:cNvPr>
            <p:cNvSpPr/>
            <p:nvPr/>
          </p:nvSpPr>
          <p:spPr>
            <a:xfrm>
              <a:off x="5472818" y="6772063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5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3" name="Freeform: Shape 802">
              <a:extLst>
                <a:ext uri="{FF2B5EF4-FFF2-40B4-BE49-F238E27FC236}">
                  <a16:creationId xmlns:a16="http://schemas.microsoft.com/office/drawing/2014/main" id="{18FCAE62-1C46-C2B7-0C2D-6F616966EE87}"/>
                </a:ext>
              </a:extLst>
            </p:cNvPr>
            <p:cNvSpPr/>
            <p:nvPr/>
          </p:nvSpPr>
          <p:spPr>
            <a:xfrm>
              <a:off x="4972024" y="6660364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3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5 w 76601"/>
                <a:gd name="connsiteY5" fmla="*/ 66507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3"/>
                    <a:pt x="75557" y="36913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1"/>
                    <a:pt x="2005" y="12805"/>
                    <a:pt x="-671" y="32163"/>
                  </a:cubicBezTo>
                  <a:cubicBezTo>
                    <a:pt x="-3574" y="53068"/>
                    <a:pt x="11317" y="71842"/>
                    <a:pt x="30959" y="77403"/>
                  </a:cubicBezTo>
                  <a:cubicBezTo>
                    <a:pt x="37971" y="79382"/>
                    <a:pt x="40967" y="68468"/>
                    <a:pt x="33955" y="66507"/>
                  </a:cubicBezTo>
                  <a:cubicBezTo>
                    <a:pt x="20761" y="62737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3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4" name="Freeform: Shape 803">
              <a:extLst>
                <a:ext uri="{FF2B5EF4-FFF2-40B4-BE49-F238E27FC236}">
                  <a16:creationId xmlns:a16="http://schemas.microsoft.com/office/drawing/2014/main" id="{DDA8C73B-5F09-EA71-CA3B-5F16005A7D0C}"/>
                </a:ext>
              </a:extLst>
            </p:cNvPr>
            <p:cNvSpPr/>
            <p:nvPr/>
          </p:nvSpPr>
          <p:spPr>
            <a:xfrm>
              <a:off x="5583999" y="6335652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16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45"/>
                    <a:pt x="21440" y="69322"/>
                    <a:pt x="16143" y="64516"/>
                  </a:cubicBezTo>
                  <a:cubicBezTo>
                    <a:pt x="15955" y="64327"/>
                    <a:pt x="15785" y="64157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3"/>
                    <a:pt x="62325" y="27288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1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2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5" name="Freeform: Shape 804">
              <a:extLst>
                <a:ext uri="{FF2B5EF4-FFF2-40B4-BE49-F238E27FC236}">
                  <a16:creationId xmlns:a16="http://schemas.microsoft.com/office/drawing/2014/main" id="{2614A3F6-CFE0-22A6-38C9-F0C3F076FA84}"/>
                </a:ext>
              </a:extLst>
            </p:cNvPr>
            <p:cNvSpPr/>
            <p:nvPr/>
          </p:nvSpPr>
          <p:spPr>
            <a:xfrm>
              <a:off x="5089418" y="6238814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44" y="55607"/>
                    <a:pt x="68075" y="36041"/>
                  </a:cubicBezTo>
                  <a:cubicBezTo>
                    <a:pt x="69131" y="17682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1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8"/>
                    <a:pt x="44230" y="58190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6" name="Freeform: Shape 805">
              <a:extLst>
                <a:ext uri="{FF2B5EF4-FFF2-40B4-BE49-F238E27FC236}">
                  <a16:creationId xmlns:a16="http://schemas.microsoft.com/office/drawing/2014/main" id="{574A6CAE-D7C9-564A-01E3-B516DCE2C11F}"/>
                </a:ext>
              </a:extLst>
            </p:cNvPr>
            <p:cNvSpPr/>
            <p:nvPr/>
          </p:nvSpPr>
          <p:spPr>
            <a:xfrm>
              <a:off x="5277972" y="6525571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8 w 70302"/>
                <a:gd name="connsiteY1" fmla="*/ 51785 h 70102"/>
                <a:gd name="connsiteX2" fmla="*/ 51732 w 70302"/>
                <a:gd name="connsiteY2" fmla="*/ 5301 h 70102"/>
                <a:gd name="connsiteX3" fmla="*/ 4420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2 w 70302"/>
                <a:gd name="connsiteY6" fmla="*/ 23359 h 70102"/>
                <a:gd name="connsiteX7" fmla="*/ 46021 w 70302"/>
                <a:gd name="connsiteY7" fmla="*/ 15065 h 70102"/>
                <a:gd name="connsiteX8" fmla="*/ 54183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8" y="51785"/>
                  </a:cubicBezTo>
                  <a:cubicBezTo>
                    <a:pt x="74314" y="35272"/>
                    <a:pt x="67585" y="14650"/>
                    <a:pt x="51732" y="5301"/>
                  </a:cubicBezTo>
                  <a:cubicBezTo>
                    <a:pt x="35880" y="-4048"/>
                    <a:pt x="14579" y="-52"/>
                    <a:pt x="4420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2"/>
                    <a:pt x="26360" y="61869"/>
                    <a:pt x="20856" y="57081"/>
                  </a:cubicBezTo>
                  <a:cubicBezTo>
                    <a:pt x="11337" y="48806"/>
                    <a:pt x="6757" y="35046"/>
                    <a:pt x="13052" y="23359"/>
                  </a:cubicBezTo>
                  <a:cubicBezTo>
                    <a:pt x="19348" y="11672"/>
                    <a:pt x="34730" y="8279"/>
                    <a:pt x="46021" y="15065"/>
                  </a:cubicBezTo>
                  <a:cubicBezTo>
                    <a:pt x="57311" y="21851"/>
                    <a:pt x="61779" y="36724"/>
                    <a:pt x="54183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8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7" name="Freeform: Shape 806">
              <a:extLst>
                <a:ext uri="{FF2B5EF4-FFF2-40B4-BE49-F238E27FC236}">
                  <a16:creationId xmlns:a16="http://schemas.microsoft.com/office/drawing/2014/main" id="{E6A07848-0A08-C534-44C5-D7485077E9C0}"/>
                </a:ext>
              </a:extLst>
            </p:cNvPr>
            <p:cNvSpPr/>
            <p:nvPr/>
          </p:nvSpPr>
          <p:spPr>
            <a:xfrm>
              <a:off x="4788936" y="6408990"/>
              <a:ext cx="63810" cy="63781"/>
            </a:xfrm>
            <a:custGeom>
              <a:avLst/>
              <a:gdLst>
                <a:gd name="connsiteX0" fmla="*/ 26982 w 63810"/>
                <a:gd name="connsiteY0" fmla="*/ 48820 h 63781"/>
                <a:gd name="connsiteX1" fmla="*/ 11902 w 63810"/>
                <a:gd name="connsiteY1" fmla="*/ 23147 h 63781"/>
                <a:gd name="connsiteX2" fmla="*/ 39894 w 63810"/>
                <a:gd name="connsiteY2" fmla="*/ 13628 h 63781"/>
                <a:gd name="connsiteX3" fmla="*/ 49413 w 63810"/>
                <a:gd name="connsiteY3" fmla="*/ 41620 h 63781"/>
                <a:gd name="connsiteX4" fmla="*/ 47962 w 63810"/>
                <a:gd name="connsiteY4" fmla="*/ 44108 h 63781"/>
                <a:gd name="connsiteX5" fmla="*/ 13655 w 63810"/>
                <a:gd name="connsiteY5" fmla="*/ 45540 h 63781"/>
                <a:gd name="connsiteX6" fmla="*/ 5663 w 63810"/>
                <a:gd name="connsiteY6" fmla="*/ 53533 h 63781"/>
                <a:gd name="connsiteX7" fmla="*/ 56350 w 63810"/>
                <a:gd name="connsiteY7" fmla="*/ 51742 h 63781"/>
                <a:gd name="connsiteX8" fmla="*/ 49903 w 63810"/>
                <a:gd name="connsiteY8" fmla="*/ 6748 h 63781"/>
                <a:gd name="connsiteX9" fmla="*/ 4928 w 63810"/>
                <a:gd name="connsiteY9" fmla="*/ 13194 h 63781"/>
                <a:gd name="connsiteX10" fmla="*/ 1214 w 63810"/>
                <a:gd name="connsiteY10" fmla="*/ 19528 h 63781"/>
                <a:gd name="connsiteX11" fmla="*/ 17011 w 63810"/>
                <a:gd name="connsiteY11" fmla="*/ 57793 h 63781"/>
                <a:gd name="connsiteX12" fmla="*/ 23928 w 63810"/>
                <a:gd name="connsiteY12" fmla="*/ 59715 h 63781"/>
                <a:gd name="connsiteX13" fmla="*/ 26925 w 63810"/>
                <a:gd name="connsiteY13" fmla="*/ 48820 h 6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781">
                  <a:moveTo>
                    <a:pt x="26982" y="48820"/>
                  </a:moveTo>
                  <a:cubicBezTo>
                    <a:pt x="14729" y="47048"/>
                    <a:pt x="6247" y="35154"/>
                    <a:pt x="11902" y="23147"/>
                  </a:cubicBezTo>
                  <a:cubicBezTo>
                    <a:pt x="17011" y="12799"/>
                    <a:pt x="29527" y="8520"/>
                    <a:pt x="39894" y="13628"/>
                  </a:cubicBezTo>
                  <a:cubicBezTo>
                    <a:pt x="50242" y="18717"/>
                    <a:pt x="54502" y="31253"/>
                    <a:pt x="49413" y="41620"/>
                  </a:cubicBezTo>
                  <a:cubicBezTo>
                    <a:pt x="48980" y="42487"/>
                    <a:pt x="48508" y="43316"/>
                    <a:pt x="47962" y="44108"/>
                  </a:cubicBezTo>
                  <a:cubicBezTo>
                    <a:pt x="39705" y="56530"/>
                    <a:pt x="23457" y="54664"/>
                    <a:pt x="13655" y="45540"/>
                  </a:cubicBezTo>
                  <a:cubicBezTo>
                    <a:pt x="8321" y="40602"/>
                    <a:pt x="309" y="48594"/>
                    <a:pt x="5663" y="53533"/>
                  </a:cubicBezTo>
                  <a:cubicBezTo>
                    <a:pt x="20234" y="66992"/>
                    <a:pt x="43607" y="68858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8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1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5" y="60752"/>
                    <a:pt x="34107" y="49857"/>
                    <a:pt x="26925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8" name="Freeform: Shape 807">
              <a:extLst>
                <a:ext uri="{FF2B5EF4-FFF2-40B4-BE49-F238E27FC236}">
                  <a16:creationId xmlns:a16="http://schemas.microsoft.com/office/drawing/2014/main" id="{8F75E68D-687A-D39E-5DEB-B65C40A19CAE}"/>
                </a:ext>
              </a:extLst>
            </p:cNvPr>
            <p:cNvSpPr/>
            <p:nvPr/>
          </p:nvSpPr>
          <p:spPr>
            <a:xfrm>
              <a:off x="4904511" y="5885063"/>
              <a:ext cx="67555" cy="67585"/>
            </a:xfrm>
            <a:custGeom>
              <a:avLst/>
              <a:gdLst>
                <a:gd name="connsiteX0" fmla="*/ 54043 w 67555"/>
                <a:gd name="connsiteY0" fmla="*/ 61826 h 67585"/>
                <a:gd name="connsiteX1" fmla="*/ 61846 w 67555"/>
                <a:gd name="connsiteY1" fmla="*/ 16059 h 67585"/>
                <a:gd name="connsiteX2" fmla="*/ 17795 w 67555"/>
                <a:gd name="connsiteY2" fmla="*/ 3995 h 67585"/>
                <a:gd name="connsiteX3" fmla="*/ 1584 w 67555"/>
                <a:gd name="connsiteY3" fmla="*/ 47086 h 67585"/>
                <a:gd name="connsiteX4" fmla="*/ 45051 w 67555"/>
                <a:gd name="connsiteY4" fmla="*/ 66803 h 67585"/>
                <a:gd name="connsiteX5" fmla="*/ 42035 w 67555"/>
                <a:gd name="connsiteY5" fmla="*/ 55888 h 67585"/>
                <a:gd name="connsiteX6" fmla="*/ 12309 w 67555"/>
                <a:gd name="connsiteY6" fmla="*/ 43467 h 67585"/>
                <a:gd name="connsiteX7" fmla="*/ 23506 w 67555"/>
                <a:gd name="connsiteY7" fmla="*/ 13760 h 67585"/>
                <a:gd name="connsiteX8" fmla="*/ 53138 w 67555"/>
                <a:gd name="connsiteY8" fmla="*/ 23693 h 67585"/>
                <a:gd name="connsiteX9" fmla="*/ 46031 w 67555"/>
                <a:gd name="connsiteY9" fmla="*/ 53853 h 67585"/>
                <a:gd name="connsiteX10" fmla="*/ 54043 w 67555"/>
                <a:gd name="connsiteY10" fmla="*/ 61845 h 6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5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1" y="66803"/>
                  </a:cubicBezTo>
                  <a:cubicBezTo>
                    <a:pt x="52139" y="65125"/>
                    <a:pt x="49141" y="54230"/>
                    <a:pt x="42035" y="55888"/>
                  </a:cubicBezTo>
                  <a:cubicBezTo>
                    <a:pt x="30725" y="58565"/>
                    <a:pt x="17813" y="54380"/>
                    <a:pt x="12309" y="43467"/>
                  </a:cubicBezTo>
                  <a:cubicBezTo>
                    <a:pt x="6805" y="32553"/>
                    <a:pt x="12611" y="18830"/>
                    <a:pt x="23506" y="13760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9" name="Freeform: Shape 808">
              <a:extLst>
                <a:ext uri="{FF2B5EF4-FFF2-40B4-BE49-F238E27FC236}">
                  <a16:creationId xmlns:a16="http://schemas.microsoft.com/office/drawing/2014/main" id="{652ACF28-CE39-45DB-5A6D-02AA3BBD290E}"/>
                </a:ext>
              </a:extLst>
            </p:cNvPr>
            <p:cNvSpPr/>
            <p:nvPr/>
          </p:nvSpPr>
          <p:spPr>
            <a:xfrm>
              <a:off x="5404005" y="6001008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2"/>
                    <a:pt x="33690" y="733"/>
                  </a:cubicBezTo>
                  <a:cubicBezTo>
                    <a:pt x="12767" y="3844"/>
                    <a:pt x="-3557" y="25238"/>
                    <a:pt x="-711" y="46368"/>
                  </a:cubicBezTo>
                  <a:cubicBezTo>
                    <a:pt x="2380" y="69403"/>
                    <a:pt x="28996" y="81618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0" name="Freeform: Shape 809">
              <a:extLst>
                <a:ext uri="{FF2B5EF4-FFF2-40B4-BE49-F238E27FC236}">
                  <a16:creationId xmlns:a16="http://schemas.microsoft.com/office/drawing/2014/main" id="{D5F02124-FE37-6772-BE41-E17144F08C8C}"/>
                </a:ext>
              </a:extLst>
            </p:cNvPr>
            <p:cNvSpPr/>
            <p:nvPr/>
          </p:nvSpPr>
          <p:spPr>
            <a:xfrm>
              <a:off x="5514329" y="6414184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8 h 367553"/>
                <a:gd name="connsiteX2" fmla="*/ 87754 w 99861"/>
                <a:gd name="connsiteY2" fmla="*/ 4363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2" y="-2725"/>
                    <a:pt x="87754" y="4363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4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1" name="Freeform: Shape 810">
              <a:extLst>
                <a:ext uri="{FF2B5EF4-FFF2-40B4-BE49-F238E27FC236}">
                  <a16:creationId xmlns:a16="http://schemas.microsoft.com/office/drawing/2014/main" id="{2764F86D-F308-6693-B604-38D8962E313C}"/>
                </a:ext>
              </a:extLst>
            </p:cNvPr>
            <p:cNvSpPr/>
            <p:nvPr/>
          </p:nvSpPr>
          <p:spPr>
            <a:xfrm>
              <a:off x="5015654" y="6309791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3"/>
                    <a:pt x="75187" y="125759"/>
                    <a:pt x="107646" y="7326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24"/>
                    <a:pt x="31720" y="241119"/>
                    <a:pt x="-815" y="359551"/>
                  </a:cubicBezTo>
                  <a:cubicBezTo>
                    <a:pt x="-2700" y="366583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2" name="Freeform: Shape 811">
              <a:extLst>
                <a:ext uri="{FF2B5EF4-FFF2-40B4-BE49-F238E27FC236}">
                  <a16:creationId xmlns:a16="http://schemas.microsoft.com/office/drawing/2014/main" id="{4B7EB8C3-5EF2-5839-D891-60CC71002C99}"/>
                </a:ext>
              </a:extLst>
            </p:cNvPr>
            <p:cNvSpPr/>
            <p:nvPr/>
          </p:nvSpPr>
          <p:spPr>
            <a:xfrm>
              <a:off x="4821014" y="5950052"/>
              <a:ext cx="113852" cy="468779"/>
            </a:xfrm>
            <a:custGeom>
              <a:avLst/>
              <a:gdLst>
                <a:gd name="connsiteX0" fmla="*/ 10021 w 113852"/>
                <a:gd name="connsiteY0" fmla="*/ 465045 h 468779"/>
                <a:gd name="connsiteX1" fmla="*/ 112658 w 113852"/>
                <a:gd name="connsiteY1" fmla="*/ 7374 h 468779"/>
                <a:gd name="connsiteX2" fmla="*/ 101763 w 113852"/>
                <a:gd name="connsiteY2" fmla="*/ 4377 h 468779"/>
                <a:gd name="connsiteX3" fmla="*/ -874 w 113852"/>
                <a:gd name="connsiteY3" fmla="*/ 462029 h 468779"/>
                <a:gd name="connsiteX4" fmla="*/ 10021 w 113852"/>
                <a:gd name="connsiteY4" fmla="*/ 465045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5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09"/>
                    <a:pt x="33225" y="309460"/>
                    <a:pt x="-874" y="462029"/>
                  </a:cubicBezTo>
                  <a:cubicBezTo>
                    <a:pt x="-2476" y="469136"/>
                    <a:pt x="8438" y="472152"/>
                    <a:pt x="10021" y="465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3" name="Freeform: Shape 812">
              <a:extLst>
                <a:ext uri="{FF2B5EF4-FFF2-40B4-BE49-F238E27FC236}">
                  <a16:creationId xmlns:a16="http://schemas.microsoft.com/office/drawing/2014/main" id="{4EB022CC-5A43-CB35-1674-1E08C6528AA7}"/>
                </a:ext>
              </a:extLst>
            </p:cNvPr>
            <p:cNvSpPr/>
            <p:nvPr/>
          </p:nvSpPr>
          <p:spPr>
            <a:xfrm>
              <a:off x="5317816" y="6070456"/>
              <a:ext cx="130781" cy="458183"/>
            </a:xfrm>
            <a:custGeom>
              <a:avLst/>
              <a:gdLst>
                <a:gd name="connsiteX0" fmla="*/ 10098 w 130781"/>
                <a:gd name="connsiteY0" fmla="*/ 454497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7"/>
                  </a:moveTo>
                  <a:cubicBezTo>
                    <a:pt x="49814" y="305415"/>
                    <a:pt x="89625" y="156352"/>
                    <a:pt x="129530" y="7326"/>
                  </a:cubicBezTo>
                  <a:cubicBezTo>
                    <a:pt x="131415" y="295"/>
                    <a:pt x="120501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4" name="Freeform: Shape 813">
              <a:extLst>
                <a:ext uri="{FF2B5EF4-FFF2-40B4-BE49-F238E27FC236}">
                  <a16:creationId xmlns:a16="http://schemas.microsoft.com/office/drawing/2014/main" id="{8421067D-1D86-CB63-9E1D-ECA24A6894E7}"/>
                </a:ext>
              </a:extLst>
            </p:cNvPr>
            <p:cNvSpPr/>
            <p:nvPr/>
          </p:nvSpPr>
          <p:spPr>
            <a:xfrm>
              <a:off x="4844124" y="6444863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79"/>
                    <a:pt x="148566" y="35699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5" name="Freeform: Shape 814">
              <a:extLst>
                <a:ext uri="{FF2B5EF4-FFF2-40B4-BE49-F238E27FC236}">
                  <a16:creationId xmlns:a16="http://schemas.microsoft.com/office/drawing/2014/main" id="{C3DD2EF1-2A0E-92E1-9FDE-97DDC73652D9}"/>
                </a:ext>
              </a:extLst>
            </p:cNvPr>
            <p:cNvSpPr/>
            <p:nvPr/>
          </p:nvSpPr>
          <p:spPr>
            <a:xfrm>
              <a:off x="4962181" y="5914548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6" name="Freeform: Shape 815">
              <a:extLst>
                <a:ext uri="{FF2B5EF4-FFF2-40B4-BE49-F238E27FC236}">
                  <a16:creationId xmlns:a16="http://schemas.microsoft.com/office/drawing/2014/main" id="{55B42952-7C2F-4016-47BD-127FDE637C1F}"/>
                </a:ext>
              </a:extLst>
            </p:cNvPr>
            <p:cNvSpPr/>
            <p:nvPr/>
          </p:nvSpPr>
          <p:spPr>
            <a:xfrm>
              <a:off x="5154227" y="6274065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6"/>
                    <a:pt x="291705" y="74210"/>
                    <a:pt x="436075" y="105632"/>
                  </a:cubicBezTo>
                  <a:cubicBezTo>
                    <a:pt x="443181" y="107178"/>
                    <a:pt x="446216" y="96208"/>
                    <a:pt x="439091" y="94718"/>
                  </a:cubicBezTo>
                  <a:cubicBezTo>
                    <a:pt x="294721" y="63409"/>
                    <a:pt x="150369" y="31986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7" name="Freeform: Shape 816">
              <a:extLst>
                <a:ext uri="{FF2B5EF4-FFF2-40B4-BE49-F238E27FC236}">
                  <a16:creationId xmlns:a16="http://schemas.microsoft.com/office/drawing/2014/main" id="{7D37FA08-3266-2DA4-C0EF-4B88423E6877}"/>
                </a:ext>
              </a:extLst>
            </p:cNvPr>
            <p:cNvSpPr/>
            <p:nvPr/>
          </p:nvSpPr>
          <p:spPr>
            <a:xfrm>
              <a:off x="5025586" y="6702990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1 w 453710"/>
                <a:gd name="connsiteY2" fmla="*/ 104444 h 115186"/>
                <a:gd name="connsiteX3" fmla="*/ 6010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4"/>
                  </a:cubicBezTo>
                  <a:cubicBezTo>
                    <a:pt x="300914" y="70515"/>
                    <a:pt x="153226" y="36585"/>
                    <a:pt x="6010" y="507"/>
                  </a:cubicBezTo>
                  <a:cubicBezTo>
                    <a:pt x="-1059" y="-1227"/>
                    <a:pt x="-4075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8" name="Freeform: Shape 817">
              <a:extLst>
                <a:ext uri="{FF2B5EF4-FFF2-40B4-BE49-F238E27FC236}">
                  <a16:creationId xmlns:a16="http://schemas.microsoft.com/office/drawing/2014/main" id="{6F10877B-8501-7046-1FCB-5618C30416CB}"/>
                </a:ext>
              </a:extLst>
            </p:cNvPr>
            <p:cNvSpPr/>
            <p:nvPr/>
          </p:nvSpPr>
          <p:spPr>
            <a:xfrm>
              <a:off x="5332297" y="6588953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0" y="128343"/>
                    <a:pt x="61779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5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9" name="Freeform: Shape 818">
              <a:extLst>
                <a:ext uri="{FF2B5EF4-FFF2-40B4-BE49-F238E27FC236}">
                  <a16:creationId xmlns:a16="http://schemas.microsoft.com/office/drawing/2014/main" id="{67D1C98D-D8C3-D2D4-1143-BFEE4D3C2160}"/>
                </a:ext>
              </a:extLst>
            </p:cNvPr>
            <p:cNvSpPr/>
            <p:nvPr/>
          </p:nvSpPr>
          <p:spPr>
            <a:xfrm>
              <a:off x="5456556" y="6057488"/>
              <a:ext cx="152182" cy="290088"/>
            </a:xfrm>
            <a:custGeom>
              <a:avLst/>
              <a:gdLst>
                <a:gd name="connsiteX0" fmla="*/ 150485 w 152182"/>
                <a:gd name="connsiteY0" fmla="*/ 281890 h 290088"/>
                <a:gd name="connsiteX1" fmla="*/ 9394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90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90"/>
                  </a:moveTo>
                  <a:cubicBezTo>
                    <a:pt x="103473" y="188979"/>
                    <a:pt x="56443" y="96088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3"/>
                    <a:pt x="93690" y="194634"/>
                    <a:pt x="140720" y="287544"/>
                  </a:cubicBezTo>
                  <a:cubicBezTo>
                    <a:pt x="144000" y="294047"/>
                    <a:pt x="153764" y="288317"/>
                    <a:pt x="150485" y="28189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0" name="Freeform: Shape 819">
              <a:extLst>
                <a:ext uri="{FF2B5EF4-FFF2-40B4-BE49-F238E27FC236}">
                  <a16:creationId xmlns:a16="http://schemas.microsoft.com/office/drawing/2014/main" id="{87E0DDEA-B65A-AF8C-48FE-7E35E6F661B7}"/>
                </a:ext>
              </a:extLst>
            </p:cNvPr>
            <p:cNvSpPr/>
            <p:nvPr/>
          </p:nvSpPr>
          <p:spPr>
            <a:xfrm>
              <a:off x="4940302" y="5947970"/>
              <a:ext cx="166297" cy="301995"/>
            </a:xfrm>
            <a:custGeom>
              <a:avLst/>
              <a:gdLst>
                <a:gd name="connsiteX0" fmla="*/ 164544 w 166297"/>
                <a:gd name="connsiteY0" fmla="*/ 293842 h 301995"/>
                <a:gd name="connsiteX1" fmla="*/ 9449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7 h 301995"/>
                <a:gd name="connsiteX4" fmla="*/ 164544 w 166297"/>
                <a:gd name="connsiteY4" fmla="*/ 293842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2"/>
                  </a:moveTo>
                  <a:cubicBezTo>
                    <a:pt x="112840" y="196954"/>
                    <a:pt x="61154" y="100047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6" y="202590"/>
                    <a:pt x="154780" y="299497"/>
                  </a:cubicBezTo>
                  <a:cubicBezTo>
                    <a:pt x="158211" y="305924"/>
                    <a:pt x="167975" y="300213"/>
                    <a:pt x="164544" y="2938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1" name="Freeform: Shape 820">
              <a:extLst>
                <a:ext uri="{FF2B5EF4-FFF2-40B4-BE49-F238E27FC236}">
                  <a16:creationId xmlns:a16="http://schemas.microsoft.com/office/drawing/2014/main" id="{731152A8-8A59-C2F2-306B-37C056DE7370}"/>
                </a:ext>
              </a:extLst>
            </p:cNvPr>
            <p:cNvSpPr/>
            <p:nvPr/>
          </p:nvSpPr>
          <p:spPr>
            <a:xfrm>
              <a:off x="4824205" y="6475873"/>
              <a:ext cx="161531" cy="209196"/>
            </a:xfrm>
            <a:custGeom>
              <a:avLst/>
              <a:gdLst>
                <a:gd name="connsiteX0" fmla="*/ 159344 w 161531"/>
                <a:gd name="connsiteY0" fmla="*/ 201480 h 209196"/>
                <a:gd name="connsiteX1" fmla="*/ 9846 w 161531"/>
                <a:gd name="connsiteY1" fmla="*/ 2729 h 209196"/>
                <a:gd name="connsiteX2" fmla="*/ 63 w 161531"/>
                <a:gd name="connsiteY2" fmla="*/ 8384 h 209196"/>
                <a:gd name="connsiteX3" fmla="*/ 149636 w 161531"/>
                <a:gd name="connsiteY3" fmla="*/ 207154 h 209196"/>
                <a:gd name="connsiteX4" fmla="*/ 159400 w 161531"/>
                <a:gd name="connsiteY4" fmla="*/ 201499 h 209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96">
                  <a:moveTo>
                    <a:pt x="159344" y="201480"/>
                  </a:moveTo>
                  <a:lnTo>
                    <a:pt x="9846" y="2729"/>
                  </a:lnTo>
                  <a:cubicBezTo>
                    <a:pt x="5511" y="-3020"/>
                    <a:pt x="-4310" y="2597"/>
                    <a:pt x="63" y="8384"/>
                  </a:cubicBezTo>
                  <a:lnTo>
                    <a:pt x="149636" y="207154"/>
                  </a:lnTo>
                  <a:cubicBezTo>
                    <a:pt x="153952" y="212809"/>
                    <a:pt x="163773" y="207267"/>
                    <a:pt x="159400" y="2014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2" name="Freeform: Shape 821">
              <a:extLst>
                <a:ext uri="{FF2B5EF4-FFF2-40B4-BE49-F238E27FC236}">
                  <a16:creationId xmlns:a16="http://schemas.microsoft.com/office/drawing/2014/main" id="{4ED4DB8B-F36C-24F5-A5C1-D17800433E26}"/>
                </a:ext>
              </a:extLst>
            </p:cNvPr>
            <p:cNvSpPr/>
            <p:nvPr/>
          </p:nvSpPr>
          <p:spPr>
            <a:xfrm>
              <a:off x="3876754" y="5315530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3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7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3" name="Freeform: Shape 822">
              <a:extLst>
                <a:ext uri="{FF2B5EF4-FFF2-40B4-BE49-F238E27FC236}">
                  <a16:creationId xmlns:a16="http://schemas.microsoft.com/office/drawing/2014/main" id="{B312EDFA-DBA2-9FEC-F704-1CC0CCAB8643}"/>
                </a:ext>
              </a:extLst>
            </p:cNvPr>
            <p:cNvSpPr/>
            <p:nvPr/>
          </p:nvSpPr>
          <p:spPr>
            <a:xfrm>
              <a:off x="3877498" y="5910324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2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4" name="Freeform: Shape 823">
              <a:extLst>
                <a:ext uri="{FF2B5EF4-FFF2-40B4-BE49-F238E27FC236}">
                  <a16:creationId xmlns:a16="http://schemas.microsoft.com/office/drawing/2014/main" id="{12B5E087-6BA7-D9CF-8AC7-B9D6EE0235B2}"/>
                </a:ext>
              </a:extLst>
            </p:cNvPr>
            <p:cNvSpPr/>
            <p:nvPr/>
          </p:nvSpPr>
          <p:spPr>
            <a:xfrm>
              <a:off x="3969828" y="5312018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1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1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5" name="Freeform: Shape 824">
              <a:extLst>
                <a:ext uri="{FF2B5EF4-FFF2-40B4-BE49-F238E27FC236}">
                  <a16:creationId xmlns:a16="http://schemas.microsoft.com/office/drawing/2014/main" id="{B4C2415C-F33B-142C-5849-49969B9DF601}"/>
                </a:ext>
              </a:extLst>
            </p:cNvPr>
            <p:cNvSpPr/>
            <p:nvPr/>
          </p:nvSpPr>
          <p:spPr>
            <a:xfrm>
              <a:off x="3998827" y="5310256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6" name="Freeform: Shape 825">
              <a:extLst>
                <a:ext uri="{FF2B5EF4-FFF2-40B4-BE49-F238E27FC236}">
                  <a16:creationId xmlns:a16="http://schemas.microsoft.com/office/drawing/2014/main" id="{44F69654-FCC0-3ADC-F16B-9D82CCC5388D}"/>
                </a:ext>
              </a:extLst>
            </p:cNvPr>
            <p:cNvSpPr/>
            <p:nvPr/>
          </p:nvSpPr>
          <p:spPr>
            <a:xfrm>
              <a:off x="4473496" y="5984732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0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90" y="27753"/>
                    <a:pt x="20845" y="37423"/>
                  </a:cubicBezTo>
                  <a:cubicBezTo>
                    <a:pt x="25068" y="43267"/>
                    <a:pt x="34869" y="37630"/>
                    <a:pt x="30609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7" name="Freeform: Shape 826">
              <a:extLst>
                <a:ext uri="{FF2B5EF4-FFF2-40B4-BE49-F238E27FC236}">
                  <a16:creationId xmlns:a16="http://schemas.microsoft.com/office/drawing/2014/main" id="{592FF643-E36D-ACBE-49AE-D4062DC6FFF1}"/>
                </a:ext>
              </a:extLst>
            </p:cNvPr>
            <p:cNvSpPr/>
            <p:nvPr/>
          </p:nvSpPr>
          <p:spPr>
            <a:xfrm>
              <a:off x="4466327" y="6014379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6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8" name="Freeform: Shape 827">
              <a:extLst>
                <a:ext uri="{FF2B5EF4-FFF2-40B4-BE49-F238E27FC236}">
                  <a16:creationId xmlns:a16="http://schemas.microsoft.com/office/drawing/2014/main" id="{65BED7A9-5E5F-F7BB-4EB1-A265851F57F0}"/>
                </a:ext>
              </a:extLst>
            </p:cNvPr>
            <p:cNvSpPr/>
            <p:nvPr/>
          </p:nvSpPr>
          <p:spPr>
            <a:xfrm>
              <a:off x="3912178" y="5776683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9" name="Freeform: Shape 828">
              <a:extLst>
                <a:ext uri="{FF2B5EF4-FFF2-40B4-BE49-F238E27FC236}">
                  <a16:creationId xmlns:a16="http://schemas.microsoft.com/office/drawing/2014/main" id="{C9DFE629-4154-80DD-9383-F4D136823A9D}"/>
                </a:ext>
              </a:extLst>
            </p:cNvPr>
            <p:cNvSpPr/>
            <p:nvPr/>
          </p:nvSpPr>
          <p:spPr>
            <a:xfrm>
              <a:off x="4031337" y="5736753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6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8 w 59544"/>
                <a:gd name="connsiteY17" fmla="*/ 47821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1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7"/>
                    <a:pt x="53627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9" y="117074"/>
                    <a:pt x="42732" y="110477"/>
                    <a:pt x="46294" y="102315"/>
                  </a:cubicBezTo>
                  <a:cubicBezTo>
                    <a:pt x="51421" y="90534"/>
                    <a:pt x="52552" y="76227"/>
                    <a:pt x="54343" y="63616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2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8" y="47821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0" name="Freeform: Shape 829">
              <a:extLst>
                <a:ext uri="{FF2B5EF4-FFF2-40B4-BE49-F238E27FC236}">
                  <a16:creationId xmlns:a16="http://schemas.microsoft.com/office/drawing/2014/main" id="{F9B738F6-356C-54DC-2E13-8E665EE4BD82}"/>
                </a:ext>
              </a:extLst>
            </p:cNvPr>
            <p:cNvSpPr/>
            <p:nvPr/>
          </p:nvSpPr>
          <p:spPr>
            <a:xfrm>
              <a:off x="4102842" y="5738326"/>
              <a:ext cx="68613" cy="104850"/>
            </a:xfrm>
            <a:custGeom>
              <a:avLst/>
              <a:gdLst>
                <a:gd name="connsiteX0" fmla="*/ 27247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6 w 68613"/>
                <a:gd name="connsiteY4" fmla="*/ 519 h 104850"/>
                <a:gd name="connsiteX5" fmla="*/ 40159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7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1" y="31791"/>
                    <a:pt x="66059" y="6343"/>
                    <a:pt x="43156" y="519"/>
                  </a:cubicBezTo>
                  <a:cubicBezTo>
                    <a:pt x="36107" y="-1272"/>
                    <a:pt x="33091" y="9642"/>
                    <a:pt x="40159" y="11433"/>
                  </a:cubicBezTo>
                  <a:cubicBezTo>
                    <a:pt x="59009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6" y="92675"/>
                    <a:pt x="9698" y="68472"/>
                    <a:pt x="12300" y="57558"/>
                  </a:cubicBezTo>
                  <a:cubicBezTo>
                    <a:pt x="16314" y="40932"/>
                    <a:pt x="24156" y="25476"/>
                    <a:pt x="35202" y="12413"/>
                  </a:cubicBezTo>
                  <a:cubicBezTo>
                    <a:pt x="39858" y="6871"/>
                    <a:pt x="31884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1" name="Freeform: Shape 830">
              <a:extLst>
                <a:ext uri="{FF2B5EF4-FFF2-40B4-BE49-F238E27FC236}">
                  <a16:creationId xmlns:a16="http://schemas.microsoft.com/office/drawing/2014/main" id="{BC11FA24-5D5F-7E19-C623-1624C65247C5}"/>
                </a:ext>
              </a:extLst>
            </p:cNvPr>
            <p:cNvSpPr/>
            <p:nvPr/>
          </p:nvSpPr>
          <p:spPr>
            <a:xfrm>
              <a:off x="4175797" y="5702458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10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3" y="30034"/>
                  </a:cubicBezTo>
                  <a:cubicBezTo>
                    <a:pt x="19493" y="40364"/>
                    <a:pt x="5319" y="26999"/>
                    <a:pt x="11784" y="15972"/>
                  </a:cubicBezTo>
                  <a:cubicBezTo>
                    <a:pt x="15554" y="9676"/>
                    <a:pt x="5715" y="3984"/>
                    <a:pt x="2020" y="10317"/>
                  </a:cubicBezTo>
                  <a:cubicBezTo>
                    <a:pt x="-3371" y="19968"/>
                    <a:pt x="-1486" y="32051"/>
                    <a:pt x="6582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2" name="Freeform: Shape 831">
              <a:extLst>
                <a:ext uri="{FF2B5EF4-FFF2-40B4-BE49-F238E27FC236}">
                  <a16:creationId xmlns:a16="http://schemas.microsoft.com/office/drawing/2014/main" id="{5B9EE485-1E46-3129-B293-23A00BE466DF}"/>
                </a:ext>
              </a:extLst>
            </p:cNvPr>
            <p:cNvSpPr/>
            <p:nvPr/>
          </p:nvSpPr>
          <p:spPr>
            <a:xfrm>
              <a:off x="3127869" y="4386033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2" y="529946"/>
                    <a:pt x="224783" y="499409"/>
                  </a:cubicBezTo>
                  <a:cubicBezTo>
                    <a:pt x="223538" y="439542"/>
                    <a:pt x="218091" y="379846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8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3" name="Freeform: Shape 832">
              <a:extLst>
                <a:ext uri="{FF2B5EF4-FFF2-40B4-BE49-F238E27FC236}">
                  <a16:creationId xmlns:a16="http://schemas.microsoft.com/office/drawing/2014/main" id="{1B054522-202D-9FB9-4E79-7509722A28B8}"/>
                </a:ext>
              </a:extLst>
            </p:cNvPr>
            <p:cNvSpPr/>
            <p:nvPr/>
          </p:nvSpPr>
          <p:spPr>
            <a:xfrm>
              <a:off x="2870623" y="4622758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9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7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4" name="Freeform: Shape 833">
              <a:extLst>
                <a:ext uri="{FF2B5EF4-FFF2-40B4-BE49-F238E27FC236}">
                  <a16:creationId xmlns:a16="http://schemas.microsoft.com/office/drawing/2014/main" id="{1CC37FEB-EF73-66A2-48F3-49A8676AC472}"/>
                </a:ext>
              </a:extLst>
            </p:cNvPr>
            <p:cNvSpPr/>
            <p:nvPr/>
          </p:nvSpPr>
          <p:spPr>
            <a:xfrm>
              <a:off x="2954913" y="4490305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85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6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8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5" name="Freeform: Shape 834">
              <a:extLst>
                <a:ext uri="{FF2B5EF4-FFF2-40B4-BE49-F238E27FC236}">
                  <a16:creationId xmlns:a16="http://schemas.microsoft.com/office/drawing/2014/main" id="{B21E9177-64D4-4235-7BF8-865DF890A484}"/>
                </a:ext>
              </a:extLst>
            </p:cNvPr>
            <p:cNvSpPr/>
            <p:nvPr/>
          </p:nvSpPr>
          <p:spPr>
            <a:xfrm rot="-12000">
              <a:off x="3163318" y="4371460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6" name="Freeform: Shape 835">
              <a:extLst>
                <a:ext uri="{FF2B5EF4-FFF2-40B4-BE49-F238E27FC236}">
                  <a16:creationId xmlns:a16="http://schemas.microsoft.com/office/drawing/2014/main" id="{0ADC2B28-073D-DFEC-5240-4517F77E94FD}"/>
                </a:ext>
              </a:extLst>
            </p:cNvPr>
            <p:cNvSpPr/>
            <p:nvPr/>
          </p:nvSpPr>
          <p:spPr>
            <a:xfrm>
              <a:off x="2957370" y="5004798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7" name="Freeform: Shape 836">
              <a:extLst>
                <a:ext uri="{FF2B5EF4-FFF2-40B4-BE49-F238E27FC236}">
                  <a16:creationId xmlns:a16="http://schemas.microsoft.com/office/drawing/2014/main" id="{75A4E346-3CD1-9D08-A40A-558DE15FB7A2}"/>
                </a:ext>
              </a:extLst>
            </p:cNvPr>
            <p:cNvSpPr/>
            <p:nvPr/>
          </p:nvSpPr>
          <p:spPr>
            <a:xfrm>
              <a:off x="3582711" y="4850193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8" name="Freeform: Shape 837">
              <a:extLst>
                <a:ext uri="{FF2B5EF4-FFF2-40B4-BE49-F238E27FC236}">
                  <a16:creationId xmlns:a16="http://schemas.microsoft.com/office/drawing/2014/main" id="{359B34F4-8FD8-A7A4-062F-2E5F93F5FC08}"/>
                </a:ext>
              </a:extLst>
            </p:cNvPr>
            <p:cNvSpPr/>
            <p:nvPr/>
          </p:nvSpPr>
          <p:spPr>
            <a:xfrm>
              <a:off x="3195020" y="472453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9" name="Freeform: Shape 838">
              <a:extLst>
                <a:ext uri="{FF2B5EF4-FFF2-40B4-BE49-F238E27FC236}">
                  <a16:creationId xmlns:a16="http://schemas.microsoft.com/office/drawing/2014/main" id="{0FDABB31-94BC-BA06-B083-8B31A1DDDD9A}"/>
                </a:ext>
              </a:extLst>
            </p:cNvPr>
            <p:cNvSpPr/>
            <p:nvPr/>
          </p:nvSpPr>
          <p:spPr>
            <a:xfrm>
              <a:off x="-72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6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7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20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7 w 882465"/>
                <a:gd name="connsiteY20" fmla="*/ 354754 h 610293"/>
                <a:gd name="connsiteX21" fmla="*/ 852102 w 882465"/>
                <a:gd name="connsiteY21" fmla="*/ 330664 h 610293"/>
                <a:gd name="connsiteX22" fmla="*/ 876606 w 882465"/>
                <a:gd name="connsiteY22" fmla="*/ 319355 h 610293"/>
                <a:gd name="connsiteX23" fmla="*/ 877718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2 w 882465"/>
                <a:gd name="connsiteY30" fmla="*/ 599593 h 610293"/>
                <a:gd name="connsiteX31" fmla="*/ 244820 w 882465"/>
                <a:gd name="connsiteY31" fmla="*/ 600102 h 610293"/>
                <a:gd name="connsiteX32" fmla="*/ 253114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7 w 882465"/>
                <a:gd name="connsiteY38" fmla="*/ 13574 h 610293"/>
                <a:gd name="connsiteX39" fmla="*/ 10744 w 882465"/>
                <a:gd name="connsiteY39" fmla="*/ 5544 h 610293"/>
                <a:gd name="connsiteX40" fmla="*/ 10311 w 882465"/>
                <a:gd name="connsiteY40" fmla="*/ 4508 h 610293"/>
                <a:gd name="connsiteX41" fmla="*/ 3355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63" y="47202"/>
                    <a:pt x="23411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6" y="432924"/>
                    <a:pt x="192022" y="482800"/>
                    <a:pt x="212267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6" y="319355"/>
                  </a:cubicBezTo>
                  <a:cubicBezTo>
                    <a:pt x="876965" y="319166"/>
                    <a:pt x="877342" y="318977"/>
                    <a:pt x="877718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489" y="128237"/>
                    <a:pt x="40263" y="78379"/>
                  </a:cubicBezTo>
                  <a:cubicBezTo>
                    <a:pt x="33628" y="61980"/>
                    <a:pt x="26993" y="45581"/>
                    <a:pt x="20339" y="29201"/>
                  </a:cubicBezTo>
                  <a:lnTo>
                    <a:pt x="13987" y="13574"/>
                  </a:lnTo>
                  <a:cubicBezTo>
                    <a:pt x="13044" y="11256"/>
                    <a:pt x="12309" y="7542"/>
                    <a:pt x="10744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5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236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1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0" name="Freeform: Shape 839">
              <a:extLst>
                <a:ext uri="{FF2B5EF4-FFF2-40B4-BE49-F238E27FC236}">
                  <a16:creationId xmlns:a16="http://schemas.microsoft.com/office/drawing/2014/main" id="{FC58093F-38E4-916D-C6E0-013E677D9AB9}"/>
                </a:ext>
              </a:extLst>
            </p:cNvPr>
            <p:cNvSpPr/>
            <p:nvPr/>
          </p:nvSpPr>
          <p:spPr>
            <a:xfrm>
              <a:off x="258252" y="4393354"/>
              <a:ext cx="263819" cy="178479"/>
            </a:xfrm>
            <a:custGeom>
              <a:avLst/>
              <a:gdLst>
                <a:gd name="connsiteX0" fmla="*/ 254105 w 263819"/>
                <a:gd name="connsiteY0" fmla="*/ 89854 h 178479"/>
                <a:gd name="connsiteX1" fmla="*/ 94693 w 263819"/>
                <a:gd name="connsiteY1" fmla="*/ 158486 h 178479"/>
                <a:gd name="connsiteX2" fmla="*/ 71809 w 263819"/>
                <a:gd name="connsiteY2" fmla="*/ 168325 h 178479"/>
                <a:gd name="connsiteX3" fmla="*/ 80122 w 263819"/>
                <a:gd name="connsiteY3" fmla="*/ 171718 h 178479"/>
                <a:gd name="connsiteX4" fmla="*/ 18917 w 263819"/>
                <a:gd name="connsiteY4" fmla="*/ 25350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1 h 178479"/>
                <a:gd name="connsiteX16" fmla="*/ 77521 w 263819"/>
                <a:gd name="connsiteY16" fmla="*/ 178089 h 178479"/>
                <a:gd name="connsiteX17" fmla="*/ 236952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9" y="56301"/>
                    <a:pt x="40123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3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1" name="Freeform: Shape 840">
              <a:extLst>
                <a:ext uri="{FF2B5EF4-FFF2-40B4-BE49-F238E27FC236}">
                  <a16:creationId xmlns:a16="http://schemas.microsoft.com/office/drawing/2014/main" id="{C9ADB3EF-F51C-5FCF-00A4-A3F036A13E01}"/>
                </a:ext>
              </a:extLst>
            </p:cNvPr>
            <p:cNvSpPr/>
            <p:nvPr/>
          </p:nvSpPr>
          <p:spPr>
            <a:xfrm>
              <a:off x="40546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3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2" name="Freeform: Shape 841">
              <a:extLst>
                <a:ext uri="{FF2B5EF4-FFF2-40B4-BE49-F238E27FC236}">
                  <a16:creationId xmlns:a16="http://schemas.microsoft.com/office/drawing/2014/main" id="{84CBECEE-900D-5F61-B646-730089DC2EC4}"/>
                </a:ext>
              </a:extLst>
            </p:cNvPr>
            <p:cNvSpPr/>
            <p:nvPr/>
          </p:nvSpPr>
          <p:spPr>
            <a:xfrm>
              <a:off x="83788" y="4346588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3" name="Freeform: Shape 842">
              <a:extLst>
                <a:ext uri="{FF2B5EF4-FFF2-40B4-BE49-F238E27FC236}">
                  <a16:creationId xmlns:a16="http://schemas.microsoft.com/office/drawing/2014/main" id="{033D6B88-28D5-CD75-BFA0-48F7011DCF76}"/>
                </a:ext>
              </a:extLst>
            </p:cNvPr>
            <p:cNvSpPr/>
            <p:nvPr/>
          </p:nvSpPr>
          <p:spPr>
            <a:xfrm>
              <a:off x="123768" y="4446397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4" name="Freeform: Shape 843">
              <a:extLst>
                <a:ext uri="{FF2B5EF4-FFF2-40B4-BE49-F238E27FC236}">
                  <a16:creationId xmlns:a16="http://schemas.microsoft.com/office/drawing/2014/main" id="{67DD6F7E-F1D1-425E-147B-3E7CF7518017}"/>
                </a:ext>
              </a:extLst>
            </p:cNvPr>
            <p:cNvSpPr/>
            <p:nvPr/>
          </p:nvSpPr>
          <p:spPr>
            <a:xfrm>
              <a:off x="163710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5" name="Freeform: Shape 844">
              <a:extLst>
                <a:ext uri="{FF2B5EF4-FFF2-40B4-BE49-F238E27FC236}">
                  <a16:creationId xmlns:a16="http://schemas.microsoft.com/office/drawing/2014/main" id="{0EC89628-0B3F-DB68-AEB1-73AEF135F3A9}"/>
                </a:ext>
              </a:extLst>
            </p:cNvPr>
            <p:cNvSpPr/>
            <p:nvPr/>
          </p:nvSpPr>
          <p:spPr>
            <a:xfrm>
              <a:off x="206989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6" name="Freeform: Shape 845">
              <a:extLst>
                <a:ext uri="{FF2B5EF4-FFF2-40B4-BE49-F238E27FC236}">
                  <a16:creationId xmlns:a16="http://schemas.microsoft.com/office/drawing/2014/main" id="{4DF16FEF-CD21-4E49-EFBC-840A3B24F185}"/>
                </a:ext>
              </a:extLst>
            </p:cNvPr>
            <p:cNvSpPr/>
            <p:nvPr/>
          </p:nvSpPr>
          <p:spPr>
            <a:xfrm>
              <a:off x="344763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1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7" name="Freeform: Shape 846">
              <a:extLst>
                <a:ext uri="{FF2B5EF4-FFF2-40B4-BE49-F238E27FC236}">
                  <a16:creationId xmlns:a16="http://schemas.microsoft.com/office/drawing/2014/main" id="{C0A67E7B-6915-08E3-D033-BAB338919DF6}"/>
                </a:ext>
              </a:extLst>
            </p:cNvPr>
            <p:cNvSpPr/>
            <p:nvPr/>
          </p:nvSpPr>
          <p:spPr>
            <a:xfrm>
              <a:off x="442894" y="4641263"/>
              <a:ext cx="15659" cy="22560"/>
            </a:xfrm>
            <a:custGeom>
              <a:avLst/>
              <a:gdLst>
                <a:gd name="connsiteX0" fmla="*/ -828 w 15659"/>
                <a:gd name="connsiteY0" fmla="*/ 7445 h 22560"/>
                <a:gd name="connsiteX1" fmla="*/ 3507 w 15659"/>
                <a:gd name="connsiteY1" fmla="*/ 18755 h 22560"/>
                <a:gd name="connsiteX2" fmla="*/ 10463 w 15659"/>
                <a:gd name="connsiteY2" fmla="*/ 22713 h 22560"/>
                <a:gd name="connsiteX3" fmla="*/ 14421 w 15659"/>
                <a:gd name="connsiteY3" fmla="*/ 15758 h 22560"/>
                <a:gd name="connsiteX4" fmla="*/ 14421 w 15659"/>
                <a:gd name="connsiteY4" fmla="*/ 15758 h 22560"/>
                <a:gd name="connsiteX5" fmla="*/ 10067 w 15659"/>
                <a:gd name="connsiteY5" fmla="*/ 4448 h 22560"/>
                <a:gd name="connsiteX6" fmla="*/ 3111 w 15659"/>
                <a:gd name="connsiteY6" fmla="*/ 489 h 22560"/>
                <a:gd name="connsiteX7" fmla="*/ -828 w 15659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0">
                  <a:moveTo>
                    <a:pt x="-828" y="7445"/>
                  </a:moveTo>
                  <a:cubicBezTo>
                    <a:pt x="604" y="11215"/>
                    <a:pt x="2056" y="14985"/>
                    <a:pt x="3507" y="18755"/>
                  </a:cubicBezTo>
                  <a:cubicBezTo>
                    <a:pt x="4412" y="21714"/>
                    <a:pt x="7466" y="23448"/>
                    <a:pt x="10463" y="22713"/>
                  </a:cubicBezTo>
                  <a:cubicBezTo>
                    <a:pt x="13479" y="21884"/>
                    <a:pt x="15251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7" y="4448"/>
                  </a:lnTo>
                  <a:cubicBezTo>
                    <a:pt x="9181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8" name="Freeform: Shape 847">
              <a:extLst>
                <a:ext uri="{FF2B5EF4-FFF2-40B4-BE49-F238E27FC236}">
                  <a16:creationId xmlns:a16="http://schemas.microsoft.com/office/drawing/2014/main" id="{501D1061-87F7-1851-7E5B-D183FA0A0F35}"/>
                </a:ext>
              </a:extLst>
            </p:cNvPr>
            <p:cNvSpPr/>
            <p:nvPr/>
          </p:nvSpPr>
          <p:spPr>
            <a:xfrm>
              <a:off x="540084" y="4595244"/>
              <a:ext cx="16959" cy="25761"/>
            </a:xfrm>
            <a:custGeom>
              <a:avLst/>
              <a:gdLst>
                <a:gd name="connsiteX0" fmla="*/ -847 w 16959"/>
                <a:gd name="connsiteY0" fmla="*/ 7453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3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3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6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9" name="Freeform: Shape 848">
              <a:extLst>
                <a:ext uri="{FF2B5EF4-FFF2-40B4-BE49-F238E27FC236}">
                  <a16:creationId xmlns:a16="http://schemas.microsoft.com/office/drawing/2014/main" id="{FB78A1D3-7EAE-12BA-0A59-359152580AB2}"/>
                </a:ext>
              </a:extLst>
            </p:cNvPr>
            <p:cNvSpPr/>
            <p:nvPr/>
          </p:nvSpPr>
          <p:spPr>
            <a:xfrm>
              <a:off x="637989" y="4550212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6 w 16488"/>
                <a:gd name="connsiteY1" fmla="*/ 20874 h 24679"/>
                <a:gd name="connsiteX2" fmla="*/ 11292 w 16488"/>
                <a:gd name="connsiteY2" fmla="*/ 24832 h 24679"/>
                <a:gd name="connsiteX3" fmla="*/ 15251 w 16488"/>
                <a:gd name="connsiteY3" fmla="*/ 17876 h 24679"/>
                <a:gd name="connsiteX4" fmla="*/ 15251 w 16488"/>
                <a:gd name="connsiteY4" fmla="*/ 17876 h 24679"/>
                <a:gd name="connsiteX5" fmla="*/ 10067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6" y="20874"/>
                  </a:lnTo>
                  <a:cubicBezTo>
                    <a:pt x="5241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1" y="17876"/>
                  </a:cubicBezTo>
                  <a:cubicBezTo>
                    <a:pt x="15251" y="17876"/>
                    <a:pt x="15251" y="17876"/>
                    <a:pt x="15251" y="17876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0" name="Freeform: Shape 849">
              <a:extLst>
                <a:ext uri="{FF2B5EF4-FFF2-40B4-BE49-F238E27FC236}">
                  <a16:creationId xmlns:a16="http://schemas.microsoft.com/office/drawing/2014/main" id="{00E1FD16-2AE5-3983-B8B8-8FB2F08E85D9}"/>
                </a:ext>
              </a:extLst>
            </p:cNvPr>
            <p:cNvSpPr/>
            <p:nvPr/>
          </p:nvSpPr>
          <p:spPr>
            <a:xfrm>
              <a:off x="735745" y="4503936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8 h 21505"/>
                <a:gd name="connsiteX4" fmla="*/ 14043 w 15280"/>
                <a:gd name="connsiteY4" fmla="*/ 14691 h 21505"/>
                <a:gd name="connsiteX5" fmla="*/ 10084 w 15280"/>
                <a:gd name="connsiteY5" fmla="*/ 4436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1" name="Freeform: Shape 850">
              <a:extLst>
                <a:ext uri="{FF2B5EF4-FFF2-40B4-BE49-F238E27FC236}">
                  <a16:creationId xmlns:a16="http://schemas.microsoft.com/office/drawing/2014/main" id="{A549D4F2-D9F9-B25E-7E3F-C1C6DBD900DC}"/>
                </a:ext>
              </a:extLst>
            </p:cNvPr>
            <p:cNvSpPr/>
            <p:nvPr/>
          </p:nvSpPr>
          <p:spPr>
            <a:xfrm>
              <a:off x="3061122" y="5841328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5 h 610293"/>
                <a:gd name="connsiteX5" fmla="*/ 41846 w 882465"/>
                <a:gd name="connsiteY5" fmla="*/ 13066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4 h 610293"/>
                <a:gd name="connsiteX9" fmla="*/ 23412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7 w 882465"/>
                <a:gd name="connsiteY12" fmla="*/ 532677 h 610293"/>
                <a:gd name="connsiteX13" fmla="*/ 241785 w 882465"/>
                <a:gd name="connsiteY13" fmla="*/ 605494 h 610293"/>
                <a:gd name="connsiteX14" fmla="*/ 242219 w 882465"/>
                <a:gd name="connsiteY14" fmla="*/ 606530 h 610293"/>
                <a:gd name="connsiteX15" fmla="*/ 249420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8 w 882465"/>
                <a:gd name="connsiteY19" fmla="*/ 427476 h 610293"/>
                <a:gd name="connsiteX20" fmla="*/ 800227 w 882465"/>
                <a:gd name="connsiteY20" fmla="*/ 354754 h 610293"/>
                <a:gd name="connsiteX21" fmla="*/ 852102 w 882465"/>
                <a:gd name="connsiteY21" fmla="*/ 330664 h 610293"/>
                <a:gd name="connsiteX22" fmla="*/ 876606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3 h 610293"/>
                <a:gd name="connsiteX25" fmla="*/ 809709 w 882465"/>
                <a:gd name="connsiteY25" fmla="*/ 337959 h 610293"/>
                <a:gd name="connsiteX26" fmla="*/ 660080 w 882465"/>
                <a:gd name="connsiteY26" fmla="*/ 407421 h 610293"/>
                <a:gd name="connsiteX27" fmla="*/ 478972 w 882465"/>
                <a:gd name="connsiteY27" fmla="*/ 491472 h 610293"/>
                <a:gd name="connsiteX28" fmla="*/ 322311 w 882465"/>
                <a:gd name="connsiteY28" fmla="*/ 564194 h 610293"/>
                <a:gd name="connsiteX29" fmla="*/ 270437 w 882465"/>
                <a:gd name="connsiteY29" fmla="*/ 588284 h 610293"/>
                <a:gd name="connsiteX30" fmla="*/ 245932 w 882465"/>
                <a:gd name="connsiteY30" fmla="*/ 599593 h 610293"/>
                <a:gd name="connsiteX31" fmla="*/ 244820 w 882465"/>
                <a:gd name="connsiteY31" fmla="*/ 600102 h 610293"/>
                <a:gd name="connsiteX32" fmla="*/ 253114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97 w 882465"/>
                <a:gd name="connsiteY35" fmla="*/ 227990 h 610293"/>
                <a:gd name="connsiteX36" fmla="*/ 40301 w 882465"/>
                <a:gd name="connsiteY36" fmla="*/ 78380 h 610293"/>
                <a:gd name="connsiteX37" fmla="*/ 20377 w 882465"/>
                <a:gd name="connsiteY37" fmla="*/ 29201 h 610293"/>
                <a:gd name="connsiteX38" fmla="*/ 14024 w 882465"/>
                <a:gd name="connsiteY38" fmla="*/ 13575 h 610293"/>
                <a:gd name="connsiteX39" fmla="*/ 10782 w 882465"/>
                <a:gd name="connsiteY39" fmla="*/ 5545 h 610293"/>
                <a:gd name="connsiteX40" fmla="*/ 10348 w 882465"/>
                <a:gd name="connsiteY40" fmla="*/ 4508 h 610293"/>
                <a:gd name="connsiteX41" fmla="*/ 3393 w 882465"/>
                <a:gd name="connsiteY41" fmla="*/ 11463 h 610293"/>
                <a:gd name="connsiteX42" fmla="*/ 90102 w 882465"/>
                <a:gd name="connsiteY42" fmla="*/ 41887 h 610293"/>
                <a:gd name="connsiteX43" fmla="*/ 298202 w 882465"/>
                <a:gd name="connsiteY43" fmla="*/ 114948 h 610293"/>
                <a:gd name="connsiteX44" fmla="*/ 549978 w 882465"/>
                <a:gd name="connsiteY44" fmla="*/ 203335 h 610293"/>
                <a:gd name="connsiteX45" fmla="*/ 767448 w 882465"/>
                <a:gd name="connsiteY45" fmla="*/ 279714 h 610293"/>
                <a:gd name="connsiteX46" fmla="*/ 838926 w 882465"/>
                <a:gd name="connsiteY46" fmla="*/ 304822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5"/>
                  </a:lnTo>
                  <a:lnTo>
                    <a:pt x="41846" y="13066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4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1"/>
                    <a:pt x="212267" y="532677"/>
                  </a:cubicBezTo>
                  <a:cubicBezTo>
                    <a:pt x="222050" y="556823"/>
                    <a:pt x="230796" y="581837"/>
                    <a:pt x="241785" y="605494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6"/>
                  </a:cubicBezTo>
                  <a:cubicBezTo>
                    <a:pt x="249797" y="610244"/>
                    <a:pt x="250173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8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5"/>
                    <a:pt x="869067" y="323916"/>
                    <a:pt x="876606" y="319355"/>
                  </a:cubicBezTo>
                  <a:cubicBezTo>
                    <a:pt x="876964" y="319166"/>
                    <a:pt x="877341" y="318978"/>
                    <a:pt x="877719" y="318827"/>
                  </a:cubicBezTo>
                  <a:cubicBezTo>
                    <a:pt x="884316" y="315773"/>
                    <a:pt x="878586" y="306028"/>
                    <a:pt x="872064" y="309063"/>
                  </a:cubicBezTo>
                  <a:lnTo>
                    <a:pt x="809709" y="337959"/>
                  </a:lnTo>
                  <a:lnTo>
                    <a:pt x="660080" y="407421"/>
                  </a:lnTo>
                  <a:lnTo>
                    <a:pt x="478972" y="491472"/>
                  </a:lnTo>
                  <a:lnTo>
                    <a:pt x="322311" y="564194"/>
                  </a:lnTo>
                  <a:lnTo>
                    <a:pt x="270437" y="588284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cubicBezTo>
                    <a:pt x="147763" y="343331"/>
                    <a:pt x="124389" y="285651"/>
                    <a:pt x="100997" y="227990"/>
                  </a:cubicBezTo>
                  <a:cubicBezTo>
                    <a:pt x="80771" y="178114"/>
                    <a:pt x="60546" y="128237"/>
                    <a:pt x="40301" y="78380"/>
                  </a:cubicBezTo>
                  <a:cubicBezTo>
                    <a:pt x="33666" y="61980"/>
                    <a:pt x="27031" y="45581"/>
                    <a:pt x="20377" y="29201"/>
                  </a:cubicBezTo>
                  <a:lnTo>
                    <a:pt x="14024" y="13575"/>
                  </a:lnTo>
                  <a:cubicBezTo>
                    <a:pt x="13082" y="11256"/>
                    <a:pt x="12347" y="7543"/>
                    <a:pt x="10782" y="5545"/>
                  </a:cubicBezTo>
                  <a:cubicBezTo>
                    <a:pt x="10594" y="5224"/>
                    <a:pt x="10443" y="4866"/>
                    <a:pt x="10348" y="4508"/>
                  </a:cubicBezTo>
                  <a:lnTo>
                    <a:pt x="3393" y="11463"/>
                  </a:lnTo>
                  <a:lnTo>
                    <a:pt x="90102" y="41887"/>
                  </a:lnTo>
                  <a:lnTo>
                    <a:pt x="298202" y="114948"/>
                  </a:lnTo>
                  <a:lnTo>
                    <a:pt x="549978" y="203335"/>
                  </a:lnTo>
                  <a:lnTo>
                    <a:pt x="767448" y="279714"/>
                  </a:lnTo>
                  <a:lnTo>
                    <a:pt x="838926" y="304822"/>
                  </a:lnTo>
                  <a:cubicBezTo>
                    <a:pt x="850141" y="308742"/>
                    <a:pt x="861545" y="313775"/>
                    <a:pt x="873006" y="316772"/>
                  </a:cubicBezTo>
                  <a:cubicBezTo>
                    <a:pt x="873515" y="316904"/>
                    <a:pt x="874043" y="317131"/>
                    <a:pt x="874552" y="317319"/>
                  </a:cubicBezTo>
                  <a:cubicBezTo>
                    <a:pt x="881432" y="319732"/>
                    <a:pt x="884392" y="308818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2" name="Freeform: Shape 851">
              <a:extLst>
                <a:ext uri="{FF2B5EF4-FFF2-40B4-BE49-F238E27FC236}">
                  <a16:creationId xmlns:a16="http://schemas.microsoft.com/office/drawing/2014/main" id="{0C6E7F40-6E50-8F6F-5A7E-05C4B28AB32E}"/>
                </a:ext>
              </a:extLst>
            </p:cNvPr>
            <p:cNvSpPr/>
            <p:nvPr/>
          </p:nvSpPr>
          <p:spPr>
            <a:xfrm>
              <a:off x="3319447" y="6082384"/>
              <a:ext cx="263819" cy="178479"/>
            </a:xfrm>
            <a:custGeom>
              <a:avLst/>
              <a:gdLst>
                <a:gd name="connsiteX0" fmla="*/ 254105 w 263819"/>
                <a:gd name="connsiteY0" fmla="*/ 89760 h 178479"/>
                <a:gd name="connsiteX1" fmla="*/ 94693 w 263819"/>
                <a:gd name="connsiteY1" fmla="*/ 158391 h 178479"/>
                <a:gd name="connsiteX2" fmla="*/ 71809 w 263819"/>
                <a:gd name="connsiteY2" fmla="*/ 168231 h 178479"/>
                <a:gd name="connsiteX3" fmla="*/ 80122 w 263819"/>
                <a:gd name="connsiteY3" fmla="*/ 171624 h 178479"/>
                <a:gd name="connsiteX4" fmla="*/ 18917 w 263819"/>
                <a:gd name="connsiteY4" fmla="*/ 25255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1 h 178479"/>
                <a:gd name="connsiteX16" fmla="*/ 77521 w 263819"/>
                <a:gd name="connsiteY16" fmla="*/ 178089 h 178479"/>
                <a:gd name="connsiteX17" fmla="*/ 236951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760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760"/>
                  </a:moveTo>
                  <a:lnTo>
                    <a:pt x="94693" y="158391"/>
                  </a:lnTo>
                  <a:lnTo>
                    <a:pt x="71809" y="168231"/>
                  </a:lnTo>
                  <a:lnTo>
                    <a:pt x="80122" y="171624"/>
                  </a:lnTo>
                  <a:cubicBezTo>
                    <a:pt x="59726" y="122822"/>
                    <a:pt x="39331" y="74020"/>
                    <a:pt x="18917" y="25255"/>
                  </a:cubicBez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84"/>
                    <a:pt x="76465" y="178541"/>
                  </a:cubicBezTo>
                  <a:cubicBezTo>
                    <a:pt x="76823" y="178428"/>
                    <a:pt x="77181" y="178278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489" y="96658"/>
                    <a:pt x="260740" y="86913"/>
                    <a:pt x="254105" y="897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3" name="Freeform: Shape 852">
              <a:extLst>
                <a:ext uri="{FF2B5EF4-FFF2-40B4-BE49-F238E27FC236}">
                  <a16:creationId xmlns:a16="http://schemas.microsoft.com/office/drawing/2014/main" id="{67457CD6-5AE6-DBCB-7D03-419AB481E036}"/>
                </a:ext>
              </a:extLst>
            </p:cNvPr>
            <p:cNvSpPr/>
            <p:nvPr/>
          </p:nvSpPr>
          <p:spPr>
            <a:xfrm>
              <a:off x="3101741" y="5933280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6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5"/>
                    <a:pt x="-1601" y="10988"/>
                    <a:pt x="-865" y="13986"/>
                  </a:cubicBezTo>
                  <a:cubicBezTo>
                    <a:pt x="-36" y="17001"/>
                    <a:pt x="3074" y="18755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4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4" name="Freeform: Shape 853">
              <a:extLst>
                <a:ext uri="{FF2B5EF4-FFF2-40B4-BE49-F238E27FC236}">
                  <a16:creationId xmlns:a16="http://schemas.microsoft.com/office/drawing/2014/main" id="{9AFBEC64-7462-1AA9-B441-B06E334FA5FB}"/>
                </a:ext>
              </a:extLst>
            </p:cNvPr>
            <p:cNvSpPr/>
            <p:nvPr/>
          </p:nvSpPr>
          <p:spPr>
            <a:xfrm>
              <a:off x="3144982" y="6035523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1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5" name="Freeform: Shape 854">
              <a:extLst>
                <a:ext uri="{FF2B5EF4-FFF2-40B4-BE49-F238E27FC236}">
                  <a16:creationId xmlns:a16="http://schemas.microsoft.com/office/drawing/2014/main" id="{76317E78-F22E-2154-23A8-89AD75367A30}"/>
                </a:ext>
              </a:extLst>
            </p:cNvPr>
            <p:cNvSpPr/>
            <p:nvPr/>
          </p:nvSpPr>
          <p:spPr>
            <a:xfrm>
              <a:off x="3184963" y="6135332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6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3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4"/>
                    <a:pt x="-1600" y="10157"/>
                    <a:pt x="-866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6" name="Freeform: Shape 855">
              <a:extLst>
                <a:ext uri="{FF2B5EF4-FFF2-40B4-BE49-F238E27FC236}">
                  <a16:creationId xmlns:a16="http://schemas.microsoft.com/office/drawing/2014/main" id="{025F56BB-7CF5-6809-BF30-EE2E4B1C9D40}"/>
                </a:ext>
              </a:extLst>
            </p:cNvPr>
            <p:cNvSpPr/>
            <p:nvPr/>
          </p:nvSpPr>
          <p:spPr>
            <a:xfrm>
              <a:off x="3224905" y="6236423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7" name="Freeform: Shape 856">
              <a:extLst>
                <a:ext uri="{FF2B5EF4-FFF2-40B4-BE49-F238E27FC236}">
                  <a16:creationId xmlns:a16="http://schemas.microsoft.com/office/drawing/2014/main" id="{C39395E2-069F-4B6F-D66D-E0A78BAD861C}"/>
                </a:ext>
              </a:extLst>
            </p:cNvPr>
            <p:cNvSpPr/>
            <p:nvPr/>
          </p:nvSpPr>
          <p:spPr>
            <a:xfrm>
              <a:off x="3268184" y="633655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8" name="Freeform: Shape 857">
              <a:extLst>
                <a:ext uri="{FF2B5EF4-FFF2-40B4-BE49-F238E27FC236}">
                  <a16:creationId xmlns:a16="http://schemas.microsoft.com/office/drawing/2014/main" id="{23551854-E239-6994-D555-27443B2776D2}"/>
                </a:ext>
              </a:extLst>
            </p:cNvPr>
            <p:cNvSpPr/>
            <p:nvPr/>
          </p:nvSpPr>
          <p:spPr>
            <a:xfrm>
              <a:off x="3405957" y="6374024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35" y="10876"/>
                    <a:pt x="1735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9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9" name="Freeform: Shape 858">
              <a:extLst>
                <a:ext uri="{FF2B5EF4-FFF2-40B4-BE49-F238E27FC236}">
                  <a16:creationId xmlns:a16="http://schemas.microsoft.com/office/drawing/2014/main" id="{EAC91A98-799F-9D93-7933-62E735A5A21D}"/>
                </a:ext>
              </a:extLst>
            </p:cNvPr>
            <p:cNvSpPr/>
            <p:nvPr/>
          </p:nvSpPr>
          <p:spPr>
            <a:xfrm>
              <a:off x="3504089" y="6330198"/>
              <a:ext cx="15659" cy="22560"/>
            </a:xfrm>
            <a:custGeom>
              <a:avLst/>
              <a:gdLst>
                <a:gd name="connsiteX0" fmla="*/ -828 w 15659"/>
                <a:gd name="connsiteY0" fmla="*/ 7445 h 22560"/>
                <a:gd name="connsiteX1" fmla="*/ 3507 w 15659"/>
                <a:gd name="connsiteY1" fmla="*/ 18755 h 22560"/>
                <a:gd name="connsiteX2" fmla="*/ 10463 w 15659"/>
                <a:gd name="connsiteY2" fmla="*/ 22713 h 22560"/>
                <a:gd name="connsiteX3" fmla="*/ 14421 w 15659"/>
                <a:gd name="connsiteY3" fmla="*/ 15758 h 22560"/>
                <a:gd name="connsiteX4" fmla="*/ 14421 w 15659"/>
                <a:gd name="connsiteY4" fmla="*/ 15758 h 22560"/>
                <a:gd name="connsiteX5" fmla="*/ 10067 w 15659"/>
                <a:gd name="connsiteY5" fmla="*/ 4448 h 22560"/>
                <a:gd name="connsiteX6" fmla="*/ 3111 w 15659"/>
                <a:gd name="connsiteY6" fmla="*/ 489 h 22560"/>
                <a:gd name="connsiteX7" fmla="*/ -828 w 15659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0">
                  <a:moveTo>
                    <a:pt x="-828" y="7445"/>
                  </a:moveTo>
                  <a:cubicBezTo>
                    <a:pt x="604" y="11215"/>
                    <a:pt x="2056" y="14985"/>
                    <a:pt x="3507" y="18755"/>
                  </a:cubicBezTo>
                  <a:cubicBezTo>
                    <a:pt x="4412" y="21714"/>
                    <a:pt x="7465" y="23448"/>
                    <a:pt x="10463" y="22713"/>
                  </a:cubicBezTo>
                  <a:cubicBezTo>
                    <a:pt x="13479" y="21884"/>
                    <a:pt x="15251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7" y="4448"/>
                  </a:lnTo>
                  <a:cubicBezTo>
                    <a:pt x="9181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0" name="Freeform: Shape 859">
              <a:extLst>
                <a:ext uri="{FF2B5EF4-FFF2-40B4-BE49-F238E27FC236}">
                  <a16:creationId xmlns:a16="http://schemas.microsoft.com/office/drawing/2014/main" id="{A6993C28-C0BE-947A-99A7-8A5A0CB6580D}"/>
                </a:ext>
              </a:extLst>
            </p:cNvPr>
            <p:cNvSpPr/>
            <p:nvPr/>
          </p:nvSpPr>
          <p:spPr>
            <a:xfrm>
              <a:off x="3601278" y="6284179"/>
              <a:ext cx="16959" cy="25761"/>
            </a:xfrm>
            <a:custGeom>
              <a:avLst/>
              <a:gdLst>
                <a:gd name="connsiteX0" fmla="*/ -847 w 16959"/>
                <a:gd name="connsiteY0" fmla="*/ 7453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3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2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6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1" name="Freeform: Shape 860">
              <a:extLst>
                <a:ext uri="{FF2B5EF4-FFF2-40B4-BE49-F238E27FC236}">
                  <a16:creationId xmlns:a16="http://schemas.microsoft.com/office/drawing/2014/main" id="{892538AB-55AD-B361-9CF9-FFC5C07C6FB9}"/>
                </a:ext>
              </a:extLst>
            </p:cNvPr>
            <p:cNvSpPr/>
            <p:nvPr/>
          </p:nvSpPr>
          <p:spPr>
            <a:xfrm>
              <a:off x="3699184" y="6239147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6 w 16488"/>
                <a:gd name="connsiteY1" fmla="*/ 20874 h 24679"/>
                <a:gd name="connsiteX2" fmla="*/ 11292 w 16488"/>
                <a:gd name="connsiteY2" fmla="*/ 24832 h 24679"/>
                <a:gd name="connsiteX3" fmla="*/ 15251 w 16488"/>
                <a:gd name="connsiteY3" fmla="*/ 17876 h 24679"/>
                <a:gd name="connsiteX4" fmla="*/ 15251 w 16488"/>
                <a:gd name="connsiteY4" fmla="*/ 17876 h 24679"/>
                <a:gd name="connsiteX5" fmla="*/ 10067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6" y="20874"/>
                  </a:lnTo>
                  <a:cubicBezTo>
                    <a:pt x="5241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1" y="17876"/>
                  </a:cubicBezTo>
                  <a:cubicBezTo>
                    <a:pt x="15251" y="17876"/>
                    <a:pt x="15251" y="17876"/>
                    <a:pt x="15251" y="17876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2" name="Freeform: Shape 861">
              <a:extLst>
                <a:ext uri="{FF2B5EF4-FFF2-40B4-BE49-F238E27FC236}">
                  <a16:creationId xmlns:a16="http://schemas.microsoft.com/office/drawing/2014/main" id="{870AC3D7-3058-D2B4-968A-57B723029A6E}"/>
                </a:ext>
              </a:extLst>
            </p:cNvPr>
            <p:cNvSpPr/>
            <p:nvPr/>
          </p:nvSpPr>
          <p:spPr>
            <a:xfrm>
              <a:off x="3796940" y="6192871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8 h 21505"/>
                <a:gd name="connsiteX4" fmla="*/ 14043 w 15280"/>
                <a:gd name="connsiteY4" fmla="*/ 14691 h 21505"/>
                <a:gd name="connsiteX5" fmla="*/ 10084 w 15280"/>
                <a:gd name="connsiteY5" fmla="*/ 4436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79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5184D33C-D96A-C378-2092-2407E6462EB9}"/>
                </a:ext>
              </a:extLst>
            </p:cNvPr>
            <p:cNvSpPr/>
            <p:nvPr/>
          </p:nvSpPr>
          <p:spPr>
            <a:xfrm>
              <a:off x="2374739" y="4927824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id="{176E563F-AD06-FB0D-FB1D-92D9BCF12262}"/>
                </a:ext>
              </a:extLst>
            </p:cNvPr>
            <p:cNvSpPr/>
            <p:nvPr/>
          </p:nvSpPr>
          <p:spPr>
            <a:xfrm>
              <a:off x="2479166" y="5380697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72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C9147881-A192-6FC8-68E4-7DC2FD79E7DB}"/>
                </a:ext>
              </a:extLst>
            </p:cNvPr>
            <p:cNvSpPr/>
            <p:nvPr/>
          </p:nvSpPr>
          <p:spPr>
            <a:xfrm>
              <a:off x="4387889" y="614928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89A7F95F-63DE-874F-899B-7519F5576F88}"/>
                </a:ext>
              </a:extLst>
            </p:cNvPr>
            <p:cNvSpPr/>
            <p:nvPr/>
          </p:nvSpPr>
          <p:spPr>
            <a:xfrm>
              <a:off x="4492316" y="6602159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BE4A8E9C-6D59-5683-64E9-4ADB8FE86A7D}"/>
                </a:ext>
              </a:extLst>
            </p:cNvPr>
            <p:cNvSpPr/>
            <p:nvPr/>
          </p:nvSpPr>
          <p:spPr>
            <a:xfrm>
              <a:off x="5390695" y="464884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id="{E854C626-F92B-1231-4456-967BB42D3602}"/>
                </a:ext>
              </a:extLst>
            </p:cNvPr>
            <p:cNvSpPr/>
            <p:nvPr/>
          </p:nvSpPr>
          <p:spPr>
            <a:xfrm>
              <a:off x="5495122" y="5101721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CFAD891E-CB71-9DCD-D433-22F2C3662212}"/>
                </a:ext>
              </a:extLst>
            </p:cNvPr>
            <p:cNvSpPr/>
            <p:nvPr/>
          </p:nvSpPr>
          <p:spPr>
            <a:xfrm>
              <a:off x="891527" y="5206612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AD9A5182-AD9E-D423-8996-E88F1A45EF63}"/>
                </a:ext>
              </a:extLst>
            </p:cNvPr>
            <p:cNvSpPr/>
            <p:nvPr/>
          </p:nvSpPr>
          <p:spPr>
            <a:xfrm>
              <a:off x="980411" y="5203561"/>
              <a:ext cx="78375" cy="246078"/>
            </a:xfrm>
            <a:custGeom>
              <a:avLst/>
              <a:gdLst>
                <a:gd name="connsiteX0" fmla="*/ -789 w 78375"/>
                <a:gd name="connsiteY0" fmla="*/ 7321 h 246078"/>
                <a:gd name="connsiteX1" fmla="*/ 66184 w 78375"/>
                <a:gd name="connsiteY1" fmla="*/ 242415 h 246078"/>
                <a:gd name="connsiteX2" fmla="*/ 77098 w 78375"/>
                <a:gd name="connsiteY2" fmla="*/ 239399 h 246078"/>
                <a:gd name="connsiteX3" fmla="*/ 10106 w 78375"/>
                <a:gd name="connsiteY3" fmla="*/ 4306 h 246078"/>
                <a:gd name="connsiteX4" fmla="*/ -789 w 78375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5" h="246078">
                  <a:moveTo>
                    <a:pt x="-789" y="7321"/>
                  </a:moveTo>
                  <a:lnTo>
                    <a:pt x="66184" y="242415"/>
                  </a:lnTo>
                  <a:cubicBezTo>
                    <a:pt x="68182" y="249409"/>
                    <a:pt x="79097" y="246430"/>
                    <a:pt x="77098" y="239399"/>
                  </a:cubicBezTo>
                  <a:cubicBezTo>
                    <a:pt x="54761" y="161041"/>
                    <a:pt x="32443" y="82664"/>
                    <a:pt x="10106" y="4306"/>
                  </a:cubicBezTo>
                  <a:cubicBezTo>
                    <a:pt x="8221" y="-2688"/>
                    <a:pt x="-2806" y="290"/>
                    <a:pt x="-789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07788451-DCFF-FF51-2331-7230763C8C76}"/>
                </a:ext>
              </a:extLst>
            </p:cNvPr>
            <p:cNvSpPr/>
            <p:nvPr/>
          </p:nvSpPr>
          <p:spPr>
            <a:xfrm>
              <a:off x="1072784" y="5379500"/>
              <a:ext cx="86873" cy="157178"/>
            </a:xfrm>
            <a:custGeom>
              <a:avLst/>
              <a:gdLst>
                <a:gd name="connsiteX0" fmla="*/ 73150 w 86873"/>
                <a:gd name="connsiteY0" fmla="*/ 2632 h 157178"/>
                <a:gd name="connsiteX1" fmla="*/ 17053 w 86873"/>
                <a:gd name="connsiteY1" fmla="*/ 25704 h 157178"/>
                <a:gd name="connsiteX2" fmla="*/ 24442 w 86873"/>
                <a:gd name="connsiteY2" fmla="*/ 75618 h 157178"/>
                <a:gd name="connsiteX3" fmla="*/ 67099 w 86873"/>
                <a:gd name="connsiteY3" fmla="*/ 60934 h 157178"/>
                <a:gd name="connsiteX4" fmla="*/ 85289 w 86873"/>
                <a:gd name="connsiteY4" fmla="*/ 9456 h 157178"/>
                <a:gd name="connsiteX5" fmla="*/ 74168 w 86873"/>
                <a:gd name="connsiteY5" fmla="*/ 7948 h 157178"/>
                <a:gd name="connsiteX6" fmla="*/ 71623 w 86873"/>
                <a:gd name="connsiteY6" fmla="*/ 24705 h 157178"/>
                <a:gd name="connsiteX7" fmla="*/ 82537 w 86873"/>
                <a:gd name="connsiteY7" fmla="*/ 24705 h 157178"/>
                <a:gd name="connsiteX8" fmla="*/ 85289 w 86873"/>
                <a:gd name="connsiteY8" fmla="*/ 9456 h 157178"/>
                <a:gd name="connsiteX9" fmla="*/ 74168 w 86873"/>
                <a:gd name="connsiteY9" fmla="*/ 7948 h 157178"/>
                <a:gd name="connsiteX10" fmla="*/ 70096 w 86873"/>
                <a:gd name="connsiteY10" fmla="*/ 104081 h 157178"/>
                <a:gd name="connsiteX11" fmla="*/ 7477 w 86873"/>
                <a:gd name="connsiteY11" fmla="*/ 141931 h 157178"/>
                <a:gd name="connsiteX12" fmla="*/ 1822 w 86873"/>
                <a:gd name="connsiteY12" fmla="*/ 151696 h 157178"/>
                <a:gd name="connsiteX13" fmla="*/ 75751 w 86873"/>
                <a:gd name="connsiteY13" fmla="*/ 120857 h 157178"/>
                <a:gd name="connsiteX14" fmla="*/ 85534 w 86873"/>
                <a:gd name="connsiteY14" fmla="*/ 7967 h 157178"/>
                <a:gd name="connsiteX15" fmla="*/ 74432 w 86873"/>
                <a:gd name="connsiteY15" fmla="*/ 6459 h 157178"/>
                <a:gd name="connsiteX16" fmla="*/ 71680 w 86873"/>
                <a:gd name="connsiteY16" fmla="*/ 27740 h 157178"/>
                <a:gd name="connsiteX17" fmla="*/ 82594 w 86873"/>
                <a:gd name="connsiteY17" fmla="*/ 27740 h 157178"/>
                <a:gd name="connsiteX18" fmla="*/ 85534 w 86873"/>
                <a:gd name="connsiteY18" fmla="*/ 7967 h 157178"/>
                <a:gd name="connsiteX19" fmla="*/ 74432 w 86873"/>
                <a:gd name="connsiteY19" fmla="*/ 6459 h 157178"/>
                <a:gd name="connsiteX20" fmla="*/ 41237 w 86873"/>
                <a:gd name="connsiteY20" fmla="*/ 66589 h 157178"/>
                <a:gd name="connsiteX21" fmla="*/ 21973 w 86873"/>
                <a:gd name="connsiteY21" fmla="*/ 57014 h 157178"/>
                <a:gd name="connsiteX22" fmla="*/ 25460 w 86873"/>
                <a:gd name="connsiteY22" fmla="*/ 33696 h 157178"/>
                <a:gd name="connsiteX23" fmla="*/ 70190 w 86873"/>
                <a:gd name="connsiteY23" fmla="*/ 13546 h 157178"/>
                <a:gd name="connsiteX24" fmla="*/ 73206 w 86873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73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1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8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3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716" y="85382"/>
                    <a:pt x="82424" y="45553"/>
                    <a:pt x="85534" y="7967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80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6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2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1" y="65006"/>
                    <a:pt x="21973" y="57014"/>
                  </a:cubicBezTo>
                  <a:cubicBezTo>
                    <a:pt x="18505" y="49021"/>
                    <a:pt x="21257" y="40840"/>
                    <a:pt x="25460" y="33696"/>
                  </a:cubicBezTo>
                  <a:cubicBezTo>
                    <a:pt x="34564" y="18202"/>
                    <a:pt x="52264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1E990A66-432B-BF73-2F9B-DDAB8DC6DC90}"/>
                </a:ext>
              </a:extLst>
            </p:cNvPr>
            <p:cNvSpPr/>
            <p:nvPr/>
          </p:nvSpPr>
          <p:spPr>
            <a:xfrm>
              <a:off x="922936" y="5353718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5A1CD237-CBE7-7283-0AAB-7E28705DAA8A}"/>
                </a:ext>
              </a:extLst>
            </p:cNvPr>
            <p:cNvSpPr/>
            <p:nvPr/>
          </p:nvSpPr>
          <p:spPr>
            <a:xfrm>
              <a:off x="3824544" y="4377224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F87B3551-B5D7-8382-22BD-360600C08F60}"/>
                </a:ext>
              </a:extLst>
            </p:cNvPr>
            <p:cNvSpPr/>
            <p:nvPr/>
          </p:nvSpPr>
          <p:spPr>
            <a:xfrm>
              <a:off x="3913426" y="437417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45" y="82664"/>
                    <a:pt x="10108" y="4306"/>
                  </a:cubicBezTo>
                  <a:cubicBezTo>
                    <a:pt x="8129" y="-2688"/>
                    <a:pt x="-2803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B0D47F47-130E-2807-09E6-DC731B3D83A7}"/>
                </a:ext>
              </a:extLst>
            </p:cNvPr>
            <p:cNvSpPr/>
            <p:nvPr/>
          </p:nvSpPr>
          <p:spPr>
            <a:xfrm>
              <a:off x="4005800" y="4550113"/>
              <a:ext cx="86837" cy="157178"/>
            </a:xfrm>
            <a:custGeom>
              <a:avLst/>
              <a:gdLst>
                <a:gd name="connsiteX0" fmla="*/ 73150 w 86837"/>
                <a:gd name="connsiteY0" fmla="*/ 2632 h 157178"/>
                <a:gd name="connsiteX1" fmla="*/ 17053 w 86837"/>
                <a:gd name="connsiteY1" fmla="*/ 25704 h 157178"/>
                <a:gd name="connsiteX2" fmla="*/ 24442 w 86837"/>
                <a:gd name="connsiteY2" fmla="*/ 75618 h 157178"/>
                <a:gd name="connsiteX3" fmla="*/ 67099 w 86837"/>
                <a:gd name="connsiteY3" fmla="*/ 60934 h 157178"/>
                <a:gd name="connsiteX4" fmla="*/ 85289 w 86837"/>
                <a:gd name="connsiteY4" fmla="*/ 9456 h 157178"/>
                <a:gd name="connsiteX5" fmla="*/ 74168 w 86837"/>
                <a:gd name="connsiteY5" fmla="*/ 7948 h 157178"/>
                <a:gd name="connsiteX6" fmla="*/ 71623 w 86837"/>
                <a:gd name="connsiteY6" fmla="*/ 24705 h 157178"/>
                <a:gd name="connsiteX7" fmla="*/ 82537 w 86837"/>
                <a:gd name="connsiteY7" fmla="*/ 24705 h 157178"/>
                <a:gd name="connsiteX8" fmla="*/ 85289 w 86837"/>
                <a:gd name="connsiteY8" fmla="*/ 9456 h 157178"/>
                <a:gd name="connsiteX9" fmla="*/ 74168 w 86837"/>
                <a:gd name="connsiteY9" fmla="*/ 7948 h 157178"/>
                <a:gd name="connsiteX10" fmla="*/ 70096 w 86837"/>
                <a:gd name="connsiteY10" fmla="*/ 104081 h 157178"/>
                <a:gd name="connsiteX11" fmla="*/ 7478 w 86837"/>
                <a:gd name="connsiteY11" fmla="*/ 141931 h 157178"/>
                <a:gd name="connsiteX12" fmla="*/ 1823 w 86837"/>
                <a:gd name="connsiteY12" fmla="*/ 151696 h 157178"/>
                <a:gd name="connsiteX13" fmla="*/ 75751 w 86837"/>
                <a:gd name="connsiteY13" fmla="*/ 120857 h 157178"/>
                <a:gd name="connsiteX14" fmla="*/ 85534 w 86837"/>
                <a:gd name="connsiteY14" fmla="*/ 7967 h 157178"/>
                <a:gd name="connsiteX15" fmla="*/ 74432 w 86837"/>
                <a:gd name="connsiteY15" fmla="*/ 6459 h 157178"/>
                <a:gd name="connsiteX16" fmla="*/ 71679 w 86837"/>
                <a:gd name="connsiteY16" fmla="*/ 27740 h 157178"/>
                <a:gd name="connsiteX17" fmla="*/ 82593 w 86837"/>
                <a:gd name="connsiteY17" fmla="*/ 27740 h 157178"/>
                <a:gd name="connsiteX18" fmla="*/ 85534 w 86837"/>
                <a:gd name="connsiteY18" fmla="*/ 7967 h 157178"/>
                <a:gd name="connsiteX19" fmla="*/ 74432 w 86837"/>
                <a:gd name="connsiteY19" fmla="*/ 6459 h 157178"/>
                <a:gd name="connsiteX20" fmla="*/ 41237 w 86837"/>
                <a:gd name="connsiteY20" fmla="*/ 66589 h 157178"/>
                <a:gd name="connsiteX21" fmla="*/ 21973 w 86837"/>
                <a:gd name="connsiteY21" fmla="*/ 57014 h 157178"/>
                <a:gd name="connsiteX22" fmla="*/ 25460 w 86837"/>
                <a:gd name="connsiteY22" fmla="*/ 33696 h 157178"/>
                <a:gd name="connsiteX23" fmla="*/ 70191 w 86837"/>
                <a:gd name="connsiteY23" fmla="*/ 13546 h 157178"/>
                <a:gd name="connsiteX24" fmla="*/ 73206 w 86837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7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8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58"/>
                    <a:pt x="36714" y="157482"/>
                    <a:pt x="7478" y="141931"/>
                  </a:cubicBezTo>
                  <a:cubicBezTo>
                    <a:pt x="1050" y="138520"/>
                    <a:pt x="-4662" y="148265"/>
                    <a:pt x="1823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3" y="27740"/>
                  </a:cubicBezTo>
                  <a:cubicBezTo>
                    <a:pt x="85006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2" y="6459"/>
                  </a:cubicBezTo>
                  <a:cubicBezTo>
                    <a:pt x="68626" y="25478"/>
                    <a:pt x="65441" y="61877"/>
                    <a:pt x="41237" y="66589"/>
                  </a:cubicBezTo>
                  <a:cubicBezTo>
                    <a:pt x="32962" y="68210"/>
                    <a:pt x="25441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1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355E1406-0746-FEF5-7322-7101BA8E5D1A}"/>
                </a:ext>
              </a:extLst>
            </p:cNvPr>
            <p:cNvSpPr/>
            <p:nvPr/>
          </p:nvSpPr>
          <p:spPr>
            <a:xfrm>
              <a:off x="3855953" y="4524330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617291C6-196E-2F6D-CDC3-85465E1AC2AE}"/>
                </a:ext>
              </a:extLst>
            </p:cNvPr>
            <p:cNvSpPr/>
            <p:nvPr/>
          </p:nvSpPr>
          <p:spPr>
            <a:xfrm>
              <a:off x="1011597" y="5684985"/>
              <a:ext cx="131815" cy="630534"/>
            </a:xfrm>
            <a:custGeom>
              <a:avLst/>
              <a:gdLst>
                <a:gd name="connsiteX0" fmla="*/ 119747 w 131815"/>
                <a:gd name="connsiteY0" fmla="*/ 4398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9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A4917B09-2B0F-CC90-811F-313F0D921C57}"/>
                </a:ext>
              </a:extLst>
            </p:cNvPr>
            <p:cNvSpPr/>
            <p:nvPr/>
          </p:nvSpPr>
          <p:spPr>
            <a:xfrm>
              <a:off x="1012340" y="6279778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9C92243A-5B56-4E9B-5B6F-905B05F33C9F}"/>
                </a:ext>
              </a:extLst>
            </p:cNvPr>
            <p:cNvSpPr/>
            <p:nvPr/>
          </p:nvSpPr>
          <p:spPr>
            <a:xfrm>
              <a:off x="1104670" y="5681472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1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1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970E869B-8EC4-DEFA-8101-0F4703F19CD3}"/>
                </a:ext>
              </a:extLst>
            </p:cNvPr>
            <p:cNvSpPr/>
            <p:nvPr/>
          </p:nvSpPr>
          <p:spPr>
            <a:xfrm>
              <a:off x="1133669" y="5679710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6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C8DAE2AE-57B8-D0F5-4F7A-233F24F459A3}"/>
                </a:ext>
              </a:extLst>
            </p:cNvPr>
            <p:cNvSpPr/>
            <p:nvPr/>
          </p:nvSpPr>
          <p:spPr>
            <a:xfrm>
              <a:off x="1608339" y="6354187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53"/>
                    <a:pt x="20751" y="37423"/>
                  </a:cubicBezTo>
                  <a:cubicBezTo>
                    <a:pt x="24973" y="43267"/>
                    <a:pt x="34775" y="37630"/>
                    <a:pt x="30515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9A28DA5D-296C-ED28-6E37-2E170E69F5BB}"/>
                </a:ext>
              </a:extLst>
            </p:cNvPr>
            <p:cNvSpPr/>
            <p:nvPr/>
          </p:nvSpPr>
          <p:spPr>
            <a:xfrm>
              <a:off x="1601169" y="6383834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6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40EE709C-DB0F-6327-81D9-B1D4F07E2138}"/>
                </a:ext>
              </a:extLst>
            </p:cNvPr>
            <p:cNvSpPr/>
            <p:nvPr/>
          </p:nvSpPr>
          <p:spPr>
            <a:xfrm>
              <a:off x="1047020" y="6146137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9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23900D1A-72E1-869D-83F3-B54CD1AD438E}"/>
                </a:ext>
              </a:extLst>
            </p:cNvPr>
            <p:cNvSpPr/>
            <p:nvPr/>
          </p:nvSpPr>
          <p:spPr>
            <a:xfrm>
              <a:off x="1166179" y="6106208"/>
              <a:ext cx="59544" cy="116762"/>
            </a:xfrm>
            <a:custGeom>
              <a:avLst/>
              <a:gdLst>
                <a:gd name="connsiteX0" fmla="*/ 57396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3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8 w 59544"/>
                <a:gd name="connsiteY17" fmla="*/ 47839 h 116762"/>
                <a:gd name="connsiteX18" fmla="*/ 47632 w 59544"/>
                <a:gd name="connsiteY18" fmla="*/ 14966 h 116762"/>
                <a:gd name="connsiteX19" fmla="*/ 57396 w 59544"/>
                <a:gd name="connsiteY19" fmla="*/ 9311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6" y="9292"/>
                  </a:moveTo>
                  <a:cubicBezTo>
                    <a:pt x="47726" y="-3413"/>
                    <a:pt x="32025" y="-1359"/>
                    <a:pt x="20338" y="7595"/>
                  </a:cubicBezTo>
                  <a:cubicBezTo>
                    <a:pt x="8651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7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57" y="86048"/>
                    <a:pt x="37491" y="93211"/>
                  </a:cubicBezTo>
                  <a:cubicBezTo>
                    <a:pt x="36511" y="96603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3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8" y="47839"/>
                  </a:cubicBezTo>
                  <a:cubicBezTo>
                    <a:pt x="-1471" y="36963"/>
                    <a:pt x="35568" y="-887"/>
                    <a:pt x="47632" y="14966"/>
                  </a:cubicBezTo>
                  <a:cubicBezTo>
                    <a:pt x="51987" y="20620"/>
                    <a:pt x="61807" y="15060"/>
                    <a:pt x="57396" y="93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85A46B33-C54C-06E4-3277-F8A679EAABB7}"/>
                </a:ext>
              </a:extLst>
            </p:cNvPr>
            <p:cNvSpPr/>
            <p:nvPr/>
          </p:nvSpPr>
          <p:spPr>
            <a:xfrm>
              <a:off x="1237684" y="6107780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7" y="-1272"/>
                    <a:pt x="33091" y="9642"/>
                    <a:pt x="40160" y="11433"/>
                  </a:cubicBezTo>
                  <a:cubicBezTo>
                    <a:pt x="59009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7" y="92675"/>
                    <a:pt x="9698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01374798-1638-7BFA-EFB4-6828EA51DA1B}"/>
                </a:ext>
              </a:extLst>
            </p:cNvPr>
            <p:cNvSpPr/>
            <p:nvPr/>
          </p:nvSpPr>
          <p:spPr>
            <a:xfrm>
              <a:off x="1310639" y="6071913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10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4" y="30034"/>
                  </a:cubicBezTo>
                  <a:cubicBezTo>
                    <a:pt x="19494" y="40364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2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BF1F3A96-2080-04D5-BCC3-2F9219658EBB}"/>
                </a:ext>
              </a:extLst>
            </p:cNvPr>
            <p:cNvSpPr/>
            <p:nvPr/>
          </p:nvSpPr>
          <p:spPr>
            <a:xfrm>
              <a:off x="2464359" y="5682894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1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2" y="529946"/>
                    <a:pt x="224783" y="499409"/>
                  </a:cubicBezTo>
                  <a:cubicBezTo>
                    <a:pt x="223538" y="439542"/>
                    <a:pt x="218091" y="379846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1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5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5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1B9426FB-303C-3575-88EA-15C291446A18}"/>
                </a:ext>
              </a:extLst>
            </p:cNvPr>
            <p:cNvSpPr/>
            <p:nvPr/>
          </p:nvSpPr>
          <p:spPr>
            <a:xfrm>
              <a:off x="2207113" y="5919619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9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7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B0F6A6D2-588B-F6EB-1C72-4914AE3B5D9D}"/>
                </a:ext>
              </a:extLst>
            </p:cNvPr>
            <p:cNvSpPr/>
            <p:nvPr/>
          </p:nvSpPr>
          <p:spPr>
            <a:xfrm>
              <a:off x="2291402" y="5787166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85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6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8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id="{9D0F1D10-A6FD-D56F-600E-B47BEFE172B2}"/>
                </a:ext>
              </a:extLst>
            </p:cNvPr>
            <p:cNvSpPr/>
            <p:nvPr/>
          </p:nvSpPr>
          <p:spPr>
            <a:xfrm rot="-5379000">
              <a:off x="2499988" y="5668568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C7A345DB-59F7-8CB0-7505-FC6EAA35AEFA}"/>
                </a:ext>
              </a:extLst>
            </p:cNvPr>
            <p:cNvSpPr/>
            <p:nvPr/>
          </p:nvSpPr>
          <p:spPr>
            <a:xfrm>
              <a:off x="2293860" y="6301659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13E2CA7A-C15D-0891-755A-7AD08183C8D9}"/>
                </a:ext>
              </a:extLst>
            </p:cNvPr>
            <p:cNvSpPr/>
            <p:nvPr/>
          </p:nvSpPr>
          <p:spPr>
            <a:xfrm>
              <a:off x="2919201" y="6147054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3" name="Freeform: Shape 892">
              <a:extLst>
                <a:ext uri="{FF2B5EF4-FFF2-40B4-BE49-F238E27FC236}">
                  <a16:creationId xmlns:a16="http://schemas.microsoft.com/office/drawing/2014/main" id="{44B14849-72B8-DA1D-2615-5A8D7A1EBBD2}"/>
                </a:ext>
              </a:extLst>
            </p:cNvPr>
            <p:cNvSpPr/>
            <p:nvPr/>
          </p:nvSpPr>
          <p:spPr>
            <a:xfrm>
              <a:off x="2531510" y="602139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9135D5EA-0C99-220C-8075-517F97727574}"/>
                </a:ext>
              </a:extLst>
            </p:cNvPr>
            <p:cNvSpPr/>
            <p:nvPr/>
          </p:nvSpPr>
          <p:spPr>
            <a:xfrm>
              <a:off x="180836" y="5900194"/>
              <a:ext cx="386813" cy="384890"/>
            </a:xfrm>
            <a:custGeom>
              <a:avLst/>
              <a:gdLst>
                <a:gd name="connsiteX0" fmla="*/ 141251 w 386813"/>
                <a:gd name="connsiteY0" fmla="*/ 384840 h 384890"/>
                <a:gd name="connsiteX1" fmla="*/ 114466 w 386813"/>
                <a:gd name="connsiteY1" fmla="*/ 373530 h 384890"/>
                <a:gd name="connsiteX2" fmla="*/ 101271 w 386813"/>
                <a:gd name="connsiteY2" fmla="*/ 367385 h 384890"/>
                <a:gd name="connsiteX3" fmla="*/ 90169 w 386813"/>
                <a:gd name="connsiteY3" fmla="*/ 362126 h 384890"/>
                <a:gd name="connsiteX4" fmla="*/ 82515 w 386813"/>
                <a:gd name="connsiteY4" fmla="*/ 358922 h 384890"/>
                <a:gd name="connsiteX5" fmla="*/ 76465 w 386813"/>
                <a:gd name="connsiteY5" fmla="*/ 356415 h 384890"/>
                <a:gd name="connsiteX6" fmla="*/ 65381 w 386813"/>
                <a:gd name="connsiteY6" fmla="*/ 351363 h 384890"/>
                <a:gd name="connsiteX7" fmla="*/ 62120 w 386813"/>
                <a:gd name="connsiteY7" fmla="*/ 349836 h 384890"/>
                <a:gd name="connsiteX8" fmla="*/ 58350 w 386813"/>
                <a:gd name="connsiteY8" fmla="*/ 348046 h 384890"/>
                <a:gd name="connsiteX9" fmla="*/ 58124 w 386813"/>
                <a:gd name="connsiteY9" fmla="*/ 347932 h 384890"/>
                <a:gd name="connsiteX10" fmla="*/ 50848 w 386813"/>
                <a:gd name="connsiteY10" fmla="*/ 344558 h 384890"/>
                <a:gd name="connsiteX11" fmla="*/ 43704 w 386813"/>
                <a:gd name="connsiteY11" fmla="*/ 341580 h 384890"/>
                <a:gd name="connsiteX12" fmla="*/ 35938 w 386813"/>
                <a:gd name="connsiteY12" fmla="*/ 338338 h 384890"/>
                <a:gd name="connsiteX13" fmla="*/ 28662 w 386813"/>
                <a:gd name="connsiteY13" fmla="*/ 334945 h 384890"/>
                <a:gd name="connsiteX14" fmla="*/ 21933 w 386813"/>
                <a:gd name="connsiteY14" fmla="*/ 331797 h 384890"/>
                <a:gd name="connsiteX15" fmla="*/ 21329 w 386813"/>
                <a:gd name="connsiteY15" fmla="*/ 331514 h 384890"/>
                <a:gd name="connsiteX16" fmla="*/ 5929 w 386813"/>
                <a:gd name="connsiteY16" fmla="*/ 324974 h 384890"/>
                <a:gd name="connsiteX17" fmla="*/ 3592 w 386813"/>
                <a:gd name="connsiteY17" fmla="*/ 323598 h 384890"/>
                <a:gd name="connsiteX18" fmla="*/ -1008 w 386813"/>
                <a:gd name="connsiteY18" fmla="*/ 315096 h 384890"/>
                <a:gd name="connsiteX19" fmla="*/ 5307 w 386813"/>
                <a:gd name="connsiteY19" fmla="*/ 309197 h 384890"/>
                <a:gd name="connsiteX20" fmla="*/ 9756 w 386813"/>
                <a:gd name="connsiteY20" fmla="*/ 309762 h 384890"/>
                <a:gd name="connsiteX21" fmla="*/ 11641 w 386813"/>
                <a:gd name="connsiteY21" fmla="*/ 310365 h 384890"/>
                <a:gd name="connsiteX22" fmla="*/ 26720 w 386813"/>
                <a:gd name="connsiteY22" fmla="*/ 316755 h 384890"/>
                <a:gd name="connsiteX23" fmla="*/ 36145 w 386813"/>
                <a:gd name="connsiteY23" fmla="*/ 321279 h 384890"/>
                <a:gd name="connsiteX24" fmla="*/ 41800 w 386813"/>
                <a:gd name="connsiteY24" fmla="*/ 324069 h 384890"/>
                <a:gd name="connsiteX25" fmla="*/ 42611 w 386813"/>
                <a:gd name="connsiteY25" fmla="*/ 324446 h 384890"/>
                <a:gd name="connsiteX26" fmla="*/ 53431 w 386813"/>
                <a:gd name="connsiteY26" fmla="*/ 329497 h 384890"/>
                <a:gd name="connsiteX27" fmla="*/ 60160 w 386813"/>
                <a:gd name="connsiteY27" fmla="*/ 332363 h 384890"/>
                <a:gd name="connsiteX28" fmla="*/ 68567 w 386813"/>
                <a:gd name="connsiteY28" fmla="*/ 335982 h 384890"/>
                <a:gd name="connsiteX29" fmla="*/ 77238 w 386813"/>
                <a:gd name="connsiteY29" fmla="*/ 340185 h 384890"/>
                <a:gd name="connsiteX30" fmla="*/ 83043 w 386813"/>
                <a:gd name="connsiteY30" fmla="*/ 343051 h 384890"/>
                <a:gd name="connsiteX31" fmla="*/ 93731 w 386813"/>
                <a:gd name="connsiteY31" fmla="*/ 347989 h 384890"/>
                <a:gd name="connsiteX32" fmla="*/ 100536 w 386813"/>
                <a:gd name="connsiteY32" fmla="*/ 350986 h 384890"/>
                <a:gd name="connsiteX33" fmla="*/ 100762 w 386813"/>
                <a:gd name="connsiteY33" fmla="*/ 350986 h 384890"/>
                <a:gd name="connsiteX34" fmla="*/ 109150 w 386813"/>
                <a:gd name="connsiteY34" fmla="*/ 354756 h 384890"/>
                <a:gd name="connsiteX35" fmla="*/ 119687 w 386813"/>
                <a:gd name="connsiteY35" fmla="*/ 359676 h 384890"/>
                <a:gd name="connsiteX36" fmla="*/ 123759 w 386813"/>
                <a:gd name="connsiteY36" fmla="*/ 361561 h 384890"/>
                <a:gd name="connsiteX37" fmla="*/ 127529 w 386813"/>
                <a:gd name="connsiteY37" fmla="*/ 363446 h 384890"/>
                <a:gd name="connsiteX38" fmla="*/ 137726 w 386813"/>
                <a:gd name="connsiteY38" fmla="*/ 368026 h 384890"/>
                <a:gd name="connsiteX39" fmla="*/ 138104 w 386813"/>
                <a:gd name="connsiteY39" fmla="*/ 368139 h 384890"/>
                <a:gd name="connsiteX40" fmla="*/ 145775 w 386813"/>
                <a:gd name="connsiteY40" fmla="*/ 365953 h 384890"/>
                <a:gd name="connsiteX41" fmla="*/ 155049 w 386813"/>
                <a:gd name="connsiteY41" fmla="*/ 358262 h 384890"/>
                <a:gd name="connsiteX42" fmla="*/ 164003 w 386813"/>
                <a:gd name="connsiteY42" fmla="*/ 350722 h 384890"/>
                <a:gd name="connsiteX43" fmla="*/ 189167 w 386813"/>
                <a:gd name="connsiteY43" fmla="*/ 337527 h 384890"/>
                <a:gd name="connsiteX44" fmla="*/ 212786 w 386813"/>
                <a:gd name="connsiteY44" fmla="*/ 330553 h 384890"/>
                <a:gd name="connsiteX45" fmla="*/ 226980 w 386813"/>
                <a:gd name="connsiteY45" fmla="*/ 328668 h 384890"/>
                <a:gd name="connsiteX46" fmla="*/ 237554 w 386813"/>
                <a:gd name="connsiteY46" fmla="*/ 327386 h 384890"/>
                <a:gd name="connsiteX47" fmla="*/ 277139 w 386813"/>
                <a:gd name="connsiteY47" fmla="*/ 316435 h 384890"/>
                <a:gd name="connsiteX48" fmla="*/ 298326 w 386813"/>
                <a:gd name="connsiteY48" fmla="*/ 304861 h 384890"/>
                <a:gd name="connsiteX49" fmla="*/ 320946 w 386813"/>
                <a:gd name="connsiteY49" fmla="*/ 287726 h 384890"/>
                <a:gd name="connsiteX50" fmla="*/ 340757 w 386813"/>
                <a:gd name="connsiteY50" fmla="*/ 264447 h 384890"/>
                <a:gd name="connsiteX51" fmla="*/ 355836 w 386813"/>
                <a:gd name="connsiteY51" fmla="*/ 240320 h 384890"/>
                <a:gd name="connsiteX52" fmla="*/ 361491 w 386813"/>
                <a:gd name="connsiteY52" fmla="*/ 225522 h 384890"/>
                <a:gd name="connsiteX53" fmla="*/ 364017 w 386813"/>
                <a:gd name="connsiteY53" fmla="*/ 218152 h 384890"/>
                <a:gd name="connsiteX54" fmla="*/ 370162 w 386813"/>
                <a:gd name="connsiteY54" fmla="*/ 186504 h 384890"/>
                <a:gd name="connsiteX55" fmla="*/ 368277 w 386813"/>
                <a:gd name="connsiteY55" fmla="*/ 144544 h 384890"/>
                <a:gd name="connsiteX56" fmla="*/ 358532 w 386813"/>
                <a:gd name="connsiteY56" fmla="*/ 109408 h 384890"/>
                <a:gd name="connsiteX57" fmla="*/ 349880 w 386813"/>
                <a:gd name="connsiteY57" fmla="*/ 93254 h 384890"/>
                <a:gd name="connsiteX58" fmla="*/ 347034 w 386813"/>
                <a:gd name="connsiteY58" fmla="*/ 88447 h 384890"/>
                <a:gd name="connsiteX59" fmla="*/ 313104 w 386813"/>
                <a:gd name="connsiteY59" fmla="*/ 50842 h 384890"/>
                <a:gd name="connsiteX60" fmla="*/ 300268 w 386813"/>
                <a:gd name="connsiteY60" fmla="*/ 41266 h 384890"/>
                <a:gd name="connsiteX61" fmla="*/ 279288 w 386813"/>
                <a:gd name="connsiteY61" fmla="*/ 29957 h 384890"/>
                <a:gd name="connsiteX62" fmla="*/ 277403 w 386813"/>
                <a:gd name="connsiteY62" fmla="*/ 29052 h 384890"/>
                <a:gd name="connsiteX63" fmla="*/ 257177 w 386813"/>
                <a:gd name="connsiteY63" fmla="*/ 21192 h 384890"/>
                <a:gd name="connsiteX64" fmla="*/ 253407 w 386813"/>
                <a:gd name="connsiteY64" fmla="*/ 20098 h 384890"/>
                <a:gd name="connsiteX65" fmla="*/ 237818 w 386813"/>
                <a:gd name="connsiteY65" fmla="*/ 17158 h 384890"/>
                <a:gd name="connsiteX66" fmla="*/ 202758 w 386813"/>
                <a:gd name="connsiteY66" fmla="*/ 16460 h 384890"/>
                <a:gd name="connsiteX67" fmla="*/ 174144 w 386813"/>
                <a:gd name="connsiteY67" fmla="*/ 22115 h 384890"/>
                <a:gd name="connsiteX68" fmla="*/ 150733 w 386813"/>
                <a:gd name="connsiteY68" fmla="*/ 30221 h 384890"/>
                <a:gd name="connsiteX69" fmla="*/ 135238 w 386813"/>
                <a:gd name="connsiteY69" fmla="*/ 38703 h 384890"/>
                <a:gd name="connsiteX70" fmla="*/ 131619 w 386813"/>
                <a:gd name="connsiteY70" fmla="*/ 41022 h 384890"/>
                <a:gd name="connsiteX71" fmla="*/ 114654 w 386813"/>
                <a:gd name="connsiteY71" fmla="*/ 53217 h 384890"/>
                <a:gd name="connsiteX72" fmla="*/ 82101 w 386813"/>
                <a:gd name="connsiteY72" fmla="*/ 91105 h 384890"/>
                <a:gd name="connsiteX73" fmla="*/ 77973 w 386813"/>
                <a:gd name="connsiteY73" fmla="*/ 98475 h 384890"/>
                <a:gd name="connsiteX74" fmla="*/ 70584 w 386813"/>
                <a:gd name="connsiteY74" fmla="*/ 112047 h 384890"/>
                <a:gd name="connsiteX75" fmla="*/ 66116 w 386813"/>
                <a:gd name="connsiteY75" fmla="*/ 123960 h 384890"/>
                <a:gd name="connsiteX76" fmla="*/ 64929 w 386813"/>
                <a:gd name="connsiteY76" fmla="*/ 127730 h 384890"/>
                <a:gd name="connsiteX77" fmla="*/ 61461 w 386813"/>
                <a:gd name="connsiteY77" fmla="*/ 140661 h 384890"/>
                <a:gd name="connsiteX78" fmla="*/ 57841 w 386813"/>
                <a:gd name="connsiteY78" fmla="*/ 169803 h 384890"/>
                <a:gd name="connsiteX79" fmla="*/ 59161 w 386813"/>
                <a:gd name="connsiteY79" fmla="*/ 194176 h 384890"/>
                <a:gd name="connsiteX80" fmla="*/ 60216 w 386813"/>
                <a:gd name="connsiteY80" fmla="*/ 203299 h 384890"/>
                <a:gd name="connsiteX81" fmla="*/ 59274 w 386813"/>
                <a:gd name="connsiteY81" fmla="*/ 226389 h 384890"/>
                <a:gd name="connsiteX82" fmla="*/ 55052 w 386813"/>
                <a:gd name="connsiteY82" fmla="*/ 252101 h 384890"/>
                <a:gd name="connsiteX83" fmla="*/ 50773 w 386813"/>
                <a:gd name="connsiteY83" fmla="*/ 265672 h 384890"/>
                <a:gd name="connsiteX84" fmla="*/ 49472 w 386813"/>
                <a:gd name="connsiteY84" fmla="*/ 269310 h 384890"/>
                <a:gd name="connsiteX85" fmla="*/ 45514 w 386813"/>
                <a:gd name="connsiteY85" fmla="*/ 278735 h 384890"/>
                <a:gd name="connsiteX86" fmla="*/ 43629 w 386813"/>
                <a:gd name="connsiteY86" fmla="*/ 282505 h 384890"/>
                <a:gd name="connsiteX87" fmla="*/ 34864 w 386813"/>
                <a:gd name="connsiteY87" fmla="*/ 298904 h 384890"/>
                <a:gd name="connsiteX88" fmla="*/ 28813 w 386813"/>
                <a:gd name="connsiteY88" fmla="*/ 303523 h 384890"/>
                <a:gd name="connsiteX89" fmla="*/ 25589 w 386813"/>
                <a:gd name="connsiteY89" fmla="*/ 303353 h 384890"/>
                <a:gd name="connsiteX90" fmla="*/ 22479 w 386813"/>
                <a:gd name="connsiteY90" fmla="*/ 301732 h 384890"/>
                <a:gd name="connsiteX91" fmla="*/ 20198 w 386813"/>
                <a:gd name="connsiteY91" fmla="*/ 299263 h 384890"/>
                <a:gd name="connsiteX92" fmla="*/ 21254 w 386813"/>
                <a:gd name="connsiteY92" fmla="*/ 292628 h 384890"/>
                <a:gd name="connsiteX93" fmla="*/ 29246 w 386813"/>
                <a:gd name="connsiteY93" fmla="*/ 276926 h 384890"/>
                <a:gd name="connsiteX94" fmla="*/ 33016 w 386813"/>
                <a:gd name="connsiteY94" fmla="*/ 269725 h 384890"/>
                <a:gd name="connsiteX95" fmla="*/ 42441 w 386813"/>
                <a:gd name="connsiteY95" fmla="*/ 238076 h 384890"/>
                <a:gd name="connsiteX96" fmla="*/ 44326 w 386813"/>
                <a:gd name="connsiteY96" fmla="*/ 195834 h 384890"/>
                <a:gd name="connsiteX97" fmla="*/ 44420 w 386813"/>
                <a:gd name="connsiteY97" fmla="*/ 152762 h 384890"/>
                <a:gd name="connsiteX98" fmla="*/ 51244 w 386813"/>
                <a:gd name="connsiteY98" fmla="*/ 120605 h 384890"/>
                <a:gd name="connsiteX99" fmla="*/ 93731 w 386813"/>
                <a:gd name="connsiteY99" fmla="*/ 52746 h 384890"/>
                <a:gd name="connsiteX100" fmla="*/ 95616 w 386813"/>
                <a:gd name="connsiteY100" fmla="*/ 50861 h 384890"/>
                <a:gd name="connsiteX101" fmla="*/ 109829 w 386813"/>
                <a:gd name="connsiteY101" fmla="*/ 37572 h 384890"/>
                <a:gd name="connsiteX102" fmla="*/ 118387 w 386813"/>
                <a:gd name="connsiteY102" fmla="*/ 31540 h 384890"/>
                <a:gd name="connsiteX103" fmla="*/ 121365 w 386813"/>
                <a:gd name="connsiteY103" fmla="*/ 29655 h 384890"/>
                <a:gd name="connsiteX104" fmla="*/ 121949 w 386813"/>
                <a:gd name="connsiteY104" fmla="*/ 29278 h 384890"/>
                <a:gd name="connsiteX105" fmla="*/ 129828 w 386813"/>
                <a:gd name="connsiteY105" fmla="*/ 24471 h 384890"/>
                <a:gd name="connsiteX106" fmla="*/ 130319 w 386813"/>
                <a:gd name="connsiteY106" fmla="*/ 24226 h 384890"/>
                <a:gd name="connsiteX107" fmla="*/ 151430 w 386813"/>
                <a:gd name="connsiteY107" fmla="*/ 13897 h 384890"/>
                <a:gd name="connsiteX108" fmla="*/ 203569 w 386813"/>
                <a:gd name="connsiteY108" fmla="*/ 1211 h 384890"/>
                <a:gd name="connsiteX109" fmla="*/ 237649 w 386813"/>
                <a:gd name="connsiteY109" fmla="*/ 1946 h 384890"/>
                <a:gd name="connsiteX110" fmla="*/ 244001 w 386813"/>
                <a:gd name="connsiteY110" fmla="*/ 3039 h 384890"/>
                <a:gd name="connsiteX111" fmla="*/ 244303 w 386813"/>
                <a:gd name="connsiteY111" fmla="*/ 3039 h 384890"/>
                <a:gd name="connsiteX112" fmla="*/ 261701 w 386813"/>
                <a:gd name="connsiteY112" fmla="*/ 6602 h 384890"/>
                <a:gd name="connsiteX113" fmla="*/ 264340 w 386813"/>
                <a:gd name="connsiteY113" fmla="*/ 7393 h 384890"/>
                <a:gd name="connsiteX114" fmla="*/ 316950 w 386813"/>
                <a:gd name="connsiteY114" fmla="*/ 34744 h 384890"/>
                <a:gd name="connsiteX115" fmla="*/ 319400 w 386813"/>
                <a:gd name="connsiteY115" fmla="*/ 36629 h 384890"/>
                <a:gd name="connsiteX116" fmla="*/ 323999 w 386813"/>
                <a:gd name="connsiteY116" fmla="*/ 40230 h 384890"/>
                <a:gd name="connsiteX117" fmla="*/ 342962 w 386813"/>
                <a:gd name="connsiteY117" fmla="*/ 58363 h 384890"/>
                <a:gd name="connsiteX118" fmla="*/ 352877 w 386813"/>
                <a:gd name="connsiteY118" fmla="*/ 70766 h 384890"/>
                <a:gd name="connsiteX119" fmla="*/ 357816 w 386813"/>
                <a:gd name="connsiteY119" fmla="*/ 76892 h 384890"/>
                <a:gd name="connsiteX120" fmla="*/ 374988 w 386813"/>
                <a:gd name="connsiteY120" fmla="*/ 108748 h 384890"/>
                <a:gd name="connsiteX121" fmla="*/ 385186 w 386813"/>
                <a:gd name="connsiteY121" fmla="*/ 155044 h 384890"/>
                <a:gd name="connsiteX122" fmla="*/ 385186 w 386813"/>
                <a:gd name="connsiteY122" fmla="*/ 188709 h 384890"/>
                <a:gd name="connsiteX123" fmla="*/ 379738 w 386813"/>
                <a:gd name="connsiteY123" fmla="*/ 217681 h 384890"/>
                <a:gd name="connsiteX124" fmla="*/ 379305 w 386813"/>
                <a:gd name="connsiteY124" fmla="*/ 219566 h 384890"/>
                <a:gd name="connsiteX125" fmla="*/ 372820 w 386813"/>
                <a:gd name="connsiteY125" fmla="*/ 239132 h 384890"/>
                <a:gd name="connsiteX126" fmla="*/ 347901 w 386813"/>
                <a:gd name="connsiteY126" fmla="*/ 279696 h 384890"/>
                <a:gd name="connsiteX127" fmla="*/ 345790 w 386813"/>
                <a:gd name="connsiteY127" fmla="*/ 281940 h 384890"/>
                <a:gd name="connsiteX128" fmla="*/ 346525 w 386813"/>
                <a:gd name="connsiteY128" fmla="*/ 282618 h 384890"/>
                <a:gd name="connsiteX129" fmla="*/ 341586 w 386813"/>
                <a:gd name="connsiteY129" fmla="*/ 287726 h 384890"/>
                <a:gd name="connsiteX130" fmla="*/ 324037 w 386813"/>
                <a:gd name="connsiteY130" fmla="*/ 305276 h 384890"/>
                <a:gd name="connsiteX131" fmla="*/ 313255 w 386813"/>
                <a:gd name="connsiteY131" fmla="*/ 313306 h 384890"/>
                <a:gd name="connsiteX132" fmla="*/ 310842 w 386813"/>
                <a:gd name="connsiteY132" fmla="*/ 314908 h 384890"/>
                <a:gd name="connsiteX133" fmla="*/ 296253 w 386813"/>
                <a:gd name="connsiteY133" fmla="*/ 323937 h 384890"/>
                <a:gd name="connsiteX134" fmla="*/ 294895 w 386813"/>
                <a:gd name="connsiteY134" fmla="*/ 324672 h 384890"/>
                <a:gd name="connsiteX135" fmla="*/ 278119 w 386813"/>
                <a:gd name="connsiteY135" fmla="*/ 332381 h 384890"/>
                <a:gd name="connsiteX136" fmla="*/ 244472 w 386813"/>
                <a:gd name="connsiteY136" fmla="*/ 341354 h 384890"/>
                <a:gd name="connsiteX137" fmla="*/ 232409 w 386813"/>
                <a:gd name="connsiteY137" fmla="*/ 343239 h 384890"/>
                <a:gd name="connsiteX138" fmla="*/ 219629 w 386813"/>
                <a:gd name="connsiteY138" fmla="*/ 345312 h 384890"/>
                <a:gd name="connsiteX139" fmla="*/ 193239 w 386813"/>
                <a:gd name="connsiteY139" fmla="*/ 353116 h 384890"/>
                <a:gd name="connsiteX140" fmla="*/ 171901 w 386813"/>
                <a:gd name="connsiteY140" fmla="*/ 363842 h 384890"/>
                <a:gd name="connsiteX141" fmla="*/ 158932 w 386813"/>
                <a:gd name="connsiteY141" fmla="*/ 374284 h 384890"/>
                <a:gd name="connsiteX142" fmla="*/ 154088 w 386813"/>
                <a:gd name="connsiteY142" fmla="*/ 378525 h 384890"/>
                <a:gd name="connsiteX143" fmla="*/ 151430 w 386813"/>
                <a:gd name="connsiteY143" fmla="*/ 381051 h 384890"/>
                <a:gd name="connsiteX144" fmla="*/ 147189 w 386813"/>
                <a:gd name="connsiteY144" fmla="*/ 384558 h 384890"/>
                <a:gd name="connsiteX145" fmla="*/ 141647 w 386813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0">
                  <a:moveTo>
                    <a:pt x="141251" y="384840"/>
                  </a:moveTo>
                  <a:cubicBezTo>
                    <a:pt x="131826" y="381334"/>
                    <a:pt x="122515" y="377187"/>
                    <a:pt x="114466" y="373530"/>
                  </a:cubicBezTo>
                  <a:cubicBezTo>
                    <a:pt x="110055" y="371645"/>
                    <a:pt x="105625" y="369440"/>
                    <a:pt x="101271" y="367385"/>
                  </a:cubicBezTo>
                  <a:cubicBezTo>
                    <a:pt x="97501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5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8925" y="353059"/>
                    <a:pt x="65381" y="351363"/>
                  </a:cubicBezTo>
                  <a:lnTo>
                    <a:pt x="62120" y="349836"/>
                  </a:lnTo>
                  <a:lnTo>
                    <a:pt x="58350" y="348046"/>
                  </a:lnTo>
                  <a:lnTo>
                    <a:pt x="58124" y="347932"/>
                  </a:lnTo>
                  <a:cubicBezTo>
                    <a:pt x="55749" y="346802"/>
                    <a:pt x="53317" y="345633"/>
                    <a:pt x="50848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5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3" y="331797"/>
                  </a:cubicBezTo>
                  <a:lnTo>
                    <a:pt x="21329" y="331514"/>
                  </a:lnTo>
                  <a:cubicBezTo>
                    <a:pt x="16334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7" y="321317"/>
                    <a:pt x="-1290" y="317585"/>
                    <a:pt x="-1008" y="315096"/>
                  </a:cubicBezTo>
                  <a:cubicBezTo>
                    <a:pt x="-725" y="311798"/>
                    <a:pt x="2008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3" y="310139"/>
                    <a:pt x="11641" y="310365"/>
                  </a:cubicBezTo>
                  <a:cubicBezTo>
                    <a:pt x="16805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1" y="329497"/>
                  </a:cubicBezTo>
                  <a:cubicBezTo>
                    <a:pt x="55674" y="330478"/>
                    <a:pt x="57954" y="331382"/>
                    <a:pt x="60160" y="332363"/>
                  </a:cubicBezTo>
                  <a:cubicBezTo>
                    <a:pt x="62968" y="333531"/>
                    <a:pt x="65815" y="334738"/>
                    <a:pt x="68567" y="335982"/>
                  </a:cubicBezTo>
                  <a:cubicBezTo>
                    <a:pt x="71319" y="337226"/>
                    <a:pt x="74391" y="338772"/>
                    <a:pt x="77238" y="340185"/>
                  </a:cubicBezTo>
                  <a:lnTo>
                    <a:pt x="83043" y="343051"/>
                  </a:lnTo>
                  <a:cubicBezTo>
                    <a:pt x="86229" y="344577"/>
                    <a:pt x="89622" y="346142"/>
                    <a:pt x="93731" y="347989"/>
                  </a:cubicBezTo>
                  <a:lnTo>
                    <a:pt x="100536" y="350986"/>
                  </a:lnTo>
                  <a:lnTo>
                    <a:pt x="100762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6" y="356358"/>
                    <a:pt x="116219" y="358036"/>
                    <a:pt x="119687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2" y="366707"/>
                    <a:pt x="137726" y="368026"/>
                  </a:cubicBezTo>
                  <a:lnTo>
                    <a:pt x="138104" y="368139"/>
                  </a:lnTo>
                  <a:cubicBezTo>
                    <a:pt x="140987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5" y="355699"/>
                    <a:pt x="160987" y="353229"/>
                    <a:pt x="164003" y="350722"/>
                  </a:cubicBezTo>
                  <a:cubicBezTo>
                    <a:pt x="171543" y="344634"/>
                    <a:pt x="180610" y="340770"/>
                    <a:pt x="189167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7" y="328291"/>
                    <a:pt x="234030" y="327933"/>
                    <a:pt x="237554" y="327386"/>
                  </a:cubicBezTo>
                  <a:cubicBezTo>
                    <a:pt x="251164" y="325464"/>
                    <a:pt x="264472" y="321788"/>
                    <a:pt x="277139" y="316435"/>
                  </a:cubicBezTo>
                  <a:cubicBezTo>
                    <a:pt x="284509" y="313192"/>
                    <a:pt x="291597" y="309309"/>
                    <a:pt x="298326" y="304861"/>
                  </a:cubicBezTo>
                  <a:cubicBezTo>
                    <a:pt x="306375" y="299847"/>
                    <a:pt x="313934" y="294117"/>
                    <a:pt x="320946" y="287726"/>
                  </a:cubicBezTo>
                  <a:cubicBezTo>
                    <a:pt x="328184" y="280526"/>
                    <a:pt x="334819" y="272741"/>
                    <a:pt x="340757" y="264447"/>
                  </a:cubicBezTo>
                  <a:cubicBezTo>
                    <a:pt x="346430" y="256832"/>
                    <a:pt x="351482" y="248764"/>
                    <a:pt x="355836" y="240320"/>
                  </a:cubicBezTo>
                  <a:cubicBezTo>
                    <a:pt x="358099" y="235532"/>
                    <a:pt x="359984" y="230593"/>
                    <a:pt x="361491" y="225522"/>
                  </a:cubicBezTo>
                  <a:cubicBezTo>
                    <a:pt x="362321" y="222959"/>
                    <a:pt x="363132" y="220546"/>
                    <a:pt x="364017" y="218152"/>
                  </a:cubicBezTo>
                  <a:cubicBezTo>
                    <a:pt x="367919" y="207710"/>
                    <a:pt x="369276" y="196777"/>
                    <a:pt x="370162" y="186504"/>
                  </a:cubicBezTo>
                  <a:cubicBezTo>
                    <a:pt x="371406" y="172329"/>
                    <a:pt x="369955" y="157965"/>
                    <a:pt x="368277" y="144544"/>
                  </a:cubicBezTo>
                  <a:cubicBezTo>
                    <a:pt x="366638" y="132443"/>
                    <a:pt x="363358" y="120624"/>
                    <a:pt x="358532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4" y="63095"/>
                    <a:pt x="313104" y="50842"/>
                  </a:cubicBezTo>
                  <a:cubicBezTo>
                    <a:pt x="309334" y="47807"/>
                    <a:pt x="305093" y="44678"/>
                    <a:pt x="300268" y="41266"/>
                  </a:cubicBezTo>
                  <a:cubicBezTo>
                    <a:pt x="293614" y="36893"/>
                    <a:pt x="286601" y="33104"/>
                    <a:pt x="279288" y="29957"/>
                  </a:cubicBezTo>
                  <a:lnTo>
                    <a:pt x="277403" y="29052"/>
                  </a:lnTo>
                  <a:cubicBezTo>
                    <a:pt x="270843" y="25961"/>
                    <a:pt x="264095" y="23340"/>
                    <a:pt x="257177" y="21192"/>
                  </a:cubicBezTo>
                  <a:cubicBezTo>
                    <a:pt x="256008" y="20833"/>
                    <a:pt x="254746" y="20456"/>
                    <a:pt x="253407" y="20098"/>
                  </a:cubicBezTo>
                  <a:cubicBezTo>
                    <a:pt x="248318" y="18590"/>
                    <a:pt x="243096" y="17610"/>
                    <a:pt x="237818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8" y="38703"/>
                  </a:cubicBezTo>
                  <a:cubicBezTo>
                    <a:pt x="134032" y="39495"/>
                    <a:pt x="132826" y="40248"/>
                    <a:pt x="131619" y="41022"/>
                  </a:cubicBezTo>
                  <a:cubicBezTo>
                    <a:pt x="125625" y="44603"/>
                    <a:pt x="119951" y="48674"/>
                    <a:pt x="114654" y="53217"/>
                  </a:cubicBezTo>
                  <a:cubicBezTo>
                    <a:pt x="102704" y="64094"/>
                    <a:pt x="90357" y="75969"/>
                    <a:pt x="82101" y="91105"/>
                  </a:cubicBezTo>
                  <a:cubicBezTo>
                    <a:pt x="80763" y="93555"/>
                    <a:pt x="79349" y="96063"/>
                    <a:pt x="77973" y="98475"/>
                  </a:cubicBezTo>
                  <a:cubicBezTo>
                    <a:pt x="75428" y="102961"/>
                    <a:pt x="72883" y="107467"/>
                    <a:pt x="70584" y="112047"/>
                  </a:cubicBezTo>
                  <a:cubicBezTo>
                    <a:pt x="68793" y="115893"/>
                    <a:pt x="67285" y="119870"/>
                    <a:pt x="66116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90" y="160189"/>
                    <a:pt x="57841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39" y="256719"/>
                    <a:pt x="52507" y="261243"/>
                    <a:pt x="50773" y="265672"/>
                  </a:cubicBezTo>
                  <a:lnTo>
                    <a:pt x="49472" y="269310"/>
                  </a:lnTo>
                  <a:cubicBezTo>
                    <a:pt x="48341" y="272534"/>
                    <a:pt x="47022" y="275682"/>
                    <a:pt x="45514" y="278735"/>
                  </a:cubicBezTo>
                  <a:lnTo>
                    <a:pt x="43629" y="282505"/>
                  </a:lnTo>
                  <a:cubicBezTo>
                    <a:pt x="40914" y="287991"/>
                    <a:pt x="38087" y="293664"/>
                    <a:pt x="34864" y="298904"/>
                  </a:cubicBezTo>
                  <a:cubicBezTo>
                    <a:pt x="33619" y="301242"/>
                    <a:pt x="31395" y="302938"/>
                    <a:pt x="28813" y="303523"/>
                  </a:cubicBezTo>
                  <a:cubicBezTo>
                    <a:pt x="27738" y="303711"/>
                    <a:pt x="26645" y="303654"/>
                    <a:pt x="25589" y="303353"/>
                  </a:cubicBezTo>
                  <a:cubicBezTo>
                    <a:pt x="24458" y="303033"/>
                    <a:pt x="23403" y="302467"/>
                    <a:pt x="22479" y="301732"/>
                  </a:cubicBezTo>
                  <a:cubicBezTo>
                    <a:pt x="21612" y="301016"/>
                    <a:pt x="20839" y="300186"/>
                    <a:pt x="20198" y="299263"/>
                  </a:cubicBezTo>
                  <a:cubicBezTo>
                    <a:pt x="19030" y="297585"/>
                    <a:pt x="19953" y="295361"/>
                    <a:pt x="21254" y="292628"/>
                  </a:cubicBezTo>
                  <a:cubicBezTo>
                    <a:pt x="23799" y="287331"/>
                    <a:pt x="26570" y="282034"/>
                    <a:pt x="29246" y="276926"/>
                  </a:cubicBezTo>
                  <a:cubicBezTo>
                    <a:pt x="30509" y="274532"/>
                    <a:pt x="31772" y="272138"/>
                    <a:pt x="33016" y="269725"/>
                  </a:cubicBezTo>
                  <a:cubicBezTo>
                    <a:pt x="38275" y="259509"/>
                    <a:pt x="40688" y="248481"/>
                    <a:pt x="42441" y="238076"/>
                  </a:cubicBezTo>
                  <a:cubicBezTo>
                    <a:pt x="44854" y="224128"/>
                    <a:pt x="45476" y="209934"/>
                    <a:pt x="44326" y="195834"/>
                  </a:cubicBezTo>
                  <a:cubicBezTo>
                    <a:pt x="42894" y="181508"/>
                    <a:pt x="42931" y="167088"/>
                    <a:pt x="44420" y="152762"/>
                  </a:cubicBezTo>
                  <a:cubicBezTo>
                    <a:pt x="45551" y="141830"/>
                    <a:pt x="47832" y="131048"/>
                    <a:pt x="51244" y="120605"/>
                  </a:cubicBezTo>
                  <a:cubicBezTo>
                    <a:pt x="59915" y="94988"/>
                    <a:pt x="74467" y="71746"/>
                    <a:pt x="93731" y="52746"/>
                  </a:cubicBezTo>
                  <a:lnTo>
                    <a:pt x="95616" y="50861"/>
                  </a:lnTo>
                  <a:cubicBezTo>
                    <a:pt x="100215" y="46375"/>
                    <a:pt x="105041" y="41756"/>
                    <a:pt x="109829" y="37572"/>
                  </a:cubicBezTo>
                  <a:cubicBezTo>
                    <a:pt x="112543" y="35367"/>
                    <a:pt x="115390" y="33350"/>
                    <a:pt x="118387" y="31540"/>
                  </a:cubicBezTo>
                  <a:cubicBezTo>
                    <a:pt x="119480" y="30842"/>
                    <a:pt x="120441" y="30239"/>
                    <a:pt x="121365" y="29655"/>
                  </a:cubicBezTo>
                  <a:lnTo>
                    <a:pt x="121949" y="29278"/>
                  </a:lnTo>
                  <a:cubicBezTo>
                    <a:pt x="124494" y="27544"/>
                    <a:pt x="127114" y="25942"/>
                    <a:pt x="129828" y="24471"/>
                  </a:cubicBezTo>
                  <a:lnTo>
                    <a:pt x="130319" y="24226"/>
                  </a:lnTo>
                  <a:cubicBezTo>
                    <a:pt x="137180" y="20720"/>
                    <a:pt x="144286" y="17082"/>
                    <a:pt x="151430" y="13897"/>
                  </a:cubicBezTo>
                  <a:cubicBezTo>
                    <a:pt x="165869" y="7469"/>
                    <a:pt x="182438" y="3435"/>
                    <a:pt x="203569" y="1211"/>
                  </a:cubicBezTo>
                  <a:cubicBezTo>
                    <a:pt x="214897" y="-184"/>
                    <a:pt x="226377" y="61"/>
                    <a:pt x="237649" y="1946"/>
                  </a:cubicBezTo>
                  <a:cubicBezTo>
                    <a:pt x="239760" y="2323"/>
                    <a:pt x="241909" y="2700"/>
                    <a:pt x="244001" y="3039"/>
                  </a:cubicBezTo>
                  <a:lnTo>
                    <a:pt x="244303" y="3039"/>
                  </a:lnTo>
                  <a:cubicBezTo>
                    <a:pt x="250165" y="3906"/>
                    <a:pt x="255971" y="5094"/>
                    <a:pt x="261701" y="6602"/>
                  </a:cubicBezTo>
                  <a:cubicBezTo>
                    <a:pt x="262587" y="6847"/>
                    <a:pt x="263454" y="7111"/>
                    <a:pt x="264340" y="7393"/>
                  </a:cubicBezTo>
                  <a:cubicBezTo>
                    <a:pt x="283359" y="13312"/>
                    <a:pt x="301172" y="22586"/>
                    <a:pt x="316950" y="34744"/>
                  </a:cubicBezTo>
                  <a:lnTo>
                    <a:pt x="319400" y="36629"/>
                  </a:lnTo>
                  <a:cubicBezTo>
                    <a:pt x="320946" y="37817"/>
                    <a:pt x="322473" y="39023"/>
                    <a:pt x="323999" y="40230"/>
                  </a:cubicBezTo>
                  <a:cubicBezTo>
                    <a:pt x="331012" y="45508"/>
                    <a:pt x="337383" y="51596"/>
                    <a:pt x="342962" y="58363"/>
                  </a:cubicBezTo>
                  <a:cubicBezTo>
                    <a:pt x="346223" y="62548"/>
                    <a:pt x="349616" y="66732"/>
                    <a:pt x="352877" y="70766"/>
                  </a:cubicBezTo>
                  <a:cubicBezTo>
                    <a:pt x="354611" y="72896"/>
                    <a:pt x="356214" y="74894"/>
                    <a:pt x="357816" y="76892"/>
                  </a:cubicBezTo>
                  <a:cubicBezTo>
                    <a:pt x="366053" y="87166"/>
                    <a:pt x="371331" y="99305"/>
                    <a:pt x="374988" y="108748"/>
                  </a:cubicBezTo>
                  <a:cubicBezTo>
                    <a:pt x="380812" y="123545"/>
                    <a:pt x="384262" y="139172"/>
                    <a:pt x="385186" y="155044"/>
                  </a:cubicBezTo>
                  <a:cubicBezTo>
                    <a:pt x="385977" y="166259"/>
                    <a:pt x="385977" y="177493"/>
                    <a:pt x="385186" y="188709"/>
                  </a:cubicBezTo>
                  <a:cubicBezTo>
                    <a:pt x="384074" y="198492"/>
                    <a:pt x="382245" y="208162"/>
                    <a:pt x="379738" y="217681"/>
                  </a:cubicBezTo>
                  <a:lnTo>
                    <a:pt x="379305" y="219566"/>
                  </a:lnTo>
                  <a:cubicBezTo>
                    <a:pt x="377834" y="226295"/>
                    <a:pt x="375648" y="232855"/>
                    <a:pt x="372820" y="239132"/>
                  </a:cubicBezTo>
                  <a:cubicBezTo>
                    <a:pt x="366298" y="253119"/>
                    <a:pt x="359003" y="267764"/>
                    <a:pt x="347901" y="279696"/>
                  </a:cubicBezTo>
                  <a:lnTo>
                    <a:pt x="345790" y="281940"/>
                  </a:lnTo>
                  <a:lnTo>
                    <a:pt x="346525" y="282618"/>
                  </a:lnTo>
                  <a:lnTo>
                    <a:pt x="341586" y="287726"/>
                  </a:lnTo>
                  <a:cubicBezTo>
                    <a:pt x="335931" y="293589"/>
                    <a:pt x="330031" y="299621"/>
                    <a:pt x="324037" y="305276"/>
                  </a:cubicBezTo>
                  <a:cubicBezTo>
                    <a:pt x="320682" y="308273"/>
                    <a:pt x="317082" y="310949"/>
                    <a:pt x="313255" y="313306"/>
                  </a:cubicBezTo>
                  <a:lnTo>
                    <a:pt x="310842" y="314908"/>
                  </a:lnTo>
                  <a:cubicBezTo>
                    <a:pt x="306130" y="318169"/>
                    <a:pt x="301267" y="321166"/>
                    <a:pt x="296253" y="323937"/>
                  </a:cubicBezTo>
                  <a:lnTo>
                    <a:pt x="294895" y="324672"/>
                  </a:lnTo>
                  <a:cubicBezTo>
                    <a:pt x="289542" y="327726"/>
                    <a:pt x="283925" y="330308"/>
                    <a:pt x="278119" y="332381"/>
                  </a:cubicBezTo>
                  <a:cubicBezTo>
                    <a:pt x="268053" y="335605"/>
                    <a:pt x="257045" y="338526"/>
                    <a:pt x="244472" y="341354"/>
                  </a:cubicBezTo>
                  <a:cubicBezTo>
                    <a:pt x="240552" y="342240"/>
                    <a:pt x="236593" y="342749"/>
                    <a:pt x="232409" y="343239"/>
                  </a:cubicBezTo>
                  <a:cubicBezTo>
                    <a:pt x="228224" y="343729"/>
                    <a:pt x="223870" y="344351"/>
                    <a:pt x="219629" y="345312"/>
                  </a:cubicBezTo>
                  <a:cubicBezTo>
                    <a:pt x="210656" y="347292"/>
                    <a:pt x="201834" y="349893"/>
                    <a:pt x="193239" y="353116"/>
                  </a:cubicBezTo>
                  <a:cubicBezTo>
                    <a:pt x="185755" y="355906"/>
                    <a:pt x="178612" y="359506"/>
                    <a:pt x="171901" y="363842"/>
                  </a:cubicBezTo>
                  <a:cubicBezTo>
                    <a:pt x="167321" y="366990"/>
                    <a:pt x="162985" y="370495"/>
                    <a:pt x="158932" y="374284"/>
                  </a:cubicBezTo>
                  <a:cubicBezTo>
                    <a:pt x="157311" y="375717"/>
                    <a:pt x="155690" y="377168"/>
                    <a:pt x="154088" y="378525"/>
                  </a:cubicBezTo>
                  <a:cubicBezTo>
                    <a:pt x="153108" y="379355"/>
                    <a:pt x="152203" y="380222"/>
                    <a:pt x="151430" y="381051"/>
                  </a:cubicBezTo>
                  <a:cubicBezTo>
                    <a:pt x="150224" y="382446"/>
                    <a:pt x="148791" y="383634"/>
                    <a:pt x="147189" y="384558"/>
                  </a:cubicBezTo>
                  <a:cubicBezTo>
                    <a:pt x="145436" y="385274"/>
                    <a:pt x="143495" y="385406"/>
                    <a:pt x="141647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1D7A0FC7-31F6-F56D-651E-7BF99E77C91B}"/>
                </a:ext>
              </a:extLst>
            </p:cNvPr>
            <p:cNvSpPr/>
            <p:nvPr/>
          </p:nvSpPr>
          <p:spPr>
            <a:xfrm>
              <a:off x="114945" y="6292714"/>
              <a:ext cx="151872" cy="77218"/>
            </a:xfrm>
            <a:custGeom>
              <a:avLst/>
              <a:gdLst>
                <a:gd name="connsiteX0" fmla="*/ 139868 w 151872"/>
                <a:gd name="connsiteY0" fmla="*/ 76899 h 77218"/>
                <a:gd name="connsiteX1" fmla="*/ 133346 w 151872"/>
                <a:gd name="connsiteY1" fmla="*/ 74279 h 77218"/>
                <a:gd name="connsiteX2" fmla="*/ 131461 w 151872"/>
                <a:gd name="connsiteY2" fmla="*/ 73449 h 77218"/>
                <a:gd name="connsiteX3" fmla="*/ 122809 w 151872"/>
                <a:gd name="connsiteY3" fmla="*/ 69359 h 77218"/>
                <a:gd name="connsiteX4" fmla="*/ 116890 w 151872"/>
                <a:gd name="connsiteY4" fmla="*/ 66550 h 77218"/>
                <a:gd name="connsiteX5" fmla="*/ 116513 w 151872"/>
                <a:gd name="connsiteY5" fmla="*/ 66362 h 77218"/>
                <a:gd name="connsiteX6" fmla="*/ 99058 w 151872"/>
                <a:gd name="connsiteY6" fmla="*/ 58332 h 77218"/>
                <a:gd name="connsiteX7" fmla="*/ 90293 w 151872"/>
                <a:gd name="connsiteY7" fmla="*/ 54562 h 77218"/>
                <a:gd name="connsiteX8" fmla="*/ 90067 w 151872"/>
                <a:gd name="connsiteY8" fmla="*/ 54467 h 77218"/>
                <a:gd name="connsiteX9" fmla="*/ 83828 w 151872"/>
                <a:gd name="connsiteY9" fmla="*/ 51810 h 77218"/>
                <a:gd name="connsiteX10" fmla="*/ 71481 w 151872"/>
                <a:gd name="connsiteY10" fmla="*/ 46305 h 77218"/>
                <a:gd name="connsiteX11" fmla="*/ 67598 w 151872"/>
                <a:gd name="connsiteY11" fmla="*/ 44534 h 77218"/>
                <a:gd name="connsiteX12" fmla="*/ 52518 w 151872"/>
                <a:gd name="connsiteY12" fmla="*/ 37673 h 77218"/>
                <a:gd name="connsiteX13" fmla="*/ 41208 w 151872"/>
                <a:gd name="connsiteY13" fmla="*/ 32300 h 77218"/>
                <a:gd name="connsiteX14" fmla="*/ 40982 w 151872"/>
                <a:gd name="connsiteY14" fmla="*/ 32187 h 77218"/>
                <a:gd name="connsiteX15" fmla="*/ 27580 w 151872"/>
                <a:gd name="connsiteY15" fmla="*/ 25854 h 77218"/>
                <a:gd name="connsiteX16" fmla="*/ 12896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94 w 151872"/>
                <a:gd name="connsiteY22" fmla="*/ 501 h 77218"/>
                <a:gd name="connsiteX23" fmla="*/ 9220 w 151872"/>
                <a:gd name="connsiteY23" fmla="*/ 1650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84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2 w 151872"/>
                <a:gd name="connsiteY41" fmla="*/ 56108 h 77218"/>
                <a:gd name="connsiteX42" fmla="*/ 143977 w 151872"/>
                <a:gd name="connsiteY42" fmla="*/ 61763 h 77218"/>
                <a:gd name="connsiteX43" fmla="*/ 146559 w 151872"/>
                <a:gd name="connsiteY43" fmla="*/ 63251 h 77218"/>
                <a:gd name="connsiteX44" fmla="*/ 150838 w 151872"/>
                <a:gd name="connsiteY44" fmla="*/ 71602 h 77218"/>
                <a:gd name="connsiteX45" fmla="*/ 144109 w 151872"/>
                <a:gd name="connsiteY45" fmla="*/ 77539 h 77218"/>
                <a:gd name="connsiteX46" fmla="*/ 139868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868" y="76899"/>
                  </a:moveTo>
                  <a:cubicBezTo>
                    <a:pt x="137625" y="76201"/>
                    <a:pt x="135457" y="75315"/>
                    <a:pt x="133346" y="74279"/>
                  </a:cubicBezTo>
                  <a:lnTo>
                    <a:pt x="131461" y="73449"/>
                  </a:lnTo>
                  <a:cubicBezTo>
                    <a:pt x="128577" y="72149"/>
                    <a:pt x="125636" y="70735"/>
                    <a:pt x="122809" y="69359"/>
                  </a:cubicBezTo>
                  <a:lnTo>
                    <a:pt x="116890" y="66550"/>
                  </a:lnTo>
                  <a:lnTo>
                    <a:pt x="116513" y="66362"/>
                  </a:lnTo>
                  <a:cubicBezTo>
                    <a:pt x="110726" y="63666"/>
                    <a:pt x="104883" y="60914"/>
                    <a:pt x="99058" y="58332"/>
                  </a:cubicBezTo>
                  <a:cubicBezTo>
                    <a:pt x="96136" y="57031"/>
                    <a:pt x="93177" y="55787"/>
                    <a:pt x="90293" y="54562"/>
                  </a:cubicBezTo>
                  <a:lnTo>
                    <a:pt x="90067" y="54467"/>
                  </a:lnTo>
                  <a:cubicBezTo>
                    <a:pt x="87993" y="53582"/>
                    <a:pt x="85901" y="52715"/>
                    <a:pt x="83828" y="51810"/>
                  </a:cubicBezTo>
                  <a:cubicBezTo>
                    <a:pt x="79699" y="49925"/>
                    <a:pt x="75515" y="48040"/>
                    <a:pt x="71481" y="46305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3"/>
                  </a:cubicBezTo>
                  <a:cubicBezTo>
                    <a:pt x="48748" y="35901"/>
                    <a:pt x="44978" y="34072"/>
                    <a:pt x="41208" y="32300"/>
                  </a:cubicBez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9"/>
                    <a:pt x="17646" y="21386"/>
                    <a:pt x="12896" y="19501"/>
                  </a:cubicBezTo>
                  <a:cubicBezTo>
                    <a:pt x="9503" y="18238"/>
                    <a:pt x="6336" y="16467"/>
                    <a:pt x="3471" y="14261"/>
                  </a:cubicBezTo>
                  <a:cubicBezTo>
                    <a:pt x="2020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8" y="2951"/>
                  </a:cubicBezTo>
                  <a:cubicBezTo>
                    <a:pt x="2548" y="1518"/>
                    <a:pt x="3961" y="-253"/>
                    <a:pt x="6694" y="501"/>
                  </a:cubicBezTo>
                  <a:cubicBezTo>
                    <a:pt x="7580" y="783"/>
                    <a:pt x="8429" y="1179"/>
                    <a:pt x="9220" y="1650"/>
                  </a:cubicBezTo>
                  <a:cubicBezTo>
                    <a:pt x="12670" y="3535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1"/>
                    <a:pt x="32537" y="11867"/>
                    <a:pt x="34988" y="12960"/>
                  </a:cubicBezTo>
                  <a:cubicBezTo>
                    <a:pt x="38060" y="14317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7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1"/>
                    <a:pt x="126334" y="54128"/>
                    <a:pt x="128709" y="55184"/>
                  </a:cubicBezTo>
                  <a:lnTo>
                    <a:pt x="130782" y="56108"/>
                  </a:lnTo>
                  <a:cubicBezTo>
                    <a:pt x="135080" y="57993"/>
                    <a:pt x="139509" y="60047"/>
                    <a:pt x="143977" y="61763"/>
                  </a:cubicBezTo>
                  <a:cubicBezTo>
                    <a:pt x="144900" y="62121"/>
                    <a:pt x="145787" y="62630"/>
                    <a:pt x="146559" y="63251"/>
                  </a:cubicBezTo>
                  <a:cubicBezTo>
                    <a:pt x="149198" y="65212"/>
                    <a:pt x="150782" y="68303"/>
                    <a:pt x="150838" y="71602"/>
                  </a:cubicBezTo>
                  <a:cubicBezTo>
                    <a:pt x="150009" y="74769"/>
                    <a:pt x="147351" y="77106"/>
                    <a:pt x="144109" y="77539"/>
                  </a:cubicBezTo>
                  <a:cubicBezTo>
                    <a:pt x="142676" y="77521"/>
                    <a:pt x="141244" y="77314"/>
                    <a:pt x="139868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6" name="Freeform: Shape 895">
              <a:extLst>
                <a:ext uri="{FF2B5EF4-FFF2-40B4-BE49-F238E27FC236}">
                  <a16:creationId xmlns:a16="http://schemas.microsoft.com/office/drawing/2014/main" id="{1928C432-845E-E44F-25C3-E400FCC6C664}"/>
                </a:ext>
              </a:extLst>
            </p:cNvPr>
            <p:cNvSpPr/>
            <p:nvPr/>
          </p:nvSpPr>
          <p:spPr>
            <a:xfrm>
              <a:off x="161240" y="6234976"/>
              <a:ext cx="152113" cy="77482"/>
            </a:xfrm>
            <a:custGeom>
              <a:avLst/>
              <a:gdLst>
                <a:gd name="connsiteX0" fmla="*/ 140716 w 152113"/>
                <a:gd name="connsiteY0" fmla="*/ 77371 h 77482"/>
                <a:gd name="connsiteX1" fmla="*/ 137210 w 152113"/>
                <a:gd name="connsiteY1" fmla="*/ 76070 h 77482"/>
                <a:gd name="connsiteX2" fmla="*/ 123318 w 152113"/>
                <a:gd name="connsiteY2" fmla="*/ 69567 h 77482"/>
                <a:gd name="connsiteX3" fmla="*/ 112329 w 152113"/>
                <a:gd name="connsiteY3" fmla="*/ 64365 h 77482"/>
                <a:gd name="connsiteX4" fmla="*/ 99681 w 152113"/>
                <a:gd name="connsiteY4" fmla="*/ 58710 h 77482"/>
                <a:gd name="connsiteX5" fmla="*/ 87108 w 152113"/>
                <a:gd name="connsiteY5" fmla="*/ 53168 h 77482"/>
                <a:gd name="connsiteX6" fmla="*/ 73366 w 152113"/>
                <a:gd name="connsiteY6" fmla="*/ 46702 h 77482"/>
                <a:gd name="connsiteX7" fmla="*/ 61887 w 152113"/>
                <a:gd name="connsiteY7" fmla="*/ 41293 h 77482"/>
                <a:gd name="connsiteX8" fmla="*/ 53970 w 152113"/>
                <a:gd name="connsiteY8" fmla="*/ 37824 h 77482"/>
                <a:gd name="connsiteX9" fmla="*/ 47655 w 152113"/>
                <a:gd name="connsiteY9" fmla="*/ 35091 h 77482"/>
                <a:gd name="connsiteX10" fmla="*/ 36836 w 152113"/>
                <a:gd name="connsiteY10" fmla="*/ 30096 h 77482"/>
                <a:gd name="connsiteX11" fmla="*/ 27901 w 152113"/>
                <a:gd name="connsiteY11" fmla="*/ 25911 h 77482"/>
                <a:gd name="connsiteX12" fmla="*/ 18306 w 152113"/>
                <a:gd name="connsiteY12" fmla="*/ 21463 h 77482"/>
                <a:gd name="connsiteX13" fmla="*/ 13047 w 152113"/>
                <a:gd name="connsiteY13" fmla="*/ 19276 h 77482"/>
                <a:gd name="connsiteX14" fmla="*/ 4584 w 152113"/>
                <a:gd name="connsiteY14" fmla="*/ 15506 h 77482"/>
                <a:gd name="connsiteX15" fmla="*/ 2699 w 152113"/>
                <a:gd name="connsiteY15" fmla="*/ 14224 h 77482"/>
                <a:gd name="connsiteX16" fmla="*/ -958 w 152113"/>
                <a:gd name="connsiteY16" fmla="*/ 8117 h 77482"/>
                <a:gd name="connsiteX17" fmla="*/ 2981 w 152113"/>
                <a:gd name="connsiteY17" fmla="*/ 1180 h 77482"/>
                <a:gd name="connsiteX18" fmla="*/ 8316 w 152113"/>
                <a:gd name="connsiteY18" fmla="*/ 747 h 77482"/>
                <a:gd name="connsiteX19" fmla="*/ 10484 w 152113"/>
                <a:gd name="connsiteY19" fmla="*/ 1538 h 77482"/>
                <a:gd name="connsiteX20" fmla="*/ 40492 w 152113"/>
                <a:gd name="connsiteY20" fmla="*/ 15242 h 77482"/>
                <a:gd name="connsiteX21" fmla="*/ 52236 w 152113"/>
                <a:gd name="connsiteY21" fmla="*/ 20897 h 77482"/>
                <a:gd name="connsiteX22" fmla="*/ 65016 w 152113"/>
                <a:gd name="connsiteY22" fmla="*/ 26986 h 77482"/>
                <a:gd name="connsiteX23" fmla="*/ 73291 w 152113"/>
                <a:gd name="connsiteY23" fmla="*/ 30548 h 77482"/>
                <a:gd name="connsiteX24" fmla="*/ 80228 w 152113"/>
                <a:gd name="connsiteY24" fmla="*/ 33507 h 77482"/>
                <a:gd name="connsiteX25" fmla="*/ 89652 w 152113"/>
                <a:gd name="connsiteY25" fmla="*/ 37956 h 77482"/>
                <a:gd name="connsiteX26" fmla="*/ 89973 w 152113"/>
                <a:gd name="connsiteY26" fmla="*/ 38107 h 77482"/>
                <a:gd name="connsiteX27" fmla="*/ 94799 w 152113"/>
                <a:gd name="connsiteY27" fmla="*/ 40425 h 77482"/>
                <a:gd name="connsiteX28" fmla="*/ 96928 w 152113"/>
                <a:gd name="connsiteY28" fmla="*/ 41424 h 77482"/>
                <a:gd name="connsiteX29" fmla="*/ 106090 w 152113"/>
                <a:gd name="connsiteY29" fmla="*/ 45684 h 77482"/>
                <a:gd name="connsiteX30" fmla="*/ 113139 w 152113"/>
                <a:gd name="connsiteY30" fmla="*/ 48738 h 77482"/>
                <a:gd name="connsiteX31" fmla="*/ 120943 w 152113"/>
                <a:gd name="connsiteY31" fmla="*/ 52112 h 77482"/>
                <a:gd name="connsiteX32" fmla="*/ 130255 w 152113"/>
                <a:gd name="connsiteY32" fmla="*/ 56447 h 77482"/>
                <a:gd name="connsiteX33" fmla="*/ 135250 w 152113"/>
                <a:gd name="connsiteY33" fmla="*/ 58804 h 77482"/>
                <a:gd name="connsiteX34" fmla="*/ 148162 w 152113"/>
                <a:gd name="connsiteY34" fmla="*/ 64798 h 77482"/>
                <a:gd name="connsiteX35" fmla="*/ 148614 w 152113"/>
                <a:gd name="connsiteY35" fmla="*/ 65137 h 77482"/>
                <a:gd name="connsiteX36" fmla="*/ 151046 w 152113"/>
                <a:gd name="connsiteY36" fmla="*/ 70792 h 77482"/>
                <a:gd name="connsiteX37" fmla="*/ 146918 w 152113"/>
                <a:gd name="connsiteY37" fmla="*/ 76956 h 77482"/>
                <a:gd name="connsiteX38" fmla="*/ 140716 w 152113"/>
                <a:gd name="connsiteY38" fmla="*/ 77371 h 77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82">
                  <a:moveTo>
                    <a:pt x="140716" y="77371"/>
                  </a:moveTo>
                  <a:cubicBezTo>
                    <a:pt x="139510" y="77013"/>
                    <a:pt x="138341" y="76579"/>
                    <a:pt x="137210" y="76070"/>
                  </a:cubicBezTo>
                  <a:cubicBezTo>
                    <a:pt x="132554" y="74016"/>
                    <a:pt x="127786" y="71754"/>
                    <a:pt x="123318" y="69567"/>
                  </a:cubicBezTo>
                  <a:cubicBezTo>
                    <a:pt x="119699" y="67833"/>
                    <a:pt x="116005" y="66042"/>
                    <a:pt x="112329" y="64365"/>
                  </a:cubicBezTo>
                  <a:cubicBezTo>
                    <a:pt x="108125" y="62480"/>
                    <a:pt x="103827" y="60595"/>
                    <a:pt x="99681" y="58710"/>
                  </a:cubicBezTo>
                  <a:cubicBezTo>
                    <a:pt x="95534" y="56825"/>
                    <a:pt x="91236" y="55053"/>
                    <a:pt x="87108" y="53168"/>
                  </a:cubicBezTo>
                  <a:cubicBezTo>
                    <a:pt x="82527" y="51076"/>
                    <a:pt x="77852" y="48851"/>
                    <a:pt x="73366" y="46702"/>
                  </a:cubicBezTo>
                  <a:cubicBezTo>
                    <a:pt x="69596" y="44912"/>
                    <a:pt x="65826" y="43064"/>
                    <a:pt x="61887" y="41293"/>
                  </a:cubicBezTo>
                  <a:cubicBezTo>
                    <a:pt x="59248" y="40067"/>
                    <a:pt x="56571" y="38936"/>
                    <a:pt x="53970" y="37824"/>
                  </a:cubicBezTo>
                  <a:cubicBezTo>
                    <a:pt x="51783" y="36901"/>
                    <a:pt x="49672" y="35939"/>
                    <a:pt x="47655" y="35091"/>
                  </a:cubicBezTo>
                  <a:cubicBezTo>
                    <a:pt x="44055" y="33470"/>
                    <a:pt x="40379" y="31755"/>
                    <a:pt x="36836" y="30096"/>
                  </a:cubicBezTo>
                  <a:lnTo>
                    <a:pt x="27901" y="25911"/>
                  </a:lnTo>
                  <a:cubicBezTo>
                    <a:pt x="24715" y="24403"/>
                    <a:pt x="21511" y="22895"/>
                    <a:pt x="18306" y="21463"/>
                  </a:cubicBezTo>
                  <a:cubicBezTo>
                    <a:pt x="16535" y="20690"/>
                    <a:pt x="14763" y="19955"/>
                    <a:pt x="13047" y="19276"/>
                  </a:cubicBezTo>
                  <a:cubicBezTo>
                    <a:pt x="10031" y="18051"/>
                    <a:pt x="7260" y="16920"/>
                    <a:pt x="4584" y="15506"/>
                  </a:cubicBezTo>
                  <a:cubicBezTo>
                    <a:pt x="3924" y="15129"/>
                    <a:pt x="3283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3" y="5666"/>
                    <a:pt x="-91" y="3386"/>
                    <a:pt x="2981" y="1180"/>
                  </a:cubicBezTo>
                  <a:cubicBezTo>
                    <a:pt x="4602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4" y="1538"/>
                  </a:cubicBezTo>
                  <a:cubicBezTo>
                    <a:pt x="19550" y="5629"/>
                    <a:pt x="30087" y="10398"/>
                    <a:pt x="40492" y="15242"/>
                  </a:cubicBezTo>
                  <a:cubicBezTo>
                    <a:pt x="44413" y="17127"/>
                    <a:pt x="48390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671" y="29417"/>
                    <a:pt x="73291" y="30548"/>
                  </a:cubicBezTo>
                  <a:cubicBezTo>
                    <a:pt x="75666" y="31547"/>
                    <a:pt x="78003" y="32433"/>
                    <a:pt x="80228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7"/>
                    <a:pt x="102998" y="44308"/>
                    <a:pt x="106090" y="45684"/>
                  </a:cubicBezTo>
                  <a:cubicBezTo>
                    <a:pt x="108446" y="46740"/>
                    <a:pt x="110821" y="47758"/>
                    <a:pt x="113139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5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4" y="65137"/>
                  </a:lnTo>
                  <a:cubicBezTo>
                    <a:pt x="150349" y="66476"/>
                    <a:pt x="151272" y="68606"/>
                    <a:pt x="151046" y="70792"/>
                  </a:cubicBezTo>
                  <a:cubicBezTo>
                    <a:pt x="150801" y="73412"/>
                    <a:pt x="149236" y="75731"/>
                    <a:pt x="146918" y="76956"/>
                  </a:cubicBezTo>
                  <a:cubicBezTo>
                    <a:pt x="144995" y="77918"/>
                    <a:pt x="142752" y="78068"/>
                    <a:pt x="140716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1151A2F3-1548-99D9-DA5F-4FEDEB5BD657}"/>
                </a:ext>
              </a:extLst>
            </p:cNvPr>
            <p:cNvSpPr/>
            <p:nvPr/>
          </p:nvSpPr>
          <p:spPr>
            <a:xfrm>
              <a:off x="137979" y="6264188"/>
              <a:ext cx="152057" cy="77454"/>
            </a:xfrm>
            <a:custGeom>
              <a:avLst/>
              <a:gdLst>
                <a:gd name="connsiteX0" fmla="*/ 140716 w 152057"/>
                <a:gd name="connsiteY0" fmla="*/ 77395 h 77454"/>
                <a:gd name="connsiteX1" fmla="*/ 137191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7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8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4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7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7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2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90 w 152057"/>
                <a:gd name="connsiteY37" fmla="*/ 70684 h 77454"/>
                <a:gd name="connsiteX38" fmla="*/ 146861 w 152057"/>
                <a:gd name="connsiteY38" fmla="*/ 76848 h 77454"/>
                <a:gd name="connsiteX39" fmla="*/ 140716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6" y="77395"/>
                  </a:moveTo>
                  <a:cubicBezTo>
                    <a:pt x="139510" y="77056"/>
                    <a:pt x="138341" y="76622"/>
                    <a:pt x="137191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99" y="67857"/>
                    <a:pt x="116004" y="66085"/>
                    <a:pt x="112310" y="64389"/>
                  </a:cubicBezTo>
                  <a:cubicBezTo>
                    <a:pt x="108106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8" y="51118"/>
                    <a:pt x="77853" y="48894"/>
                    <a:pt x="73347" y="46745"/>
                  </a:cubicBezTo>
                  <a:cubicBezTo>
                    <a:pt x="69578" y="44955"/>
                    <a:pt x="65808" y="43107"/>
                    <a:pt x="61887" y="41336"/>
                  </a:cubicBezTo>
                  <a:cubicBezTo>
                    <a:pt x="59286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8" y="21506"/>
                  </a:cubicBezTo>
                  <a:cubicBezTo>
                    <a:pt x="16403" y="20714"/>
                    <a:pt x="14706" y="19979"/>
                    <a:pt x="12953" y="19281"/>
                  </a:cubicBezTo>
                  <a:cubicBezTo>
                    <a:pt x="10012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3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2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4" y="15229"/>
                  </a:cubicBezTo>
                  <a:cubicBezTo>
                    <a:pt x="44394" y="17114"/>
                    <a:pt x="48372" y="18998"/>
                    <a:pt x="52217" y="20883"/>
                  </a:cubicBezTo>
                  <a:cubicBezTo>
                    <a:pt x="56402" y="22900"/>
                    <a:pt x="60718" y="24993"/>
                    <a:pt x="65016" y="26972"/>
                  </a:cubicBezTo>
                  <a:cubicBezTo>
                    <a:pt x="67730" y="28235"/>
                    <a:pt x="70501" y="29385"/>
                    <a:pt x="73197" y="30515"/>
                  </a:cubicBezTo>
                  <a:cubicBezTo>
                    <a:pt x="75572" y="31496"/>
                    <a:pt x="77947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7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5" y="54983"/>
                    <a:pt x="130198" y="56434"/>
                  </a:cubicBezTo>
                  <a:lnTo>
                    <a:pt x="135212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90" y="70684"/>
                  </a:cubicBezTo>
                  <a:cubicBezTo>
                    <a:pt x="150745" y="73305"/>
                    <a:pt x="149199" y="75623"/>
                    <a:pt x="146861" y="76848"/>
                  </a:cubicBezTo>
                  <a:cubicBezTo>
                    <a:pt x="144976" y="77847"/>
                    <a:pt x="142752" y="78055"/>
                    <a:pt x="140716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BC960590-1DA1-ADBD-FE3E-0B4480C85492}"/>
                </a:ext>
              </a:extLst>
            </p:cNvPr>
            <p:cNvSpPr/>
            <p:nvPr/>
          </p:nvSpPr>
          <p:spPr>
            <a:xfrm>
              <a:off x="121388" y="6337839"/>
              <a:ext cx="79685" cy="63548"/>
            </a:xfrm>
            <a:custGeom>
              <a:avLst/>
              <a:gdLst>
                <a:gd name="connsiteX0" fmla="*/ 47564 w 79685"/>
                <a:gd name="connsiteY0" fmla="*/ 60916 h 63548"/>
                <a:gd name="connsiteX1" fmla="*/ 43587 w 79685"/>
                <a:gd name="connsiteY1" fmla="*/ 59690 h 63548"/>
                <a:gd name="connsiteX2" fmla="*/ 21702 w 79685"/>
                <a:gd name="connsiteY2" fmla="*/ 48513 h 63548"/>
                <a:gd name="connsiteX3" fmla="*/ 7622 w 79685"/>
                <a:gd name="connsiteY3" fmla="*/ 31209 h 63548"/>
                <a:gd name="connsiteX4" fmla="*/ -767 w 79685"/>
                <a:gd name="connsiteY4" fmla="*/ 10832 h 63548"/>
                <a:gd name="connsiteX5" fmla="*/ 2513 w 79685"/>
                <a:gd name="connsiteY5" fmla="*/ 1125 h 63548"/>
                <a:gd name="connsiteX6" fmla="*/ 6905 w 79685"/>
                <a:gd name="connsiteY6" fmla="*/ 597 h 63548"/>
                <a:gd name="connsiteX7" fmla="*/ 9846 w 79685"/>
                <a:gd name="connsiteY7" fmla="*/ 2104 h 63548"/>
                <a:gd name="connsiteX8" fmla="*/ 11976 w 79685"/>
                <a:gd name="connsiteY8" fmla="*/ 4725 h 63548"/>
                <a:gd name="connsiteX9" fmla="*/ 15256 w 79685"/>
                <a:gd name="connsiteY9" fmla="*/ 12114 h 63548"/>
                <a:gd name="connsiteX10" fmla="*/ 19761 w 79685"/>
                <a:gd name="connsiteY10" fmla="*/ 21953 h 63548"/>
                <a:gd name="connsiteX11" fmla="*/ 27169 w 79685"/>
                <a:gd name="connsiteY11" fmla="*/ 32490 h 63548"/>
                <a:gd name="connsiteX12" fmla="*/ 33238 w 79685"/>
                <a:gd name="connsiteY12" fmla="*/ 38145 h 63548"/>
                <a:gd name="connsiteX13" fmla="*/ 45472 w 79685"/>
                <a:gd name="connsiteY13" fmla="*/ 45214 h 63548"/>
                <a:gd name="connsiteX14" fmla="*/ 51485 w 79685"/>
                <a:gd name="connsiteY14" fmla="*/ 47212 h 63548"/>
                <a:gd name="connsiteX15" fmla="*/ 73388 w 79685"/>
                <a:gd name="connsiteY15" fmla="*/ 50002 h 63548"/>
                <a:gd name="connsiteX16" fmla="*/ 73727 w 79685"/>
                <a:gd name="connsiteY16" fmla="*/ 50002 h 63548"/>
                <a:gd name="connsiteX17" fmla="*/ 74199 w 79685"/>
                <a:gd name="connsiteY17" fmla="*/ 50115 h 63548"/>
                <a:gd name="connsiteX18" fmla="*/ 76084 w 79685"/>
                <a:gd name="connsiteY18" fmla="*/ 51189 h 63548"/>
                <a:gd name="connsiteX19" fmla="*/ 78628 w 79685"/>
                <a:gd name="connsiteY19" fmla="*/ 56731 h 63548"/>
                <a:gd name="connsiteX20" fmla="*/ 77215 w 79685"/>
                <a:gd name="connsiteY20" fmla="*/ 61406 h 63548"/>
                <a:gd name="connsiteX21" fmla="*/ 71070 w 79685"/>
                <a:gd name="connsiteY21" fmla="*/ 63837 h 63548"/>
                <a:gd name="connsiteX22" fmla="*/ 47564 w 79685"/>
                <a:gd name="connsiteY22" fmla="*/ 60916 h 6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48">
                  <a:moveTo>
                    <a:pt x="47564" y="60916"/>
                  </a:moveTo>
                  <a:cubicBezTo>
                    <a:pt x="46226" y="60538"/>
                    <a:pt x="44906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4" y="37693"/>
                    <a:pt x="7622" y="31209"/>
                  </a:cubicBezTo>
                  <a:cubicBezTo>
                    <a:pt x="3625" y="24969"/>
                    <a:pt x="779" y="18070"/>
                    <a:pt x="-767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5" y="88"/>
                    <a:pt x="6905" y="597"/>
                  </a:cubicBezTo>
                  <a:cubicBezTo>
                    <a:pt x="7980" y="898"/>
                    <a:pt x="8979" y="1426"/>
                    <a:pt x="9846" y="2104"/>
                  </a:cubicBezTo>
                  <a:cubicBezTo>
                    <a:pt x="10750" y="2802"/>
                    <a:pt x="11467" y="3707"/>
                    <a:pt x="11976" y="4725"/>
                  </a:cubicBezTo>
                  <a:cubicBezTo>
                    <a:pt x="13126" y="7119"/>
                    <a:pt x="14162" y="9550"/>
                    <a:pt x="15256" y="12114"/>
                  </a:cubicBezTo>
                  <a:cubicBezTo>
                    <a:pt x="16688" y="15431"/>
                    <a:pt x="18102" y="18749"/>
                    <a:pt x="19761" y="21953"/>
                  </a:cubicBezTo>
                  <a:cubicBezTo>
                    <a:pt x="21721" y="25799"/>
                    <a:pt x="24209" y="29342"/>
                    <a:pt x="27169" y="32490"/>
                  </a:cubicBezTo>
                  <a:cubicBezTo>
                    <a:pt x="29054" y="34507"/>
                    <a:pt x="31089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7" y="50002"/>
                  </a:lnTo>
                  <a:lnTo>
                    <a:pt x="74199" y="50115"/>
                  </a:lnTo>
                  <a:cubicBezTo>
                    <a:pt x="74896" y="50341"/>
                    <a:pt x="75537" y="50718"/>
                    <a:pt x="76084" y="51189"/>
                  </a:cubicBezTo>
                  <a:cubicBezTo>
                    <a:pt x="77856" y="52452"/>
                    <a:pt x="78817" y="54563"/>
                    <a:pt x="78628" y="56731"/>
                  </a:cubicBezTo>
                  <a:cubicBezTo>
                    <a:pt x="78327" y="58333"/>
                    <a:pt x="77856" y="59898"/>
                    <a:pt x="77215" y="61406"/>
                  </a:cubicBezTo>
                  <a:cubicBezTo>
                    <a:pt x="76348" y="63668"/>
                    <a:pt x="73784" y="63743"/>
                    <a:pt x="71070" y="63837"/>
                  </a:cubicBezTo>
                  <a:cubicBezTo>
                    <a:pt x="63134" y="64064"/>
                    <a:pt x="55198" y="63083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3CB4468E-0D1A-8A06-B069-D924DE59158E}"/>
                </a:ext>
              </a:extLst>
            </p:cNvPr>
            <p:cNvSpPr/>
            <p:nvPr/>
          </p:nvSpPr>
          <p:spPr>
            <a:xfrm>
              <a:off x="528905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0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4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3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0"/>
                  </a:lnTo>
                  <a:cubicBezTo>
                    <a:pt x="59586" y="7427"/>
                    <a:pt x="59322" y="9463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8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75"/>
                    <a:pt x="11745" y="70234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4E35A757-4E80-BD55-770C-80781AAD9CAC}"/>
                </a:ext>
              </a:extLst>
            </p:cNvPr>
            <p:cNvSpPr/>
            <p:nvPr/>
          </p:nvSpPr>
          <p:spPr>
            <a:xfrm>
              <a:off x="420442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7" y="90366"/>
                    <a:pt x="-1052" y="87878"/>
                    <a:pt x="-1034" y="85352"/>
                  </a:cubicBezTo>
                  <a:cubicBezTo>
                    <a:pt x="1568" y="62733"/>
                    <a:pt x="4998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2" y="16438"/>
                    <a:pt x="23547" y="19152"/>
                  </a:cubicBezTo>
                  <a:cubicBezTo>
                    <a:pt x="20455" y="41527"/>
                    <a:pt x="17288" y="64618"/>
                    <a:pt x="13085" y="87388"/>
                  </a:cubicBezTo>
                  <a:cubicBezTo>
                    <a:pt x="12369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2537DD1E-6B85-4411-B3B2-67F9FB583EB0}"/>
                </a:ext>
              </a:extLst>
            </p:cNvPr>
            <p:cNvSpPr/>
            <p:nvPr/>
          </p:nvSpPr>
          <p:spPr>
            <a:xfrm>
              <a:off x="595971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2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6 w 88970"/>
                <a:gd name="connsiteY4" fmla="*/ 773 h 42675"/>
                <a:gd name="connsiteX5" fmla="*/ 78003 w 88970"/>
                <a:gd name="connsiteY5" fmla="*/ 321 h 42675"/>
                <a:gd name="connsiteX6" fmla="*/ 79266 w 88970"/>
                <a:gd name="connsiteY6" fmla="*/ 529 h 42675"/>
                <a:gd name="connsiteX7" fmla="*/ 80208 w 88970"/>
                <a:gd name="connsiteY7" fmla="*/ 736 h 42675"/>
                <a:gd name="connsiteX8" fmla="*/ 83978 w 88970"/>
                <a:gd name="connsiteY8" fmla="*/ 2225 h 42675"/>
                <a:gd name="connsiteX9" fmla="*/ 87937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2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2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8" y="736"/>
                  </a:cubicBezTo>
                  <a:cubicBezTo>
                    <a:pt x="81509" y="1131"/>
                    <a:pt x="82753" y="1640"/>
                    <a:pt x="83978" y="2225"/>
                  </a:cubicBezTo>
                  <a:lnTo>
                    <a:pt x="87937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2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4" y="42978"/>
                    <a:pt x="588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97143251-51AC-A9F9-1532-EC98AE2C1827}"/>
                </a:ext>
              </a:extLst>
            </p:cNvPr>
            <p:cNvSpPr/>
            <p:nvPr/>
          </p:nvSpPr>
          <p:spPr>
            <a:xfrm>
              <a:off x="274489" y="5783348"/>
              <a:ext cx="41143" cy="88122"/>
            </a:xfrm>
            <a:custGeom>
              <a:avLst/>
              <a:gdLst>
                <a:gd name="connsiteX0" fmla="*/ 32217 w 41143"/>
                <a:gd name="connsiteY0" fmla="*/ 85805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3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1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0" y="83561"/>
                  </a:cubicBezTo>
                  <a:cubicBezTo>
                    <a:pt x="28051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4"/>
                    <a:pt x="172" y="5109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3"/>
                  </a:cubicBezTo>
                  <a:cubicBezTo>
                    <a:pt x="21642" y="28596"/>
                    <a:pt x="23395" y="33007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9"/>
                    <a:pt x="40096" y="80677"/>
                    <a:pt x="39097" y="82921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B3D169B0-ED82-8CD7-D1AA-78849B4306EB}"/>
                </a:ext>
              </a:extLst>
            </p:cNvPr>
            <p:cNvSpPr/>
            <p:nvPr/>
          </p:nvSpPr>
          <p:spPr>
            <a:xfrm>
              <a:off x="602946" y="6102939"/>
              <a:ext cx="100468" cy="24473"/>
            </a:xfrm>
            <a:custGeom>
              <a:avLst/>
              <a:gdLst>
                <a:gd name="connsiteX0" fmla="*/ 16892 w 100468"/>
                <a:gd name="connsiteY0" fmla="*/ 14333 h 24473"/>
                <a:gd name="connsiteX1" fmla="*/ 9352 w 100468"/>
                <a:gd name="connsiteY1" fmla="*/ 10921 h 24473"/>
                <a:gd name="connsiteX2" fmla="*/ -1034 w 100468"/>
                <a:gd name="connsiteY2" fmla="*/ 5266 h 24473"/>
                <a:gd name="connsiteX3" fmla="*/ 10276 w 100468"/>
                <a:gd name="connsiteY3" fmla="*/ 1892 h 24473"/>
                <a:gd name="connsiteX4" fmla="*/ 20172 w 100468"/>
                <a:gd name="connsiteY4" fmla="*/ 346 h 24473"/>
                <a:gd name="connsiteX5" fmla="*/ 88521 w 100468"/>
                <a:gd name="connsiteY5" fmla="*/ 10600 h 24473"/>
                <a:gd name="connsiteX6" fmla="*/ 88973 w 100468"/>
                <a:gd name="connsiteY6" fmla="*/ 10600 h 24473"/>
                <a:gd name="connsiteX7" fmla="*/ 92517 w 100468"/>
                <a:gd name="connsiteY7" fmla="*/ 12485 h 24473"/>
                <a:gd name="connsiteX8" fmla="*/ 94873 w 100468"/>
                <a:gd name="connsiteY8" fmla="*/ 14615 h 24473"/>
                <a:gd name="connsiteX9" fmla="*/ 99435 w 100468"/>
                <a:gd name="connsiteY9" fmla="*/ 19120 h 24473"/>
                <a:gd name="connsiteX10" fmla="*/ 93893 w 100468"/>
                <a:gd name="connsiteY10" fmla="*/ 22363 h 24473"/>
                <a:gd name="connsiteX11" fmla="*/ 86730 w 100468"/>
                <a:gd name="connsiteY11" fmla="*/ 24757 h 24473"/>
                <a:gd name="connsiteX12" fmla="*/ 18362 w 100468"/>
                <a:gd name="connsiteY12" fmla="*/ 14577 h 24473"/>
                <a:gd name="connsiteX13" fmla="*/ 16892 w 100468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3">
                  <a:moveTo>
                    <a:pt x="16892" y="14333"/>
                  </a:moveTo>
                  <a:cubicBezTo>
                    <a:pt x="14253" y="13484"/>
                    <a:pt x="11727" y="12334"/>
                    <a:pt x="9352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4" y="6868"/>
                    <a:pt x="88521" y="10600"/>
                  </a:cubicBezTo>
                  <a:lnTo>
                    <a:pt x="88973" y="10600"/>
                  </a:lnTo>
                  <a:cubicBezTo>
                    <a:pt x="90274" y="10977"/>
                    <a:pt x="91480" y="11618"/>
                    <a:pt x="92517" y="12485"/>
                  </a:cubicBezTo>
                  <a:cubicBezTo>
                    <a:pt x="93347" y="13145"/>
                    <a:pt x="94138" y="13861"/>
                    <a:pt x="94873" y="14615"/>
                  </a:cubicBezTo>
                  <a:lnTo>
                    <a:pt x="99435" y="19120"/>
                  </a:lnTo>
                  <a:lnTo>
                    <a:pt x="93893" y="22363"/>
                  </a:lnTo>
                  <a:cubicBezTo>
                    <a:pt x="90971" y="24059"/>
                    <a:pt x="88860" y="25001"/>
                    <a:pt x="86730" y="24757"/>
                  </a:cubicBezTo>
                  <a:cubicBezTo>
                    <a:pt x="63281" y="22042"/>
                    <a:pt x="40021" y="18253"/>
                    <a:pt x="18362" y="14577"/>
                  </a:cubicBezTo>
                  <a:cubicBezTo>
                    <a:pt x="17910" y="14615"/>
                    <a:pt x="17401" y="14502"/>
                    <a:pt x="16892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D0DF9E94-A456-4B16-C15E-1EF5C61762D1}"/>
                </a:ext>
              </a:extLst>
            </p:cNvPr>
            <p:cNvSpPr/>
            <p:nvPr/>
          </p:nvSpPr>
          <p:spPr>
            <a:xfrm>
              <a:off x="83579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5 w 94116"/>
                <a:gd name="connsiteY6" fmla="*/ 10771 h 27038"/>
                <a:gd name="connsiteX7" fmla="*/ 81924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2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4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1" y="366"/>
                  </a:cubicBezTo>
                  <a:cubicBezTo>
                    <a:pt x="34743" y="3024"/>
                    <a:pt x="58229" y="6530"/>
                    <a:pt x="81415" y="10771"/>
                  </a:cubicBezTo>
                  <a:lnTo>
                    <a:pt x="81924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2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8475AF13-34FA-83C6-6856-434873961011}"/>
                </a:ext>
              </a:extLst>
            </p:cNvPr>
            <p:cNvSpPr/>
            <p:nvPr/>
          </p:nvSpPr>
          <p:spPr>
            <a:xfrm>
              <a:off x="470640" y="6279624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1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6"/>
                    <a:pt x="29408" y="84353"/>
                    <a:pt x="28164" y="83448"/>
                  </a:cubicBezTo>
                  <a:cubicBezTo>
                    <a:pt x="27938" y="83279"/>
                    <a:pt x="27731" y="83090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1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0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57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8CA02FA7-BCDD-EF73-A53E-B9544AF58817}"/>
                </a:ext>
              </a:extLst>
            </p:cNvPr>
            <p:cNvSpPr/>
            <p:nvPr/>
          </p:nvSpPr>
          <p:spPr>
            <a:xfrm>
              <a:off x="148460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18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8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4" y="7755"/>
                    <a:pt x="-318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8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7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3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5207F912-BB66-628F-DF33-4319455D0EC4}"/>
                </a:ext>
              </a:extLst>
            </p:cNvPr>
            <p:cNvSpPr/>
            <p:nvPr/>
          </p:nvSpPr>
          <p:spPr>
            <a:xfrm>
              <a:off x="565246" y="6211619"/>
              <a:ext cx="73306" cy="59869"/>
            </a:xfrm>
            <a:custGeom>
              <a:avLst/>
              <a:gdLst>
                <a:gd name="connsiteX0" fmla="*/ 61754 w 73306"/>
                <a:gd name="connsiteY0" fmla="*/ 59730 h 59869"/>
                <a:gd name="connsiteX1" fmla="*/ 61132 w 73306"/>
                <a:gd name="connsiteY1" fmla="*/ 59277 h 59869"/>
                <a:gd name="connsiteX2" fmla="*/ 46693 w 73306"/>
                <a:gd name="connsiteY2" fmla="*/ 48439 h 59869"/>
                <a:gd name="connsiteX3" fmla="*/ 38814 w 73306"/>
                <a:gd name="connsiteY3" fmla="*/ 42086 h 59869"/>
                <a:gd name="connsiteX4" fmla="*/ 30897 w 73306"/>
                <a:gd name="connsiteY4" fmla="*/ 35734 h 59869"/>
                <a:gd name="connsiteX5" fmla="*/ 30124 w 73306"/>
                <a:gd name="connsiteY5" fmla="*/ 35112 h 59869"/>
                <a:gd name="connsiteX6" fmla="*/ 22434 w 73306"/>
                <a:gd name="connsiteY6" fmla="*/ 29155 h 59869"/>
                <a:gd name="connsiteX7" fmla="*/ 14234 w 73306"/>
                <a:gd name="connsiteY7" fmla="*/ 22784 h 59869"/>
                <a:gd name="connsiteX8" fmla="*/ 2585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8 w 73306"/>
                <a:gd name="connsiteY12" fmla="*/ 598 h 59869"/>
                <a:gd name="connsiteX13" fmla="*/ 9239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2 w 73306"/>
                <a:gd name="connsiteY17" fmla="*/ 49871 h 59869"/>
                <a:gd name="connsiteX18" fmla="*/ 71236 w 73306"/>
                <a:gd name="connsiteY18" fmla="*/ 51266 h 59869"/>
                <a:gd name="connsiteX19" fmla="*/ 71801 w 73306"/>
                <a:gd name="connsiteY19" fmla="*/ 54716 h 59869"/>
                <a:gd name="connsiteX20" fmla="*/ 72272 w 73306"/>
                <a:gd name="connsiteY20" fmla="*/ 59711 h 59869"/>
                <a:gd name="connsiteX21" fmla="*/ 67277 w 73306"/>
                <a:gd name="connsiteY21" fmla="*/ 60069 h 59869"/>
                <a:gd name="connsiteX22" fmla="*/ 62640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4" y="59730"/>
                  </a:moveTo>
                  <a:lnTo>
                    <a:pt x="61132" y="59277"/>
                  </a:lnTo>
                  <a:cubicBezTo>
                    <a:pt x="56816" y="56280"/>
                    <a:pt x="52367" y="52944"/>
                    <a:pt x="46693" y="48439"/>
                  </a:cubicBezTo>
                  <a:cubicBezTo>
                    <a:pt x="44073" y="46346"/>
                    <a:pt x="41397" y="44179"/>
                    <a:pt x="38814" y="42086"/>
                  </a:cubicBezTo>
                  <a:cubicBezTo>
                    <a:pt x="36232" y="39994"/>
                    <a:pt x="33518" y="37808"/>
                    <a:pt x="30897" y="35734"/>
                  </a:cubicBezTo>
                  <a:lnTo>
                    <a:pt x="30124" y="35112"/>
                  </a:lnTo>
                  <a:cubicBezTo>
                    <a:pt x="27580" y="33095"/>
                    <a:pt x="24979" y="31097"/>
                    <a:pt x="22434" y="29155"/>
                  </a:cubicBezTo>
                  <a:cubicBezTo>
                    <a:pt x="19889" y="27214"/>
                    <a:pt x="16892" y="24895"/>
                    <a:pt x="14234" y="22784"/>
                  </a:cubicBezTo>
                  <a:cubicBezTo>
                    <a:pt x="9541" y="19014"/>
                    <a:pt x="5827" y="15885"/>
                    <a:pt x="2585" y="12794"/>
                  </a:cubicBezTo>
                  <a:cubicBezTo>
                    <a:pt x="1058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9"/>
                    <a:pt x="7071" y="334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3"/>
                    <a:pt x="38758" y="23745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7"/>
                    <a:pt x="71726" y="53547"/>
                    <a:pt x="71801" y="54716"/>
                  </a:cubicBezTo>
                  <a:lnTo>
                    <a:pt x="72272" y="59711"/>
                  </a:lnTo>
                  <a:lnTo>
                    <a:pt x="67277" y="60069"/>
                  </a:lnTo>
                  <a:cubicBezTo>
                    <a:pt x="65732" y="60276"/>
                    <a:pt x="64167" y="60220"/>
                    <a:pt x="62640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60BCDC3A-9579-6B8A-058F-6D692AAB9AA2}"/>
                </a:ext>
              </a:extLst>
            </p:cNvPr>
            <p:cNvSpPr/>
            <p:nvPr/>
          </p:nvSpPr>
          <p:spPr>
            <a:xfrm>
              <a:off x="5835752" y="5900194"/>
              <a:ext cx="386835" cy="384890"/>
            </a:xfrm>
            <a:custGeom>
              <a:avLst/>
              <a:gdLst>
                <a:gd name="connsiteX0" fmla="*/ 141252 w 386835"/>
                <a:gd name="connsiteY0" fmla="*/ 384840 h 384890"/>
                <a:gd name="connsiteX1" fmla="*/ 114466 w 386835"/>
                <a:gd name="connsiteY1" fmla="*/ 373530 h 384890"/>
                <a:gd name="connsiteX2" fmla="*/ 101272 w 386835"/>
                <a:gd name="connsiteY2" fmla="*/ 367385 h 384890"/>
                <a:gd name="connsiteX3" fmla="*/ 90169 w 386835"/>
                <a:gd name="connsiteY3" fmla="*/ 362126 h 384890"/>
                <a:gd name="connsiteX4" fmla="*/ 82516 w 386835"/>
                <a:gd name="connsiteY4" fmla="*/ 358922 h 384890"/>
                <a:gd name="connsiteX5" fmla="*/ 76465 w 386835"/>
                <a:gd name="connsiteY5" fmla="*/ 356415 h 384890"/>
                <a:gd name="connsiteX6" fmla="*/ 65382 w 386835"/>
                <a:gd name="connsiteY6" fmla="*/ 351363 h 384890"/>
                <a:gd name="connsiteX7" fmla="*/ 62121 w 386835"/>
                <a:gd name="connsiteY7" fmla="*/ 349836 h 384890"/>
                <a:gd name="connsiteX8" fmla="*/ 58351 w 386835"/>
                <a:gd name="connsiteY8" fmla="*/ 348046 h 384890"/>
                <a:gd name="connsiteX9" fmla="*/ 58124 w 386835"/>
                <a:gd name="connsiteY9" fmla="*/ 347932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4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7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7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6 h 384890"/>
                <a:gd name="connsiteX39" fmla="*/ 138104 w 386835"/>
                <a:gd name="connsiteY39" fmla="*/ 368139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7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6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2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842 h 384890"/>
                <a:gd name="connsiteX60" fmla="*/ 300268 w 386835"/>
                <a:gd name="connsiteY60" fmla="*/ 41266 h 384890"/>
                <a:gd name="connsiteX61" fmla="*/ 279288 w 386835"/>
                <a:gd name="connsiteY61" fmla="*/ 29957 h 384890"/>
                <a:gd name="connsiteX62" fmla="*/ 277403 w 386835"/>
                <a:gd name="connsiteY62" fmla="*/ 29052 h 384890"/>
                <a:gd name="connsiteX63" fmla="*/ 257178 w 386835"/>
                <a:gd name="connsiteY63" fmla="*/ 21192 h 384890"/>
                <a:gd name="connsiteX64" fmla="*/ 253408 w 386835"/>
                <a:gd name="connsiteY64" fmla="*/ 20098 h 384890"/>
                <a:gd name="connsiteX65" fmla="*/ 237819 w 386835"/>
                <a:gd name="connsiteY65" fmla="*/ 17158 h 384890"/>
                <a:gd name="connsiteX66" fmla="*/ 202758 w 386835"/>
                <a:gd name="connsiteY66" fmla="*/ 16460 h 384890"/>
                <a:gd name="connsiteX67" fmla="*/ 174144 w 386835"/>
                <a:gd name="connsiteY67" fmla="*/ 22115 h 384890"/>
                <a:gd name="connsiteX68" fmla="*/ 150733 w 386835"/>
                <a:gd name="connsiteY68" fmla="*/ 30221 h 384890"/>
                <a:gd name="connsiteX69" fmla="*/ 135239 w 386835"/>
                <a:gd name="connsiteY69" fmla="*/ 38703 h 384890"/>
                <a:gd name="connsiteX70" fmla="*/ 131620 w 386835"/>
                <a:gd name="connsiteY70" fmla="*/ 41022 h 384890"/>
                <a:gd name="connsiteX71" fmla="*/ 114655 w 386835"/>
                <a:gd name="connsiteY71" fmla="*/ 53217 h 384890"/>
                <a:gd name="connsiteX72" fmla="*/ 82102 w 386835"/>
                <a:gd name="connsiteY72" fmla="*/ 91105 h 384890"/>
                <a:gd name="connsiteX73" fmla="*/ 77973 w 386835"/>
                <a:gd name="connsiteY73" fmla="*/ 98475 h 384890"/>
                <a:gd name="connsiteX74" fmla="*/ 70584 w 386835"/>
                <a:gd name="connsiteY74" fmla="*/ 112047 h 384890"/>
                <a:gd name="connsiteX75" fmla="*/ 66117 w 386835"/>
                <a:gd name="connsiteY75" fmla="*/ 123960 h 384890"/>
                <a:gd name="connsiteX76" fmla="*/ 64929 w 386835"/>
                <a:gd name="connsiteY76" fmla="*/ 127730 h 384890"/>
                <a:gd name="connsiteX77" fmla="*/ 61461 w 386835"/>
                <a:gd name="connsiteY77" fmla="*/ 140661 h 384890"/>
                <a:gd name="connsiteX78" fmla="*/ 57842 w 386835"/>
                <a:gd name="connsiteY78" fmla="*/ 169803 h 384890"/>
                <a:gd name="connsiteX79" fmla="*/ 59161 w 386835"/>
                <a:gd name="connsiteY79" fmla="*/ 194176 h 384890"/>
                <a:gd name="connsiteX80" fmla="*/ 60216 w 386835"/>
                <a:gd name="connsiteY80" fmla="*/ 203299 h 384890"/>
                <a:gd name="connsiteX81" fmla="*/ 59274 w 386835"/>
                <a:gd name="connsiteY81" fmla="*/ 226389 h 384890"/>
                <a:gd name="connsiteX82" fmla="*/ 55052 w 386835"/>
                <a:gd name="connsiteY82" fmla="*/ 252101 h 384890"/>
                <a:gd name="connsiteX83" fmla="*/ 50773 w 386835"/>
                <a:gd name="connsiteY83" fmla="*/ 265672 h 384890"/>
                <a:gd name="connsiteX84" fmla="*/ 49473 w 386835"/>
                <a:gd name="connsiteY84" fmla="*/ 269310 h 384890"/>
                <a:gd name="connsiteX85" fmla="*/ 45495 w 386835"/>
                <a:gd name="connsiteY85" fmla="*/ 278735 h 384890"/>
                <a:gd name="connsiteX86" fmla="*/ 43610 w 386835"/>
                <a:gd name="connsiteY86" fmla="*/ 282505 h 384890"/>
                <a:gd name="connsiteX87" fmla="*/ 34845 w 386835"/>
                <a:gd name="connsiteY87" fmla="*/ 298904 h 384890"/>
                <a:gd name="connsiteX88" fmla="*/ 28794 w 386835"/>
                <a:gd name="connsiteY88" fmla="*/ 303523 h 384890"/>
                <a:gd name="connsiteX89" fmla="*/ 25571 w 386835"/>
                <a:gd name="connsiteY89" fmla="*/ 303353 h 384890"/>
                <a:gd name="connsiteX90" fmla="*/ 22461 w 386835"/>
                <a:gd name="connsiteY90" fmla="*/ 301732 h 384890"/>
                <a:gd name="connsiteX91" fmla="*/ 20180 w 386835"/>
                <a:gd name="connsiteY91" fmla="*/ 299263 h 384890"/>
                <a:gd name="connsiteX92" fmla="*/ 21236 w 386835"/>
                <a:gd name="connsiteY92" fmla="*/ 292628 h 384890"/>
                <a:gd name="connsiteX93" fmla="*/ 29227 w 386835"/>
                <a:gd name="connsiteY93" fmla="*/ 276926 h 384890"/>
                <a:gd name="connsiteX94" fmla="*/ 32997 w 386835"/>
                <a:gd name="connsiteY94" fmla="*/ 269725 h 384890"/>
                <a:gd name="connsiteX95" fmla="*/ 42422 w 386835"/>
                <a:gd name="connsiteY95" fmla="*/ 238076 h 384890"/>
                <a:gd name="connsiteX96" fmla="*/ 44402 w 386835"/>
                <a:gd name="connsiteY96" fmla="*/ 195834 h 384890"/>
                <a:gd name="connsiteX97" fmla="*/ 44402 w 386835"/>
                <a:gd name="connsiteY97" fmla="*/ 152762 h 384890"/>
                <a:gd name="connsiteX98" fmla="*/ 51225 w 386835"/>
                <a:gd name="connsiteY98" fmla="*/ 120605 h 384890"/>
                <a:gd name="connsiteX99" fmla="*/ 93712 w 386835"/>
                <a:gd name="connsiteY99" fmla="*/ 52746 h 384890"/>
                <a:gd name="connsiteX100" fmla="*/ 95597 w 386835"/>
                <a:gd name="connsiteY100" fmla="*/ 50861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3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8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6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6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1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2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4 h 384890"/>
                <a:gd name="connsiteX142" fmla="*/ 154164 w 386835"/>
                <a:gd name="connsiteY142" fmla="*/ 378525 h 384890"/>
                <a:gd name="connsiteX143" fmla="*/ 151506 w 386835"/>
                <a:gd name="connsiteY143" fmla="*/ 381051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840"/>
                  </a:moveTo>
                  <a:cubicBezTo>
                    <a:pt x="131827" y="381334"/>
                    <a:pt x="122515" y="377187"/>
                    <a:pt x="114466" y="373530"/>
                  </a:cubicBezTo>
                  <a:cubicBezTo>
                    <a:pt x="110055" y="371645"/>
                    <a:pt x="105626" y="369440"/>
                    <a:pt x="101272" y="367385"/>
                  </a:cubicBezTo>
                  <a:cubicBezTo>
                    <a:pt x="97502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6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9019" y="353059"/>
                    <a:pt x="65382" y="351363"/>
                  </a:cubicBezTo>
                  <a:lnTo>
                    <a:pt x="62121" y="349836"/>
                  </a:lnTo>
                  <a:lnTo>
                    <a:pt x="58351" y="348046"/>
                  </a:lnTo>
                  <a:lnTo>
                    <a:pt x="58124" y="347932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4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7"/>
                  </a:cubicBezTo>
                  <a:cubicBezTo>
                    <a:pt x="55674" y="330478"/>
                    <a:pt x="57955" y="331382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6"/>
                  </a:cubicBezTo>
                  <a:lnTo>
                    <a:pt x="138104" y="368139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29"/>
                    <a:pt x="164003" y="350722"/>
                  </a:cubicBezTo>
                  <a:cubicBezTo>
                    <a:pt x="171638" y="344634"/>
                    <a:pt x="180610" y="340770"/>
                    <a:pt x="189168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2"/>
                    <a:pt x="291597" y="309309"/>
                    <a:pt x="298307" y="304861"/>
                  </a:cubicBezTo>
                  <a:cubicBezTo>
                    <a:pt x="306356" y="299847"/>
                    <a:pt x="313915" y="294117"/>
                    <a:pt x="320927" y="287726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2"/>
                  </a:cubicBezTo>
                  <a:cubicBezTo>
                    <a:pt x="362302" y="222959"/>
                    <a:pt x="363112" y="220546"/>
                    <a:pt x="363999" y="218152"/>
                  </a:cubicBezTo>
                  <a:cubicBezTo>
                    <a:pt x="367467" y="207935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842"/>
                  </a:cubicBezTo>
                  <a:cubicBezTo>
                    <a:pt x="309335" y="47807"/>
                    <a:pt x="305093" y="44678"/>
                    <a:pt x="300268" y="41266"/>
                  </a:cubicBezTo>
                  <a:cubicBezTo>
                    <a:pt x="293614" y="36893"/>
                    <a:pt x="286602" y="33104"/>
                    <a:pt x="279288" y="29957"/>
                  </a:cubicBezTo>
                  <a:lnTo>
                    <a:pt x="277403" y="29052"/>
                  </a:lnTo>
                  <a:cubicBezTo>
                    <a:pt x="270844" y="25961"/>
                    <a:pt x="264095" y="23340"/>
                    <a:pt x="257178" y="21192"/>
                  </a:cubicBezTo>
                  <a:cubicBezTo>
                    <a:pt x="256009" y="20833"/>
                    <a:pt x="254746" y="20456"/>
                    <a:pt x="253408" y="20098"/>
                  </a:cubicBezTo>
                  <a:cubicBezTo>
                    <a:pt x="248318" y="18590"/>
                    <a:pt x="243096" y="17610"/>
                    <a:pt x="237819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9" y="38703"/>
                  </a:cubicBezTo>
                  <a:lnTo>
                    <a:pt x="131620" y="41022"/>
                  </a:lnTo>
                  <a:cubicBezTo>
                    <a:pt x="125625" y="44603"/>
                    <a:pt x="119951" y="48674"/>
                    <a:pt x="114655" y="53217"/>
                  </a:cubicBezTo>
                  <a:cubicBezTo>
                    <a:pt x="102704" y="64094"/>
                    <a:pt x="90357" y="75969"/>
                    <a:pt x="82102" y="91105"/>
                  </a:cubicBezTo>
                  <a:cubicBezTo>
                    <a:pt x="80762" y="93555"/>
                    <a:pt x="79349" y="96063"/>
                    <a:pt x="77973" y="98475"/>
                  </a:cubicBezTo>
                  <a:cubicBezTo>
                    <a:pt x="75429" y="102961"/>
                    <a:pt x="72884" y="107467"/>
                    <a:pt x="70584" y="112047"/>
                  </a:cubicBezTo>
                  <a:cubicBezTo>
                    <a:pt x="68774" y="115893"/>
                    <a:pt x="67285" y="119870"/>
                    <a:pt x="66117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89" y="160189"/>
                    <a:pt x="57842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21" y="256719"/>
                    <a:pt x="52507" y="261243"/>
                    <a:pt x="50773" y="265672"/>
                  </a:cubicBezTo>
                  <a:lnTo>
                    <a:pt x="49473" y="269310"/>
                  </a:lnTo>
                  <a:cubicBezTo>
                    <a:pt x="48341" y="272534"/>
                    <a:pt x="47022" y="275682"/>
                    <a:pt x="45495" y="278735"/>
                  </a:cubicBezTo>
                  <a:lnTo>
                    <a:pt x="43610" y="282505"/>
                  </a:lnTo>
                  <a:cubicBezTo>
                    <a:pt x="40895" y="287991"/>
                    <a:pt x="38068" y="293664"/>
                    <a:pt x="34845" y="298904"/>
                  </a:cubicBezTo>
                  <a:cubicBezTo>
                    <a:pt x="33601" y="301242"/>
                    <a:pt x="31377" y="302938"/>
                    <a:pt x="28794" y="303523"/>
                  </a:cubicBezTo>
                  <a:cubicBezTo>
                    <a:pt x="27720" y="303711"/>
                    <a:pt x="26626" y="303654"/>
                    <a:pt x="25571" y="303353"/>
                  </a:cubicBezTo>
                  <a:cubicBezTo>
                    <a:pt x="24440" y="303033"/>
                    <a:pt x="23384" y="302467"/>
                    <a:pt x="22461" y="301732"/>
                  </a:cubicBezTo>
                  <a:cubicBezTo>
                    <a:pt x="21594" y="301016"/>
                    <a:pt x="20821" y="300186"/>
                    <a:pt x="20180" y="299263"/>
                  </a:cubicBezTo>
                  <a:cubicBezTo>
                    <a:pt x="19011" y="297585"/>
                    <a:pt x="19935" y="295361"/>
                    <a:pt x="21236" y="292628"/>
                  </a:cubicBezTo>
                  <a:cubicBezTo>
                    <a:pt x="23780" y="287331"/>
                    <a:pt x="26551" y="282034"/>
                    <a:pt x="29227" y="276926"/>
                  </a:cubicBezTo>
                  <a:cubicBezTo>
                    <a:pt x="30490" y="274532"/>
                    <a:pt x="31753" y="272138"/>
                    <a:pt x="32997" y="269725"/>
                  </a:cubicBezTo>
                  <a:cubicBezTo>
                    <a:pt x="38257" y="259509"/>
                    <a:pt x="40670" y="248481"/>
                    <a:pt x="42422" y="238076"/>
                  </a:cubicBezTo>
                  <a:cubicBezTo>
                    <a:pt x="44854" y="224128"/>
                    <a:pt x="45514" y="209934"/>
                    <a:pt x="44402" y="195834"/>
                  </a:cubicBezTo>
                  <a:cubicBezTo>
                    <a:pt x="42931" y="181508"/>
                    <a:pt x="42931" y="167088"/>
                    <a:pt x="44402" y="152762"/>
                  </a:cubicBezTo>
                  <a:cubicBezTo>
                    <a:pt x="45532" y="141830"/>
                    <a:pt x="47813" y="131048"/>
                    <a:pt x="51225" y="120605"/>
                  </a:cubicBezTo>
                  <a:cubicBezTo>
                    <a:pt x="59896" y="94988"/>
                    <a:pt x="74448" y="71746"/>
                    <a:pt x="93712" y="52746"/>
                  </a:cubicBezTo>
                  <a:lnTo>
                    <a:pt x="95597" y="50861"/>
                  </a:lnTo>
                  <a:cubicBezTo>
                    <a:pt x="100197" y="46375"/>
                    <a:pt x="104928" y="41756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2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3"/>
                  </a:cubicBezTo>
                  <a:cubicBezTo>
                    <a:pt x="283341" y="13312"/>
                    <a:pt x="301154" y="22586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8"/>
                  </a:cubicBezTo>
                  <a:cubicBezTo>
                    <a:pt x="380794" y="123545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9"/>
                    <a:pt x="359079" y="267764"/>
                    <a:pt x="347976" y="279696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6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49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1"/>
                  </a:cubicBezTo>
                  <a:cubicBezTo>
                    <a:pt x="268129" y="335605"/>
                    <a:pt x="257120" y="338526"/>
                    <a:pt x="244548" y="341354"/>
                  </a:cubicBezTo>
                  <a:cubicBezTo>
                    <a:pt x="240627" y="342240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2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6990"/>
                    <a:pt x="163061" y="370495"/>
                    <a:pt x="159008" y="374284"/>
                  </a:cubicBezTo>
                  <a:cubicBezTo>
                    <a:pt x="157387" y="375717"/>
                    <a:pt x="155765" y="377168"/>
                    <a:pt x="154164" y="378525"/>
                  </a:cubicBezTo>
                  <a:cubicBezTo>
                    <a:pt x="153184" y="379355"/>
                    <a:pt x="152279" y="380222"/>
                    <a:pt x="151506" y="381051"/>
                  </a:cubicBezTo>
                  <a:cubicBezTo>
                    <a:pt x="150299" y="382446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CD3EA997-6669-A107-171A-9A00EBDF01CD}"/>
                </a:ext>
              </a:extLst>
            </p:cNvPr>
            <p:cNvSpPr/>
            <p:nvPr/>
          </p:nvSpPr>
          <p:spPr>
            <a:xfrm>
              <a:off x="5770050" y="6292714"/>
              <a:ext cx="151872" cy="77218"/>
            </a:xfrm>
            <a:custGeom>
              <a:avLst/>
              <a:gdLst>
                <a:gd name="connsiteX0" fmla="*/ 139680 w 151872"/>
                <a:gd name="connsiteY0" fmla="*/ 76899 h 77218"/>
                <a:gd name="connsiteX1" fmla="*/ 133158 w 151872"/>
                <a:gd name="connsiteY1" fmla="*/ 74279 h 77218"/>
                <a:gd name="connsiteX2" fmla="*/ 131367 w 151872"/>
                <a:gd name="connsiteY2" fmla="*/ 73449 h 77218"/>
                <a:gd name="connsiteX3" fmla="*/ 122715 w 151872"/>
                <a:gd name="connsiteY3" fmla="*/ 69359 h 77218"/>
                <a:gd name="connsiteX4" fmla="*/ 116796 w 151872"/>
                <a:gd name="connsiteY4" fmla="*/ 66550 h 77218"/>
                <a:gd name="connsiteX5" fmla="*/ 116418 w 151872"/>
                <a:gd name="connsiteY5" fmla="*/ 66362 h 77218"/>
                <a:gd name="connsiteX6" fmla="*/ 98964 w 151872"/>
                <a:gd name="connsiteY6" fmla="*/ 58332 h 77218"/>
                <a:gd name="connsiteX7" fmla="*/ 90199 w 151872"/>
                <a:gd name="connsiteY7" fmla="*/ 54562 h 77218"/>
                <a:gd name="connsiteX8" fmla="*/ 89973 w 151872"/>
                <a:gd name="connsiteY8" fmla="*/ 54467 h 77218"/>
                <a:gd name="connsiteX9" fmla="*/ 83733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4 w 151872"/>
                <a:gd name="connsiteY12" fmla="*/ 37673 h 77218"/>
                <a:gd name="connsiteX13" fmla="*/ 41114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7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0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7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6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8 w 151872"/>
                <a:gd name="connsiteY40" fmla="*/ 55184 h 77218"/>
                <a:gd name="connsiteX41" fmla="*/ 130782 w 151872"/>
                <a:gd name="connsiteY41" fmla="*/ 56108 h 77218"/>
                <a:gd name="connsiteX42" fmla="*/ 143977 w 151872"/>
                <a:gd name="connsiteY42" fmla="*/ 61763 h 77218"/>
                <a:gd name="connsiteX43" fmla="*/ 146559 w 151872"/>
                <a:gd name="connsiteY43" fmla="*/ 63251 h 77218"/>
                <a:gd name="connsiteX44" fmla="*/ 150838 w 151872"/>
                <a:gd name="connsiteY44" fmla="*/ 71602 h 77218"/>
                <a:gd name="connsiteX45" fmla="*/ 144108 w 151872"/>
                <a:gd name="connsiteY45" fmla="*/ 77539 h 77218"/>
                <a:gd name="connsiteX46" fmla="*/ 139680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99"/>
                  </a:moveTo>
                  <a:cubicBezTo>
                    <a:pt x="137437" y="76201"/>
                    <a:pt x="135268" y="75315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2" y="70735"/>
                    <a:pt x="122715" y="69359"/>
                  </a:cubicBezTo>
                  <a:lnTo>
                    <a:pt x="116796" y="66550"/>
                  </a:lnTo>
                  <a:lnTo>
                    <a:pt x="116418" y="66362"/>
                  </a:lnTo>
                  <a:cubicBezTo>
                    <a:pt x="110632" y="63666"/>
                    <a:pt x="104788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7"/>
                  </a:lnTo>
                  <a:cubicBezTo>
                    <a:pt x="87899" y="53582"/>
                    <a:pt x="85807" y="52715"/>
                    <a:pt x="83733" y="51810"/>
                  </a:cubicBezTo>
                  <a:cubicBezTo>
                    <a:pt x="79586" y="49925"/>
                    <a:pt x="75420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3"/>
                  </a:cubicBezTo>
                  <a:cubicBezTo>
                    <a:pt x="48654" y="35901"/>
                    <a:pt x="44884" y="34072"/>
                    <a:pt x="41114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9"/>
                    <a:pt x="17552" y="21386"/>
                    <a:pt x="12802" y="19501"/>
                  </a:cubicBezTo>
                  <a:cubicBezTo>
                    <a:pt x="9446" y="18238"/>
                    <a:pt x="6298" y="16467"/>
                    <a:pt x="3471" y="14261"/>
                  </a:cubicBezTo>
                  <a:cubicBezTo>
                    <a:pt x="2019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7" y="2951"/>
                  </a:cubicBezTo>
                  <a:cubicBezTo>
                    <a:pt x="2548" y="1518"/>
                    <a:pt x="3962" y="-253"/>
                    <a:pt x="6676" y="501"/>
                  </a:cubicBezTo>
                  <a:cubicBezTo>
                    <a:pt x="7561" y="783"/>
                    <a:pt x="8428" y="1179"/>
                    <a:pt x="9221" y="1650"/>
                  </a:cubicBezTo>
                  <a:cubicBezTo>
                    <a:pt x="12669" y="3535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1"/>
                    <a:pt x="32537" y="11867"/>
                    <a:pt x="34988" y="12960"/>
                  </a:cubicBezTo>
                  <a:cubicBezTo>
                    <a:pt x="38060" y="14317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65" y="24723"/>
                  </a:cubicBezTo>
                  <a:cubicBezTo>
                    <a:pt x="62509" y="25703"/>
                    <a:pt x="64790" y="26607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1"/>
                    <a:pt x="126334" y="54128"/>
                    <a:pt x="128708" y="55184"/>
                  </a:cubicBezTo>
                  <a:lnTo>
                    <a:pt x="130782" y="56108"/>
                  </a:lnTo>
                  <a:cubicBezTo>
                    <a:pt x="135080" y="57993"/>
                    <a:pt x="139509" y="60047"/>
                    <a:pt x="143977" y="61763"/>
                  </a:cubicBezTo>
                  <a:cubicBezTo>
                    <a:pt x="144901" y="62121"/>
                    <a:pt x="145786" y="62630"/>
                    <a:pt x="146559" y="63251"/>
                  </a:cubicBezTo>
                  <a:cubicBezTo>
                    <a:pt x="149198" y="65212"/>
                    <a:pt x="150781" y="68303"/>
                    <a:pt x="150838" y="71602"/>
                  </a:cubicBezTo>
                  <a:cubicBezTo>
                    <a:pt x="150009" y="74769"/>
                    <a:pt x="147351" y="77106"/>
                    <a:pt x="144108" y="77539"/>
                  </a:cubicBezTo>
                  <a:cubicBezTo>
                    <a:pt x="142601" y="77539"/>
                    <a:pt x="141112" y="7733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95F85249-569D-ED6B-9D2C-3B796DE3A324}"/>
                </a:ext>
              </a:extLst>
            </p:cNvPr>
            <p:cNvSpPr/>
            <p:nvPr/>
          </p:nvSpPr>
          <p:spPr>
            <a:xfrm>
              <a:off x="5816062" y="6234976"/>
              <a:ext cx="152109" cy="77468"/>
            </a:xfrm>
            <a:custGeom>
              <a:avLst/>
              <a:gdLst>
                <a:gd name="connsiteX0" fmla="*/ 140810 w 152109"/>
                <a:gd name="connsiteY0" fmla="*/ 77371 h 77468"/>
                <a:gd name="connsiteX1" fmla="*/ 137305 w 152109"/>
                <a:gd name="connsiteY1" fmla="*/ 76070 h 77468"/>
                <a:gd name="connsiteX2" fmla="*/ 123412 w 152109"/>
                <a:gd name="connsiteY2" fmla="*/ 69567 h 77468"/>
                <a:gd name="connsiteX3" fmla="*/ 112423 w 152109"/>
                <a:gd name="connsiteY3" fmla="*/ 64365 h 77468"/>
                <a:gd name="connsiteX4" fmla="*/ 99775 w 152109"/>
                <a:gd name="connsiteY4" fmla="*/ 58710 h 77468"/>
                <a:gd name="connsiteX5" fmla="*/ 87202 w 152109"/>
                <a:gd name="connsiteY5" fmla="*/ 53168 h 77468"/>
                <a:gd name="connsiteX6" fmla="*/ 73442 w 152109"/>
                <a:gd name="connsiteY6" fmla="*/ 46702 h 77468"/>
                <a:gd name="connsiteX7" fmla="*/ 61981 w 152109"/>
                <a:gd name="connsiteY7" fmla="*/ 41293 h 77468"/>
                <a:gd name="connsiteX8" fmla="*/ 54064 w 152109"/>
                <a:gd name="connsiteY8" fmla="*/ 37824 h 77468"/>
                <a:gd name="connsiteX9" fmla="*/ 47749 w 152109"/>
                <a:gd name="connsiteY9" fmla="*/ 35091 h 77468"/>
                <a:gd name="connsiteX10" fmla="*/ 36930 w 152109"/>
                <a:gd name="connsiteY10" fmla="*/ 30096 h 77468"/>
                <a:gd name="connsiteX11" fmla="*/ 27995 w 152109"/>
                <a:gd name="connsiteY11" fmla="*/ 25911 h 77468"/>
                <a:gd name="connsiteX12" fmla="*/ 18400 w 152109"/>
                <a:gd name="connsiteY12" fmla="*/ 21463 h 77468"/>
                <a:gd name="connsiteX13" fmla="*/ 13141 w 152109"/>
                <a:gd name="connsiteY13" fmla="*/ 19276 h 77468"/>
                <a:gd name="connsiteX14" fmla="*/ 4678 w 152109"/>
                <a:gd name="connsiteY14" fmla="*/ 15506 h 77468"/>
                <a:gd name="connsiteX15" fmla="*/ 2699 w 152109"/>
                <a:gd name="connsiteY15" fmla="*/ 14224 h 77468"/>
                <a:gd name="connsiteX16" fmla="*/ -958 w 152109"/>
                <a:gd name="connsiteY16" fmla="*/ 8117 h 77468"/>
                <a:gd name="connsiteX17" fmla="*/ 2981 w 152109"/>
                <a:gd name="connsiteY17" fmla="*/ 1180 h 77468"/>
                <a:gd name="connsiteX18" fmla="*/ 8316 w 152109"/>
                <a:gd name="connsiteY18" fmla="*/ 747 h 77468"/>
                <a:gd name="connsiteX19" fmla="*/ 10483 w 152109"/>
                <a:gd name="connsiteY19" fmla="*/ 1538 h 77468"/>
                <a:gd name="connsiteX20" fmla="*/ 40493 w 152109"/>
                <a:gd name="connsiteY20" fmla="*/ 15242 h 77468"/>
                <a:gd name="connsiteX21" fmla="*/ 52236 w 152109"/>
                <a:gd name="connsiteY21" fmla="*/ 20897 h 77468"/>
                <a:gd name="connsiteX22" fmla="*/ 65016 w 152109"/>
                <a:gd name="connsiteY22" fmla="*/ 26986 h 77468"/>
                <a:gd name="connsiteX23" fmla="*/ 73291 w 152109"/>
                <a:gd name="connsiteY23" fmla="*/ 30548 h 77468"/>
                <a:gd name="connsiteX24" fmla="*/ 80227 w 152109"/>
                <a:gd name="connsiteY24" fmla="*/ 33507 h 77468"/>
                <a:gd name="connsiteX25" fmla="*/ 89652 w 152109"/>
                <a:gd name="connsiteY25" fmla="*/ 37956 h 77468"/>
                <a:gd name="connsiteX26" fmla="*/ 89973 w 152109"/>
                <a:gd name="connsiteY26" fmla="*/ 38107 h 77468"/>
                <a:gd name="connsiteX27" fmla="*/ 94798 w 152109"/>
                <a:gd name="connsiteY27" fmla="*/ 40425 h 77468"/>
                <a:gd name="connsiteX28" fmla="*/ 96929 w 152109"/>
                <a:gd name="connsiteY28" fmla="*/ 41424 h 77468"/>
                <a:gd name="connsiteX29" fmla="*/ 106089 w 152109"/>
                <a:gd name="connsiteY29" fmla="*/ 45684 h 77468"/>
                <a:gd name="connsiteX30" fmla="*/ 113140 w 152109"/>
                <a:gd name="connsiteY30" fmla="*/ 48738 h 77468"/>
                <a:gd name="connsiteX31" fmla="*/ 120943 w 152109"/>
                <a:gd name="connsiteY31" fmla="*/ 52112 h 77468"/>
                <a:gd name="connsiteX32" fmla="*/ 130254 w 152109"/>
                <a:gd name="connsiteY32" fmla="*/ 56447 h 77468"/>
                <a:gd name="connsiteX33" fmla="*/ 135250 w 152109"/>
                <a:gd name="connsiteY33" fmla="*/ 58804 h 77468"/>
                <a:gd name="connsiteX34" fmla="*/ 148162 w 152109"/>
                <a:gd name="connsiteY34" fmla="*/ 64798 h 77468"/>
                <a:gd name="connsiteX35" fmla="*/ 148615 w 152109"/>
                <a:gd name="connsiteY35" fmla="*/ 65137 h 77468"/>
                <a:gd name="connsiteX36" fmla="*/ 151046 w 152109"/>
                <a:gd name="connsiteY36" fmla="*/ 70792 h 77468"/>
                <a:gd name="connsiteX37" fmla="*/ 146918 w 152109"/>
                <a:gd name="connsiteY37" fmla="*/ 76956 h 77468"/>
                <a:gd name="connsiteX38" fmla="*/ 140810 w 152109"/>
                <a:gd name="connsiteY38" fmla="*/ 77371 h 77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68">
                  <a:moveTo>
                    <a:pt x="140810" y="77371"/>
                  </a:moveTo>
                  <a:cubicBezTo>
                    <a:pt x="139604" y="77013"/>
                    <a:pt x="138436" y="76579"/>
                    <a:pt x="137305" y="76070"/>
                  </a:cubicBezTo>
                  <a:cubicBezTo>
                    <a:pt x="132648" y="74016"/>
                    <a:pt x="127880" y="71754"/>
                    <a:pt x="123412" y="69567"/>
                  </a:cubicBezTo>
                  <a:cubicBezTo>
                    <a:pt x="119793" y="67833"/>
                    <a:pt x="116099" y="66042"/>
                    <a:pt x="112423" y="64365"/>
                  </a:cubicBezTo>
                  <a:cubicBezTo>
                    <a:pt x="108219" y="62480"/>
                    <a:pt x="103922" y="60595"/>
                    <a:pt x="99775" y="58710"/>
                  </a:cubicBezTo>
                  <a:cubicBezTo>
                    <a:pt x="95628" y="56825"/>
                    <a:pt x="91330" y="55053"/>
                    <a:pt x="87202" y="53168"/>
                  </a:cubicBezTo>
                  <a:cubicBezTo>
                    <a:pt x="82621" y="51076"/>
                    <a:pt x="77946" y="48851"/>
                    <a:pt x="73442" y="46702"/>
                  </a:cubicBezTo>
                  <a:cubicBezTo>
                    <a:pt x="69672" y="44912"/>
                    <a:pt x="65902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1"/>
                    <a:pt x="49767" y="35939"/>
                    <a:pt x="47749" y="35091"/>
                  </a:cubicBezTo>
                  <a:cubicBezTo>
                    <a:pt x="44130" y="33470"/>
                    <a:pt x="40473" y="31755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6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8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4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5014" y="77899"/>
                    <a:pt x="142828" y="78050"/>
                    <a:pt x="140810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33559A8B-9504-E3DE-F30C-BA9D74AB00AA}"/>
                </a:ext>
              </a:extLst>
            </p:cNvPr>
            <p:cNvSpPr/>
            <p:nvPr/>
          </p:nvSpPr>
          <p:spPr>
            <a:xfrm>
              <a:off x="5792895" y="6264188"/>
              <a:ext cx="152057" cy="77454"/>
            </a:xfrm>
            <a:custGeom>
              <a:avLst/>
              <a:gdLst>
                <a:gd name="connsiteX0" fmla="*/ 140717 w 152057"/>
                <a:gd name="connsiteY0" fmla="*/ 77395 h 77454"/>
                <a:gd name="connsiteX1" fmla="*/ 137192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6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7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3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6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6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3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89 w 152057"/>
                <a:gd name="connsiteY37" fmla="*/ 70684 h 77454"/>
                <a:gd name="connsiteX38" fmla="*/ 146861 w 152057"/>
                <a:gd name="connsiteY38" fmla="*/ 76848 h 77454"/>
                <a:gd name="connsiteX39" fmla="*/ 140717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9" y="51118"/>
                    <a:pt x="77853" y="48894"/>
                    <a:pt x="73347" y="46745"/>
                  </a:cubicBezTo>
                  <a:cubicBezTo>
                    <a:pt x="69577" y="44955"/>
                    <a:pt x="65807" y="43107"/>
                    <a:pt x="61886" y="41336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6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8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5"/>
                  </a:cubicBezTo>
                  <a:cubicBezTo>
                    <a:pt x="75572" y="31496"/>
                    <a:pt x="77946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89" y="70684"/>
                  </a:cubicBezTo>
                  <a:cubicBezTo>
                    <a:pt x="150744" y="73305"/>
                    <a:pt x="149199" y="75623"/>
                    <a:pt x="146861" y="76848"/>
                  </a:cubicBezTo>
                  <a:cubicBezTo>
                    <a:pt x="144976" y="77847"/>
                    <a:pt x="142753" y="78055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1EAEC87E-8A22-DC73-7DC9-2D96BB48E756}"/>
                </a:ext>
              </a:extLst>
            </p:cNvPr>
            <p:cNvSpPr/>
            <p:nvPr/>
          </p:nvSpPr>
          <p:spPr>
            <a:xfrm>
              <a:off x="5776305" y="6337839"/>
              <a:ext cx="79775" cy="63552"/>
            </a:xfrm>
            <a:custGeom>
              <a:avLst/>
              <a:gdLst>
                <a:gd name="connsiteX0" fmla="*/ 47564 w 79775"/>
                <a:gd name="connsiteY0" fmla="*/ 60916 h 63552"/>
                <a:gd name="connsiteX1" fmla="*/ 43587 w 79775"/>
                <a:gd name="connsiteY1" fmla="*/ 59690 h 63552"/>
                <a:gd name="connsiteX2" fmla="*/ 21702 w 79775"/>
                <a:gd name="connsiteY2" fmla="*/ 48513 h 63552"/>
                <a:gd name="connsiteX3" fmla="*/ 7621 w 79775"/>
                <a:gd name="connsiteY3" fmla="*/ 31209 h 63552"/>
                <a:gd name="connsiteX4" fmla="*/ -766 w 79775"/>
                <a:gd name="connsiteY4" fmla="*/ 10832 h 63552"/>
                <a:gd name="connsiteX5" fmla="*/ 2513 w 79775"/>
                <a:gd name="connsiteY5" fmla="*/ 1125 h 63552"/>
                <a:gd name="connsiteX6" fmla="*/ 6905 w 79775"/>
                <a:gd name="connsiteY6" fmla="*/ 597 h 63552"/>
                <a:gd name="connsiteX7" fmla="*/ 9846 w 79775"/>
                <a:gd name="connsiteY7" fmla="*/ 2104 h 63552"/>
                <a:gd name="connsiteX8" fmla="*/ 11976 w 79775"/>
                <a:gd name="connsiteY8" fmla="*/ 4725 h 63552"/>
                <a:gd name="connsiteX9" fmla="*/ 15256 w 79775"/>
                <a:gd name="connsiteY9" fmla="*/ 12114 h 63552"/>
                <a:gd name="connsiteX10" fmla="*/ 19760 w 79775"/>
                <a:gd name="connsiteY10" fmla="*/ 21953 h 63552"/>
                <a:gd name="connsiteX11" fmla="*/ 27169 w 79775"/>
                <a:gd name="connsiteY11" fmla="*/ 32490 h 63552"/>
                <a:gd name="connsiteX12" fmla="*/ 33238 w 79775"/>
                <a:gd name="connsiteY12" fmla="*/ 38145 h 63552"/>
                <a:gd name="connsiteX13" fmla="*/ 45472 w 79775"/>
                <a:gd name="connsiteY13" fmla="*/ 45214 h 63552"/>
                <a:gd name="connsiteX14" fmla="*/ 51485 w 79775"/>
                <a:gd name="connsiteY14" fmla="*/ 47212 h 63552"/>
                <a:gd name="connsiteX15" fmla="*/ 73388 w 79775"/>
                <a:gd name="connsiteY15" fmla="*/ 50002 h 63552"/>
                <a:gd name="connsiteX16" fmla="*/ 73728 w 79775"/>
                <a:gd name="connsiteY16" fmla="*/ 50002 h 63552"/>
                <a:gd name="connsiteX17" fmla="*/ 74199 w 79775"/>
                <a:gd name="connsiteY17" fmla="*/ 50115 h 63552"/>
                <a:gd name="connsiteX18" fmla="*/ 76178 w 79775"/>
                <a:gd name="connsiteY18" fmla="*/ 51189 h 63552"/>
                <a:gd name="connsiteX19" fmla="*/ 78723 w 79775"/>
                <a:gd name="connsiteY19" fmla="*/ 56731 h 63552"/>
                <a:gd name="connsiteX20" fmla="*/ 77309 w 79775"/>
                <a:gd name="connsiteY20" fmla="*/ 61406 h 63552"/>
                <a:gd name="connsiteX21" fmla="*/ 71164 w 79775"/>
                <a:gd name="connsiteY21" fmla="*/ 63837 h 63552"/>
                <a:gd name="connsiteX22" fmla="*/ 47564 w 79775"/>
                <a:gd name="connsiteY22" fmla="*/ 60916 h 63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2">
                  <a:moveTo>
                    <a:pt x="47564" y="60916"/>
                  </a:moveTo>
                  <a:cubicBezTo>
                    <a:pt x="46225" y="60538"/>
                    <a:pt x="44907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3" y="37693"/>
                    <a:pt x="7621" y="31209"/>
                  </a:cubicBezTo>
                  <a:cubicBezTo>
                    <a:pt x="3625" y="24969"/>
                    <a:pt x="779" y="18070"/>
                    <a:pt x="-766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4" y="88"/>
                    <a:pt x="6905" y="597"/>
                  </a:cubicBezTo>
                  <a:cubicBezTo>
                    <a:pt x="7979" y="898"/>
                    <a:pt x="8979" y="1426"/>
                    <a:pt x="9846" y="2104"/>
                  </a:cubicBezTo>
                  <a:cubicBezTo>
                    <a:pt x="10751" y="2802"/>
                    <a:pt x="11467" y="3707"/>
                    <a:pt x="11976" y="4725"/>
                  </a:cubicBezTo>
                  <a:cubicBezTo>
                    <a:pt x="13125" y="7119"/>
                    <a:pt x="14163" y="9550"/>
                    <a:pt x="15256" y="12114"/>
                  </a:cubicBezTo>
                  <a:cubicBezTo>
                    <a:pt x="16688" y="15431"/>
                    <a:pt x="18102" y="18749"/>
                    <a:pt x="19760" y="21953"/>
                  </a:cubicBezTo>
                  <a:cubicBezTo>
                    <a:pt x="21721" y="25799"/>
                    <a:pt x="24210" y="29342"/>
                    <a:pt x="27169" y="32490"/>
                  </a:cubicBezTo>
                  <a:cubicBezTo>
                    <a:pt x="29054" y="34507"/>
                    <a:pt x="31090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8" y="50002"/>
                  </a:lnTo>
                  <a:lnTo>
                    <a:pt x="74199" y="50115"/>
                  </a:lnTo>
                  <a:cubicBezTo>
                    <a:pt x="74915" y="50341"/>
                    <a:pt x="75593" y="50699"/>
                    <a:pt x="76178" y="51189"/>
                  </a:cubicBezTo>
                  <a:cubicBezTo>
                    <a:pt x="77931" y="52471"/>
                    <a:pt x="78892" y="54563"/>
                    <a:pt x="78723" y="56731"/>
                  </a:cubicBezTo>
                  <a:cubicBezTo>
                    <a:pt x="78421" y="58333"/>
                    <a:pt x="77950" y="59898"/>
                    <a:pt x="77309" y="61406"/>
                  </a:cubicBezTo>
                  <a:cubicBezTo>
                    <a:pt x="76442" y="63668"/>
                    <a:pt x="73878" y="63743"/>
                    <a:pt x="71164" y="63837"/>
                  </a:cubicBezTo>
                  <a:cubicBezTo>
                    <a:pt x="63190" y="64082"/>
                    <a:pt x="55236" y="63102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CF79CDFC-91FB-B8B6-43EC-0CF4A588B126}"/>
                </a:ext>
              </a:extLst>
            </p:cNvPr>
            <p:cNvSpPr/>
            <p:nvPr/>
          </p:nvSpPr>
          <p:spPr>
            <a:xfrm>
              <a:off x="6183822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4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3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8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4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EE07BBC3-BA9E-1095-79DA-1A9F77D3A208}"/>
                </a:ext>
              </a:extLst>
            </p:cNvPr>
            <p:cNvSpPr/>
            <p:nvPr/>
          </p:nvSpPr>
          <p:spPr>
            <a:xfrm>
              <a:off x="6075359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3"/>
                    <a:pt x="4999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1" y="16438"/>
                    <a:pt x="23547" y="19152"/>
                  </a:cubicBezTo>
                  <a:cubicBezTo>
                    <a:pt x="20455" y="41527"/>
                    <a:pt x="17289" y="64618"/>
                    <a:pt x="13085" y="87388"/>
                  </a:cubicBezTo>
                  <a:cubicBezTo>
                    <a:pt x="12368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5" name="Freeform: Shape 914">
              <a:extLst>
                <a:ext uri="{FF2B5EF4-FFF2-40B4-BE49-F238E27FC236}">
                  <a16:creationId xmlns:a16="http://schemas.microsoft.com/office/drawing/2014/main" id="{F6A11ADA-5C04-32B3-DC72-02A1708051EC}"/>
                </a:ext>
              </a:extLst>
            </p:cNvPr>
            <p:cNvSpPr/>
            <p:nvPr/>
          </p:nvSpPr>
          <p:spPr>
            <a:xfrm>
              <a:off x="6250888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9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486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3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9" y="736"/>
                  </a:cubicBezTo>
                  <a:cubicBezTo>
                    <a:pt x="81509" y="1131"/>
                    <a:pt x="82753" y="1640"/>
                    <a:pt x="83979" y="2225"/>
                  </a:cubicBezTo>
                  <a:lnTo>
                    <a:pt x="87936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1" y="42676"/>
                  </a:cubicBezTo>
                  <a:lnTo>
                    <a:pt x="8391" y="42997"/>
                  </a:lnTo>
                  <a:lnTo>
                    <a:pt x="7486" y="42997"/>
                  </a:lnTo>
                  <a:cubicBezTo>
                    <a:pt x="6675" y="42978"/>
                    <a:pt x="586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B3688AE0-BF77-53C6-5B84-306814CA4642}"/>
                </a:ext>
              </a:extLst>
            </p:cNvPr>
            <p:cNvSpPr/>
            <p:nvPr/>
          </p:nvSpPr>
          <p:spPr>
            <a:xfrm>
              <a:off x="5929405" y="5783348"/>
              <a:ext cx="41125" cy="88122"/>
            </a:xfrm>
            <a:custGeom>
              <a:avLst/>
              <a:gdLst>
                <a:gd name="connsiteX0" fmla="*/ 32217 w 41125"/>
                <a:gd name="connsiteY0" fmla="*/ 85805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1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7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1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6D59042F-0652-986C-37B8-A31B6C0B86C2}"/>
                </a:ext>
              </a:extLst>
            </p:cNvPr>
            <p:cNvSpPr/>
            <p:nvPr/>
          </p:nvSpPr>
          <p:spPr>
            <a:xfrm>
              <a:off x="6257862" y="6102939"/>
              <a:ext cx="100469" cy="24473"/>
            </a:xfrm>
            <a:custGeom>
              <a:avLst/>
              <a:gdLst>
                <a:gd name="connsiteX0" fmla="*/ 16893 w 100469"/>
                <a:gd name="connsiteY0" fmla="*/ 14333 h 24473"/>
                <a:gd name="connsiteX1" fmla="*/ 9353 w 100469"/>
                <a:gd name="connsiteY1" fmla="*/ 10921 h 24473"/>
                <a:gd name="connsiteX2" fmla="*/ -1034 w 100469"/>
                <a:gd name="connsiteY2" fmla="*/ 5266 h 24473"/>
                <a:gd name="connsiteX3" fmla="*/ 10276 w 100469"/>
                <a:gd name="connsiteY3" fmla="*/ 1892 h 24473"/>
                <a:gd name="connsiteX4" fmla="*/ 20172 w 100469"/>
                <a:gd name="connsiteY4" fmla="*/ 346 h 24473"/>
                <a:gd name="connsiteX5" fmla="*/ 88522 w 100469"/>
                <a:gd name="connsiteY5" fmla="*/ 10600 h 24473"/>
                <a:gd name="connsiteX6" fmla="*/ 88973 w 100469"/>
                <a:gd name="connsiteY6" fmla="*/ 10600 h 24473"/>
                <a:gd name="connsiteX7" fmla="*/ 92518 w 100469"/>
                <a:gd name="connsiteY7" fmla="*/ 12485 h 24473"/>
                <a:gd name="connsiteX8" fmla="*/ 94874 w 100469"/>
                <a:gd name="connsiteY8" fmla="*/ 14615 h 24473"/>
                <a:gd name="connsiteX9" fmla="*/ 99436 w 100469"/>
                <a:gd name="connsiteY9" fmla="*/ 19120 h 24473"/>
                <a:gd name="connsiteX10" fmla="*/ 93894 w 100469"/>
                <a:gd name="connsiteY10" fmla="*/ 22363 h 24473"/>
                <a:gd name="connsiteX11" fmla="*/ 86730 w 100469"/>
                <a:gd name="connsiteY11" fmla="*/ 24757 h 24473"/>
                <a:gd name="connsiteX12" fmla="*/ 18363 w 100469"/>
                <a:gd name="connsiteY12" fmla="*/ 14577 h 24473"/>
                <a:gd name="connsiteX13" fmla="*/ 16893 w 100469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3">
                  <a:moveTo>
                    <a:pt x="16893" y="14333"/>
                  </a:moveTo>
                  <a:cubicBezTo>
                    <a:pt x="14254" y="13484"/>
                    <a:pt x="11727" y="12334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0"/>
                  </a:cubicBezTo>
                  <a:lnTo>
                    <a:pt x="88973" y="10600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5"/>
                  </a:cubicBezTo>
                  <a:lnTo>
                    <a:pt x="99436" y="19120"/>
                  </a:lnTo>
                  <a:lnTo>
                    <a:pt x="93894" y="22363"/>
                  </a:lnTo>
                  <a:cubicBezTo>
                    <a:pt x="90972" y="24059"/>
                    <a:pt x="88861" y="25001"/>
                    <a:pt x="86730" y="24757"/>
                  </a:cubicBezTo>
                  <a:cubicBezTo>
                    <a:pt x="63282" y="22042"/>
                    <a:pt x="40021" y="18253"/>
                    <a:pt x="18363" y="14577"/>
                  </a:cubicBezTo>
                  <a:cubicBezTo>
                    <a:pt x="17911" y="14615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8" name="Freeform: Shape 917">
              <a:extLst>
                <a:ext uri="{FF2B5EF4-FFF2-40B4-BE49-F238E27FC236}">
                  <a16:creationId xmlns:a16="http://schemas.microsoft.com/office/drawing/2014/main" id="{D31C5566-D205-1E3C-EE28-A4554B6FF39F}"/>
                </a:ext>
              </a:extLst>
            </p:cNvPr>
            <p:cNvSpPr/>
            <p:nvPr/>
          </p:nvSpPr>
          <p:spPr>
            <a:xfrm>
              <a:off x="5738496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4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1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id="{49B3343D-1BA3-94DF-6A67-041B4BCC10CD}"/>
                </a:ext>
              </a:extLst>
            </p:cNvPr>
            <p:cNvSpPr/>
            <p:nvPr/>
          </p:nvSpPr>
          <p:spPr>
            <a:xfrm>
              <a:off x="6125462" y="6279624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1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1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38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0" name="Freeform: Shape 919">
              <a:extLst>
                <a:ext uri="{FF2B5EF4-FFF2-40B4-BE49-F238E27FC236}">
                  <a16:creationId xmlns:a16="http://schemas.microsoft.com/office/drawing/2014/main" id="{FB9BDA47-6E22-33FD-26AA-8E2983B31F97}"/>
                </a:ext>
              </a:extLst>
            </p:cNvPr>
            <p:cNvSpPr/>
            <p:nvPr/>
          </p:nvSpPr>
          <p:spPr>
            <a:xfrm>
              <a:off x="5803376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36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7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5" y="7736"/>
                    <a:pt x="-336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7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8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2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1" name="Freeform: Shape 920">
              <a:extLst>
                <a:ext uri="{FF2B5EF4-FFF2-40B4-BE49-F238E27FC236}">
                  <a16:creationId xmlns:a16="http://schemas.microsoft.com/office/drawing/2014/main" id="{0765B697-D7E7-3C0D-AF4F-C7AFBA146AC4}"/>
                </a:ext>
              </a:extLst>
            </p:cNvPr>
            <p:cNvSpPr/>
            <p:nvPr/>
          </p:nvSpPr>
          <p:spPr>
            <a:xfrm>
              <a:off x="6220162" y="6211619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5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8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5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5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2" name="Freeform: Shape 921">
              <a:extLst>
                <a:ext uri="{FF2B5EF4-FFF2-40B4-BE49-F238E27FC236}">
                  <a16:creationId xmlns:a16="http://schemas.microsoft.com/office/drawing/2014/main" id="{A70ABE94-E20C-A3E5-7722-D1D674BAD46E}"/>
                </a:ext>
              </a:extLst>
            </p:cNvPr>
            <p:cNvSpPr/>
            <p:nvPr/>
          </p:nvSpPr>
          <p:spPr>
            <a:xfrm>
              <a:off x="5727489" y="493524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6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4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1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79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599 h 171405"/>
                <a:gd name="connsiteX19" fmla="*/ 292794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6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310" y="130399"/>
                    <a:pt x="105107" y="149399"/>
                    <a:pt x="78454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40" y="94528"/>
                    <a:pt x="15722" y="67761"/>
                    <a:pt x="36061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1" y="193828"/>
                    <a:pt x="129612" y="144762"/>
                    <a:pt x="161731" y="116337"/>
                  </a:cubicBezTo>
                  <a:cubicBezTo>
                    <a:pt x="182466" y="97977"/>
                    <a:pt x="201824" y="78034"/>
                    <a:pt x="222521" y="59599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3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4"/>
                    <a:pt x="165463" y="52700"/>
                  </a:cubicBezTo>
                  <a:cubicBezTo>
                    <a:pt x="145275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3" name="Freeform: Shape 922">
              <a:extLst>
                <a:ext uri="{FF2B5EF4-FFF2-40B4-BE49-F238E27FC236}">
                  <a16:creationId xmlns:a16="http://schemas.microsoft.com/office/drawing/2014/main" id="{FAA156BA-6DCA-42E2-8692-5FA7198CAEA4}"/>
                </a:ext>
              </a:extLst>
            </p:cNvPr>
            <p:cNvSpPr/>
            <p:nvPr/>
          </p:nvSpPr>
          <p:spPr>
            <a:xfrm>
              <a:off x="3872677" y="3532827"/>
              <a:ext cx="386654" cy="171405"/>
            </a:xfrm>
            <a:custGeom>
              <a:avLst/>
              <a:gdLst>
                <a:gd name="connsiteX0" fmla="*/ 97718 w 386654"/>
                <a:gd name="connsiteY0" fmla="*/ 38733 h 171405"/>
                <a:gd name="connsiteX1" fmla="*/ 161505 w 386654"/>
                <a:gd name="connsiteY1" fmla="*/ 63727 h 171405"/>
                <a:gd name="connsiteX2" fmla="*/ 202974 w 386654"/>
                <a:gd name="connsiteY2" fmla="*/ 97902 h 171405"/>
                <a:gd name="connsiteX3" fmla="*/ 288929 w 386654"/>
                <a:gd name="connsiteY3" fmla="*/ 150870 h 171405"/>
                <a:gd name="connsiteX4" fmla="*/ 373489 w 386654"/>
                <a:gd name="connsiteY4" fmla="*/ 109155 h 171405"/>
                <a:gd name="connsiteX5" fmla="*/ 361067 w 386654"/>
                <a:gd name="connsiteY5" fmla="*/ 11137 h 171405"/>
                <a:gd name="connsiteX6" fmla="*/ 275489 w 386654"/>
                <a:gd name="connsiteY6" fmla="*/ 12833 h 171405"/>
                <a:gd name="connsiteX7" fmla="*/ 210892 w 386654"/>
                <a:gd name="connsiteY7" fmla="*/ 54849 h 171405"/>
                <a:gd name="connsiteX8" fmla="*/ 148951 w 386654"/>
                <a:gd name="connsiteY8" fmla="*/ 112529 h 171405"/>
                <a:gd name="connsiteX9" fmla="*/ 78454 w 386654"/>
                <a:gd name="connsiteY9" fmla="*/ 157279 h 171405"/>
                <a:gd name="connsiteX10" fmla="*/ 42639 w 386654"/>
                <a:gd name="connsiteY10" fmla="*/ 156223 h 171405"/>
                <a:gd name="connsiteX11" fmla="*/ 12479 w 386654"/>
                <a:gd name="connsiteY11" fmla="*/ 119353 h 171405"/>
                <a:gd name="connsiteX12" fmla="*/ 36061 w 386654"/>
                <a:gd name="connsiteY12" fmla="*/ 52455 h 171405"/>
                <a:gd name="connsiteX13" fmla="*/ 97812 w 386654"/>
                <a:gd name="connsiteY13" fmla="*/ 38770 h 171405"/>
                <a:gd name="connsiteX14" fmla="*/ 97812 w 386654"/>
                <a:gd name="connsiteY14" fmla="*/ 27461 h 171405"/>
                <a:gd name="connsiteX15" fmla="*/ 6579 w 386654"/>
                <a:gd name="connsiteY15" fmla="*/ 70457 h 171405"/>
                <a:gd name="connsiteX16" fmla="*/ 28219 w 386654"/>
                <a:gd name="connsiteY16" fmla="*/ 160596 h 171405"/>
                <a:gd name="connsiteX17" fmla="*/ 161731 w 386654"/>
                <a:gd name="connsiteY17" fmla="*/ 116337 h 171405"/>
                <a:gd name="connsiteX18" fmla="*/ 222522 w 386654"/>
                <a:gd name="connsiteY18" fmla="*/ 59600 h 171405"/>
                <a:gd name="connsiteX19" fmla="*/ 292794 w 386654"/>
                <a:gd name="connsiteY19" fmla="*/ 18130 h 171405"/>
                <a:gd name="connsiteX20" fmla="*/ 338711 w 386654"/>
                <a:gd name="connsiteY20" fmla="*/ 13022 h 171405"/>
                <a:gd name="connsiteX21" fmla="*/ 373225 w 386654"/>
                <a:gd name="connsiteY21" fmla="*/ 52078 h 171405"/>
                <a:gd name="connsiteX22" fmla="*/ 310908 w 386654"/>
                <a:gd name="connsiteY22" fmla="*/ 140672 h 171405"/>
                <a:gd name="connsiteX23" fmla="*/ 210024 w 386654"/>
                <a:gd name="connsiteY23" fmla="*/ 89099 h 171405"/>
                <a:gd name="connsiteX24" fmla="*/ 165464 w 386654"/>
                <a:gd name="connsiteY24" fmla="*/ 52700 h 171405"/>
                <a:gd name="connsiteX25" fmla="*/ 97812 w 386654"/>
                <a:gd name="connsiteY25" fmla="*/ 27461 h 171405"/>
                <a:gd name="connsiteX26" fmla="*/ 97718 w 386654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4" h="171405">
                  <a:moveTo>
                    <a:pt x="97718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4" y="97902"/>
                  </a:cubicBezTo>
                  <a:cubicBezTo>
                    <a:pt x="227819" y="119429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8" y="78996"/>
                    <a:pt x="391265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6"/>
                    <a:pt x="210892" y="54849"/>
                  </a:cubicBezTo>
                  <a:cubicBezTo>
                    <a:pt x="190025" y="73850"/>
                    <a:pt x="170289" y="94038"/>
                    <a:pt x="148951" y="112529"/>
                  </a:cubicBezTo>
                  <a:cubicBezTo>
                    <a:pt x="128311" y="130399"/>
                    <a:pt x="105107" y="149400"/>
                    <a:pt x="78454" y="157279"/>
                  </a:cubicBezTo>
                  <a:cubicBezTo>
                    <a:pt x="66672" y="160766"/>
                    <a:pt x="53949" y="161558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40" y="94528"/>
                    <a:pt x="15722" y="67761"/>
                    <a:pt x="36061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5"/>
                    <a:pt x="104994" y="28215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1" y="144762"/>
                    <a:pt x="161731" y="116337"/>
                  </a:cubicBezTo>
                  <a:cubicBezTo>
                    <a:pt x="182466" y="97978"/>
                    <a:pt x="201825" y="78034"/>
                    <a:pt x="222522" y="59600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2" y="13154"/>
                    <a:pt x="323500" y="9459"/>
                    <a:pt x="338711" y="13022"/>
                  </a:cubicBezTo>
                  <a:cubicBezTo>
                    <a:pt x="357561" y="17433"/>
                    <a:pt x="369210" y="33756"/>
                    <a:pt x="373225" y="52078"/>
                  </a:cubicBezTo>
                  <a:cubicBezTo>
                    <a:pt x="381783" y="91154"/>
                    <a:pt x="350832" y="135696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5"/>
                    <a:pt x="165464" y="52700"/>
                  </a:cubicBezTo>
                  <a:cubicBezTo>
                    <a:pt x="145276" y="38978"/>
                    <a:pt x="122072" y="30326"/>
                    <a:pt x="97812" y="27461"/>
                  </a:cubicBezTo>
                  <a:cubicBezTo>
                    <a:pt x="90517" y="26537"/>
                    <a:pt x="90517" y="37847"/>
                    <a:pt x="97718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id="{57EC59FB-800B-8970-B2CA-F4A3F509A6D3}"/>
                </a:ext>
              </a:extLst>
            </p:cNvPr>
            <p:cNvSpPr/>
            <p:nvPr/>
          </p:nvSpPr>
          <p:spPr>
            <a:xfrm>
              <a:off x="3401534" y="5456587"/>
              <a:ext cx="115574" cy="262188"/>
            </a:xfrm>
            <a:custGeom>
              <a:avLst/>
              <a:gdLst>
                <a:gd name="connsiteX0" fmla="*/ 96373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1 w 115574"/>
                <a:gd name="connsiteY3" fmla="*/ 261994 h 262188"/>
                <a:gd name="connsiteX4" fmla="*/ 106439 w 115574"/>
                <a:gd name="connsiteY4" fmla="*/ 148726 h 262188"/>
                <a:gd name="connsiteX5" fmla="*/ 107325 w 115574"/>
                <a:gd name="connsiteY5" fmla="*/ 4413 h 262188"/>
                <a:gd name="connsiteX6" fmla="*/ 96411 w 115574"/>
                <a:gd name="connsiteY6" fmla="*/ 7409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3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3"/>
                    <a:pt x="1937" y="252230"/>
                  </a:cubicBezTo>
                  <a:cubicBezTo>
                    <a:pt x="-4736" y="255095"/>
                    <a:pt x="1013" y="264840"/>
                    <a:pt x="7591" y="261994"/>
                  </a:cubicBezTo>
                  <a:cubicBezTo>
                    <a:pt x="57091" y="240712"/>
                    <a:pt x="92566" y="200902"/>
                    <a:pt x="106439" y="148726"/>
                  </a:cubicBezTo>
                  <a:cubicBezTo>
                    <a:pt x="118936" y="101601"/>
                    <a:pt x="115148" y="51895"/>
                    <a:pt x="107325" y="4413"/>
                  </a:cubicBezTo>
                  <a:cubicBezTo>
                    <a:pt x="106138" y="-2750"/>
                    <a:pt x="95243" y="284"/>
                    <a:pt x="96411" y="74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5" name="Freeform: Shape 924">
              <a:extLst>
                <a:ext uri="{FF2B5EF4-FFF2-40B4-BE49-F238E27FC236}">
                  <a16:creationId xmlns:a16="http://schemas.microsoft.com/office/drawing/2014/main" id="{6C802AAE-BE42-AD2E-D1FA-EC4893F24CB6}"/>
                </a:ext>
              </a:extLst>
            </p:cNvPr>
            <p:cNvSpPr/>
            <p:nvPr/>
          </p:nvSpPr>
          <p:spPr>
            <a:xfrm>
              <a:off x="3476624" y="4964962"/>
              <a:ext cx="653161" cy="458210"/>
            </a:xfrm>
            <a:custGeom>
              <a:avLst/>
              <a:gdLst>
                <a:gd name="connsiteX0" fmla="*/ 641534 w 653161"/>
                <a:gd name="connsiteY0" fmla="*/ 3004 h 458210"/>
                <a:gd name="connsiteX1" fmla="*/ 522781 w 653161"/>
                <a:gd name="connsiteY1" fmla="*/ 103661 h 458210"/>
                <a:gd name="connsiteX2" fmla="*/ 332040 w 653161"/>
                <a:gd name="connsiteY2" fmla="*/ 122643 h 458210"/>
                <a:gd name="connsiteX3" fmla="*/ 214776 w 653161"/>
                <a:gd name="connsiteY3" fmla="*/ 121663 h 458210"/>
                <a:gd name="connsiteX4" fmla="*/ 109444 w 653161"/>
                <a:gd name="connsiteY4" fmla="*/ 139664 h 458210"/>
                <a:gd name="connsiteX5" fmla="*/ 14140 w 653161"/>
                <a:gd name="connsiteY5" fmla="*/ 243206 h 458210"/>
                <a:gd name="connsiteX6" fmla="*/ -751 w 653161"/>
                <a:gd name="connsiteY6" fmla="*/ 330951 h 458210"/>
                <a:gd name="connsiteX7" fmla="*/ 13066 w 653161"/>
                <a:gd name="connsiteY7" fmla="*/ 454455 h 458210"/>
                <a:gd name="connsiteX8" fmla="*/ 23980 w 653161"/>
                <a:gd name="connsiteY8" fmla="*/ 451438 h 458210"/>
                <a:gd name="connsiteX9" fmla="*/ 10314 w 653161"/>
                <a:gd name="connsiteY9" fmla="*/ 337379 h 458210"/>
                <a:gd name="connsiteX10" fmla="*/ 21209 w 653161"/>
                <a:gd name="connsiteY10" fmla="*/ 258719 h 458210"/>
                <a:gd name="connsiteX11" fmla="*/ 117342 w 653161"/>
                <a:gd name="connsiteY11" fmla="*/ 148788 h 458210"/>
                <a:gd name="connsiteX12" fmla="*/ 225558 w 653161"/>
                <a:gd name="connsiteY12" fmla="*/ 132539 h 458210"/>
                <a:gd name="connsiteX13" fmla="*/ 339279 w 653161"/>
                <a:gd name="connsiteY13" fmla="*/ 134141 h 458210"/>
                <a:gd name="connsiteX14" fmla="*/ 523591 w 653161"/>
                <a:gd name="connsiteY14" fmla="*/ 115292 h 458210"/>
                <a:gd name="connsiteX15" fmla="*/ 651279 w 653161"/>
                <a:gd name="connsiteY15" fmla="*/ 8715 h 458210"/>
                <a:gd name="connsiteX16" fmla="*/ 641515 w 653161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1" h="458210">
                  <a:moveTo>
                    <a:pt x="641534" y="3004"/>
                  </a:moveTo>
                  <a:cubicBezTo>
                    <a:pt x="613542" y="49619"/>
                    <a:pt x="574938" y="86150"/>
                    <a:pt x="522781" y="103661"/>
                  </a:cubicBezTo>
                  <a:cubicBezTo>
                    <a:pt x="462028" y="124075"/>
                    <a:pt x="395357" y="124283"/>
                    <a:pt x="332040" y="122643"/>
                  </a:cubicBezTo>
                  <a:cubicBezTo>
                    <a:pt x="292965" y="121644"/>
                    <a:pt x="253852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5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3" y="413720"/>
                    <a:pt x="13066" y="454455"/>
                  </a:cubicBezTo>
                  <a:cubicBezTo>
                    <a:pt x="14442" y="461599"/>
                    <a:pt x="25337" y="458564"/>
                    <a:pt x="23980" y="451438"/>
                  </a:cubicBezTo>
                  <a:cubicBezTo>
                    <a:pt x="16760" y="413852"/>
                    <a:pt x="9277" y="375832"/>
                    <a:pt x="10314" y="337379"/>
                  </a:cubicBezTo>
                  <a:cubicBezTo>
                    <a:pt x="10747" y="310820"/>
                    <a:pt x="14404" y="284392"/>
                    <a:pt x="21209" y="258719"/>
                  </a:cubicBezTo>
                  <a:cubicBezTo>
                    <a:pt x="35157" y="208447"/>
                    <a:pt x="66957" y="166355"/>
                    <a:pt x="117342" y="148788"/>
                  </a:cubicBezTo>
                  <a:cubicBezTo>
                    <a:pt x="151668" y="136799"/>
                    <a:pt x="189461" y="133708"/>
                    <a:pt x="225558" y="132539"/>
                  </a:cubicBezTo>
                  <a:cubicBezTo>
                    <a:pt x="263465" y="131352"/>
                    <a:pt x="301391" y="133274"/>
                    <a:pt x="339279" y="134141"/>
                  </a:cubicBezTo>
                  <a:cubicBezTo>
                    <a:pt x="400446" y="135517"/>
                    <a:pt x="464818" y="134462"/>
                    <a:pt x="523591" y="115292"/>
                  </a:cubicBezTo>
                  <a:cubicBezTo>
                    <a:pt x="579537" y="97064"/>
                    <a:pt x="621289" y="58743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6" name="Freeform: Shape 925">
              <a:extLst>
                <a:ext uri="{FF2B5EF4-FFF2-40B4-BE49-F238E27FC236}">
                  <a16:creationId xmlns:a16="http://schemas.microsoft.com/office/drawing/2014/main" id="{535D7256-06B7-37AD-C80F-D40A883246F5}"/>
                </a:ext>
              </a:extLst>
            </p:cNvPr>
            <p:cNvSpPr/>
            <p:nvPr/>
          </p:nvSpPr>
          <p:spPr>
            <a:xfrm>
              <a:off x="3409754" y="5452248"/>
              <a:ext cx="142397" cy="285689"/>
            </a:xfrm>
            <a:custGeom>
              <a:avLst/>
              <a:gdLst>
                <a:gd name="connsiteX0" fmla="*/ 118634 w 142397"/>
                <a:gd name="connsiteY0" fmla="*/ 7413 h 285689"/>
                <a:gd name="connsiteX1" fmla="*/ 113431 w 142397"/>
                <a:gd name="connsiteY1" fmla="*/ 194610 h 285689"/>
                <a:gd name="connsiteX2" fmla="*/ 4366 w 142397"/>
                <a:gd name="connsiteY2" fmla="*/ 274665 h 285689"/>
                <a:gd name="connsiteX3" fmla="*/ 4366 w 142397"/>
                <a:gd name="connsiteY3" fmla="*/ 285975 h 285689"/>
                <a:gd name="connsiteX4" fmla="*/ 105477 w 142397"/>
                <a:gd name="connsiteY4" fmla="*/ 231707 h 285689"/>
                <a:gd name="connsiteX5" fmla="*/ 141291 w 142397"/>
                <a:gd name="connsiteY5" fmla="*/ 110465 h 285689"/>
                <a:gd name="connsiteX6" fmla="*/ 129642 w 142397"/>
                <a:gd name="connsiteY6" fmla="*/ 4398 h 285689"/>
                <a:gd name="connsiteX7" fmla="*/ 118728 w 142397"/>
                <a:gd name="connsiteY7" fmla="*/ 7413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97" h="285689">
                  <a:moveTo>
                    <a:pt x="118634" y="7413"/>
                  </a:moveTo>
                  <a:cubicBezTo>
                    <a:pt x="130339" y="68977"/>
                    <a:pt x="138332" y="135045"/>
                    <a:pt x="113431" y="194610"/>
                  </a:cubicBezTo>
                  <a:cubicBezTo>
                    <a:pt x="94016" y="241056"/>
                    <a:pt x="54281" y="269557"/>
                    <a:pt x="4366" y="274665"/>
                  </a:cubicBezTo>
                  <a:cubicBezTo>
                    <a:pt x="-2797" y="275400"/>
                    <a:pt x="-2872" y="286729"/>
                    <a:pt x="4366" y="285975"/>
                  </a:cubicBezTo>
                  <a:cubicBezTo>
                    <a:pt x="44630" y="281847"/>
                    <a:pt x="81066" y="264694"/>
                    <a:pt x="105477" y="231707"/>
                  </a:cubicBezTo>
                  <a:cubicBezTo>
                    <a:pt x="130886" y="197362"/>
                    <a:pt x="140254" y="152538"/>
                    <a:pt x="141291" y="110465"/>
                  </a:cubicBezTo>
                  <a:cubicBezTo>
                    <a:pt x="142083" y="74801"/>
                    <a:pt x="136277" y="39326"/>
                    <a:pt x="129642" y="4398"/>
                  </a:cubicBezTo>
                  <a:cubicBezTo>
                    <a:pt x="128285" y="-2746"/>
                    <a:pt x="117370" y="289"/>
                    <a:pt x="118728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7" name="Freeform: Shape 926">
              <a:extLst>
                <a:ext uri="{FF2B5EF4-FFF2-40B4-BE49-F238E27FC236}">
                  <a16:creationId xmlns:a16="http://schemas.microsoft.com/office/drawing/2014/main" id="{DB113D83-BF92-8FC3-1538-85255086A15D}"/>
                </a:ext>
              </a:extLst>
            </p:cNvPr>
            <p:cNvSpPr/>
            <p:nvPr/>
          </p:nvSpPr>
          <p:spPr>
            <a:xfrm>
              <a:off x="3508378" y="4972184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8 w 651904"/>
                <a:gd name="connsiteY7" fmla="*/ 169614 h 455079"/>
                <a:gd name="connsiteX8" fmla="*/ 354178 w 651904"/>
                <a:gd name="connsiteY8" fmla="*/ 162753 h 455079"/>
                <a:gd name="connsiteX9" fmla="*/ 535474 w 651904"/>
                <a:gd name="connsiteY9" fmla="*/ 132159 h 455079"/>
                <a:gd name="connsiteX10" fmla="*/ 650457 w 651904"/>
                <a:gd name="connsiteY10" fmla="*/ 7130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3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7"/>
                    <a:pt x="65418" y="123131"/>
                    <a:pt x="14072" y="251968"/>
                  </a:cubicBezTo>
                  <a:cubicBezTo>
                    <a:pt x="-11243" y="315455"/>
                    <a:pt x="161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8" y="169614"/>
                  </a:cubicBezTo>
                  <a:cubicBezTo>
                    <a:pt x="199760" y="150293"/>
                    <a:pt x="278496" y="161188"/>
                    <a:pt x="354178" y="162753"/>
                  </a:cubicBezTo>
                  <a:cubicBezTo>
                    <a:pt x="415722" y="163997"/>
                    <a:pt x="478981" y="158399"/>
                    <a:pt x="535474" y="132159"/>
                  </a:cubicBezTo>
                  <a:cubicBezTo>
                    <a:pt x="589724" y="106976"/>
                    <a:pt x="628761" y="62415"/>
                    <a:pt x="650457" y="7130"/>
                  </a:cubicBezTo>
                  <a:cubicBezTo>
                    <a:pt x="653115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8" name="Freeform: Shape 927">
              <a:extLst>
                <a:ext uri="{FF2B5EF4-FFF2-40B4-BE49-F238E27FC236}">
                  <a16:creationId xmlns:a16="http://schemas.microsoft.com/office/drawing/2014/main" id="{52A09419-AAB4-4EBE-75FA-CDFFB1511342}"/>
                </a:ext>
              </a:extLst>
            </p:cNvPr>
            <p:cNvSpPr/>
            <p:nvPr/>
          </p:nvSpPr>
          <p:spPr>
            <a:xfrm>
              <a:off x="3875039" y="4828213"/>
              <a:ext cx="111273" cy="269457"/>
            </a:xfrm>
            <a:custGeom>
              <a:avLst/>
              <a:gdLst>
                <a:gd name="connsiteX0" fmla="*/ 17167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4 w 111273"/>
                <a:gd name="connsiteY3" fmla="*/ 1038 h 269457"/>
                <a:gd name="connsiteX4" fmla="*/ 11474 w 111273"/>
                <a:gd name="connsiteY4" fmla="*/ 103204 h 269457"/>
                <a:gd name="connsiteX5" fmla="*/ 6310 w 111273"/>
                <a:gd name="connsiteY5" fmla="*/ 265689 h 269457"/>
                <a:gd name="connsiteX6" fmla="*/ 17224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7" y="262673"/>
                  </a:moveTo>
                  <a:cubicBezTo>
                    <a:pt x="9212" y="211778"/>
                    <a:pt x="5027" y="158227"/>
                    <a:pt x="21540" y="108520"/>
                  </a:cubicBezTo>
                  <a:cubicBezTo>
                    <a:pt x="36036" y="64939"/>
                    <a:pt x="67156" y="32065"/>
                    <a:pt x="107419" y="10803"/>
                  </a:cubicBezTo>
                  <a:cubicBezTo>
                    <a:pt x="113847" y="7410"/>
                    <a:pt x="108136" y="-2392"/>
                    <a:pt x="101764" y="1038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2" y="155456"/>
                    <a:pt x="-2060" y="212080"/>
                    <a:pt x="6310" y="265689"/>
                  </a:cubicBezTo>
                  <a:cubicBezTo>
                    <a:pt x="7440" y="272851"/>
                    <a:pt x="18335" y="269817"/>
                    <a:pt x="17224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9" name="Freeform: Shape 928">
              <a:extLst>
                <a:ext uri="{FF2B5EF4-FFF2-40B4-BE49-F238E27FC236}">
                  <a16:creationId xmlns:a16="http://schemas.microsoft.com/office/drawing/2014/main" id="{2F672939-F750-3775-ACD2-CC01BE5C09E5}"/>
                </a:ext>
              </a:extLst>
            </p:cNvPr>
            <p:cNvSpPr/>
            <p:nvPr/>
          </p:nvSpPr>
          <p:spPr>
            <a:xfrm>
              <a:off x="3239570" y="5124530"/>
              <a:ext cx="673163" cy="438327"/>
            </a:xfrm>
            <a:custGeom>
              <a:avLst/>
              <a:gdLst>
                <a:gd name="connsiteX0" fmla="*/ 8201 w 673163"/>
                <a:gd name="connsiteY0" fmla="*/ 436674 h 438327"/>
                <a:gd name="connsiteX1" fmla="*/ 142318 w 673163"/>
                <a:gd name="connsiteY1" fmla="*/ 346422 h 438327"/>
                <a:gd name="connsiteX2" fmla="*/ 342464 w 673163"/>
                <a:gd name="connsiteY2" fmla="*/ 343010 h 438327"/>
                <a:gd name="connsiteX3" fmla="*/ 563326 w 673163"/>
                <a:gd name="connsiteY3" fmla="*/ 328835 h 438327"/>
                <a:gd name="connsiteX4" fmla="*/ 657405 w 673163"/>
                <a:gd name="connsiteY4" fmla="*/ 225821 h 438327"/>
                <a:gd name="connsiteX5" fmla="*/ 659101 w 673163"/>
                <a:gd name="connsiteY5" fmla="*/ 4412 h 438327"/>
                <a:gd name="connsiteX6" fmla="*/ 648206 w 673163"/>
                <a:gd name="connsiteY6" fmla="*/ 7410 h 438327"/>
                <a:gd name="connsiteX7" fmla="*/ 661401 w 673163"/>
                <a:gd name="connsiteY7" fmla="*/ 128387 h 438327"/>
                <a:gd name="connsiteX8" fmla="*/ 650430 w 673163"/>
                <a:gd name="connsiteY8" fmla="*/ 209705 h 438327"/>
                <a:gd name="connsiteX9" fmla="*/ 559217 w 673163"/>
                <a:gd name="connsiteY9" fmla="*/ 318392 h 438327"/>
                <a:gd name="connsiteX10" fmla="*/ 339014 w 673163"/>
                <a:gd name="connsiteY10" fmla="*/ 331417 h 438327"/>
                <a:gd name="connsiteX11" fmla="*/ 145069 w 673163"/>
                <a:gd name="connsiteY11" fmla="*/ 334339 h 438327"/>
                <a:gd name="connsiteX12" fmla="*/ 69765 w 673163"/>
                <a:gd name="connsiteY12" fmla="*/ 363274 h 438327"/>
                <a:gd name="connsiteX13" fmla="*/ 266 w 673163"/>
                <a:gd name="connsiteY13" fmla="*/ 428682 h 438327"/>
                <a:gd name="connsiteX14" fmla="*/ 8258 w 673163"/>
                <a:gd name="connsiteY14" fmla="*/ 436674 h 4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7">
                  <a:moveTo>
                    <a:pt x="8201" y="436674"/>
                  </a:moveTo>
                  <a:cubicBezTo>
                    <a:pt x="43092" y="391944"/>
                    <a:pt x="86221" y="358712"/>
                    <a:pt x="142318" y="346422"/>
                  </a:cubicBezTo>
                  <a:cubicBezTo>
                    <a:pt x="207556" y="332134"/>
                    <a:pt x="276565" y="337562"/>
                    <a:pt x="342464" y="343010"/>
                  </a:cubicBezTo>
                  <a:cubicBezTo>
                    <a:pt x="414752" y="348985"/>
                    <a:pt x="494223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1"/>
                    <a:pt x="646943" y="284"/>
                    <a:pt x="648206" y="7410"/>
                  </a:cubicBezTo>
                  <a:cubicBezTo>
                    <a:pt x="655237" y="47333"/>
                    <a:pt x="662607" y="87672"/>
                    <a:pt x="661401" y="128387"/>
                  </a:cubicBezTo>
                  <a:cubicBezTo>
                    <a:pt x="660835" y="155814"/>
                    <a:pt x="657160" y="183108"/>
                    <a:pt x="650430" y="209705"/>
                  </a:cubicBezTo>
                  <a:cubicBezTo>
                    <a:pt x="637386" y="258921"/>
                    <a:pt x="607547" y="299429"/>
                    <a:pt x="559217" y="318392"/>
                  </a:cubicBezTo>
                  <a:cubicBezTo>
                    <a:pt x="490132" y="345517"/>
                    <a:pt x="411133" y="337374"/>
                    <a:pt x="339014" y="331417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6"/>
                    <a:pt x="92893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8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0" name="Freeform: Shape 929">
              <a:extLst>
                <a:ext uri="{FF2B5EF4-FFF2-40B4-BE49-F238E27FC236}">
                  <a16:creationId xmlns:a16="http://schemas.microsoft.com/office/drawing/2014/main" id="{83874CD9-8D44-74B1-3484-3641A1720E99}"/>
                </a:ext>
              </a:extLst>
            </p:cNvPr>
            <p:cNvSpPr/>
            <p:nvPr/>
          </p:nvSpPr>
          <p:spPr>
            <a:xfrm>
              <a:off x="3839725" y="4809533"/>
              <a:ext cx="138192" cy="289556"/>
            </a:xfrm>
            <a:custGeom>
              <a:avLst/>
              <a:gdLst>
                <a:gd name="connsiteX0" fmla="*/ 20983 w 138192"/>
                <a:gd name="connsiteY0" fmla="*/ 282766 h 289556"/>
                <a:gd name="connsiteX1" fmla="*/ 25412 w 138192"/>
                <a:gd name="connsiteY1" fmla="*/ 92629 h 289556"/>
                <a:gd name="connsiteX2" fmla="*/ 133082 w 138192"/>
                <a:gd name="connsiteY2" fmla="*/ 11349 h 289556"/>
                <a:gd name="connsiteX3" fmla="*/ 130066 w 138192"/>
                <a:gd name="connsiteY3" fmla="*/ 434 h 289556"/>
                <a:gd name="connsiteX4" fmla="*/ 30596 w 138192"/>
                <a:gd name="connsiteY4" fmla="*/ 58869 h 289556"/>
                <a:gd name="connsiteX5" fmla="*/ -921 w 138192"/>
                <a:gd name="connsiteY5" fmla="*/ 176170 h 289556"/>
                <a:gd name="connsiteX6" fmla="*/ 10069 w 138192"/>
                <a:gd name="connsiteY6" fmla="*/ 285801 h 289556"/>
                <a:gd name="connsiteX7" fmla="*/ 20983 w 138192"/>
                <a:gd name="connsiteY7" fmla="*/ 282785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2" h="289556">
                  <a:moveTo>
                    <a:pt x="20983" y="282766"/>
                  </a:moveTo>
                  <a:cubicBezTo>
                    <a:pt x="9918" y="220807"/>
                    <a:pt x="1756" y="152891"/>
                    <a:pt x="25412" y="92629"/>
                  </a:cubicBezTo>
                  <a:cubicBezTo>
                    <a:pt x="43904" y="45504"/>
                    <a:pt x="84732" y="20434"/>
                    <a:pt x="133082" y="11349"/>
                  </a:cubicBezTo>
                  <a:cubicBezTo>
                    <a:pt x="140226" y="10010"/>
                    <a:pt x="137191" y="-904"/>
                    <a:pt x="130066" y="434"/>
                  </a:cubicBezTo>
                  <a:cubicBezTo>
                    <a:pt x="90783" y="7823"/>
                    <a:pt x="53932" y="25335"/>
                    <a:pt x="30596" y="58869"/>
                  </a:cubicBezTo>
                  <a:cubicBezTo>
                    <a:pt x="7260" y="92402"/>
                    <a:pt x="154" y="135964"/>
                    <a:pt x="-921" y="176170"/>
                  </a:cubicBezTo>
                  <a:cubicBezTo>
                    <a:pt x="-1901" y="213003"/>
                    <a:pt x="3622" y="249684"/>
                    <a:pt x="10069" y="285801"/>
                  </a:cubicBezTo>
                  <a:cubicBezTo>
                    <a:pt x="11351" y="292944"/>
                    <a:pt x="22265" y="289910"/>
                    <a:pt x="20983" y="2827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1" name="Freeform: Shape 930">
              <a:extLst>
                <a:ext uri="{FF2B5EF4-FFF2-40B4-BE49-F238E27FC236}">
                  <a16:creationId xmlns:a16="http://schemas.microsoft.com/office/drawing/2014/main" id="{F29D2429-4973-D146-D46C-B82DF1E7A79D}"/>
                </a:ext>
              </a:extLst>
            </p:cNvPr>
            <p:cNvSpPr/>
            <p:nvPr/>
          </p:nvSpPr>
          <p:spPr>
            <a:xfrm>
              <a:off x="3208864" y="5123294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4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4 w 673209"/>
                <a:gd name="connsiteY4" fmla="*/ 4404 h 429445"/>
                <a:gd name="connsiteX5" fmla="*/ 647508 w 673209"/>
                <a:gd name="connsiteY5" fmla="*/ 7402 h 429445"/>
                <a:gd name="connsiteX6" fmla="*/ 650015 w 673209"/>
                <a:gd name="connsiteY6" fmla="*/ 195748 h 429445"/>
                <a:gd name="connsiteX7" fmla="*/ 547077 w 673209"/>
                <a:gd name="connsiteY7" fmla="*/ 292654 h 429445"/>
                <a:gd name="connsiteX8" fmla="*/ 325612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4" y="338478"/>
                    <a:pt x="135324" y="319119"/>
                  </a:cubicBezTo>
                  <a:cubicBezTo>
                    <a:pt x="198564" y="296820"/>
                    <a:pt x="266650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50" y="144740"/>
                    <a:pt x="670806" y="71113"/>
                    <a:pt x="658404" y="4404"/>
                  </a:cubicBezTo>
                  <a:cubicBezTo>
                    <a:pt x="657084" y="-2740"/>
                    <a:pt x="646189" y="276"/>
                    <a:pt x="647508" y="7402"/>
                  </a:cubicBezTo>
                  <a:cubicBezTo>
                    <a:pt x="658912" y="68814"/>
                    <a:pt x="669393" y="134712"/>
                    <a:pt x="650015" y="195748"/>
                  </a:cubicBezTo>
                  <a:cubicBezTo>
                    <a:pt x="634333" y="245172"/>
                    <a:pt x="596727" y="278913"/>
                    <a:pt x="547077" y="292654"/>
                  </a:cubicBezTo>
                  <a:cubicBezTo>
                    <a:pt x="474977" y="312616"/>
                    <a:pt x="398636" y="300646"/>
                    <a:pt x="325612" y="293766"/>
                  </a:cubicBezTo>
                  <a:cubicBezTo>
                    <a:pt x="261956" y="287772"/>
                    <a:pt x="195944" y="286452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2" name="Freeform: Shape 931">
              <a:extLst>
                <a:ext uri="{FF2B5EF4-FFF2-40B4-BE49-F238E27FC236}">
                  <a16:creationId xmlns:a16="http://schemas.microsoft.com/office/drawing/2014/main" id="{3FE26186-0444-DA34-2950-8793ABBF197D}"/>
                </a:ext>
              </a:extLst>
            </p:cNvPr>
            <p:cNvSpPr/>
            <p:nvPr/>
          </p:nvSpPr>
          <p:spPr>
            <a:xfrm>
              <a:off x="3947784" y="4841741"/>
              <a:ext cx="166984" cy="149473"/>
            </a:xfrm>
            <a:custGeom>
              <a:avLst/>
              <a:gdLst>
                <a:gd name="connsiteX0" fmla="*/ 164134 w 166984"/>
                <a:gd name="connsiteY0" fmla="*/ 140306 h 149473"/>
                <a:gd name="connsiteX1" fmla="*/ 8775 w 166984"/>
                <a:gd name="connsiteY1" fmla="*/ 1817 h 149473"/>
                <a:gd name="connsiteX2" fmla="*/ 783 w 166984"/>
                <a:gd name="connsiteY2" fmla="*/ 9809 h 149473"/>
                <a:gd name="connsiteX3" fmla="*/ 156123 w 166984"/>
                <a:gd name="connsiteY3" fmla="*/ 148298 h 149473"/>
                <a:gd name="connsiteX4" fmla="*/ 164134 w 166984"/>
                <a:gd name="connsiteY4" fmla="*/ 140306 h 14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73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298"/>
                  </a:lnTo>
                  <a:cubicBezTo>
                    <a:pt x="161552" y="153124"/>
                    <a:pt x="169582" y="145151"/>
                    <a:pt x="164134" y="1403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3" name="Freeform: Shape 932">
              <a:extLst>
                <a:ext uri="{FF2B5EF4-FFF2-40B4-BE49-F238E27FC236}">
                  <a16:creationId xmlns:a16="http://schemas.microsoft.com/office/drawing/2014/main" id="{B4A4E082-6FF9-E810-9D63-49F8B3339408}"/>
                </a:ext>
              </a:extLst>
            </p:cNvPr>
            <p:cNvSpPr/>
            <p:nvPr/>
          </p:nvSpPr>
          <p:spPr>
            <a:xfrm>
              <a:off x="3906297" y="4898901"/>
              <a:ext cx="167860" cy="140521"/>
            </a:xfrm>
            <a:custGeom>
              <a:avLst/>
              <a:gdLst>
                <a:gd name="connsiteX0" fmla="*/ 165000 w 167860"/>
                <a:gd name="connsiteY0" fmla="*/ 131345 h 140521"/>
                <a:gd name="connsiteX1" fmla="*/ 8924 w 167860"/>
                <a:gd name="connsiteY1" fmla="*/ 1621 h 140521"/>
                <a:gd name="connsiteX2" fmla="*/ 932 w 167860"/>
                <a:gd name="connsiteY2" fmla="*/ 9613 h 140521"/>
                <a:gd name="connsiteX3" fmla="*/ 157008 w 167860"/>
                <a:gd name="connsiteY3" fmla="*/ 139356 h 140521"/>
                <a:gd name="connsiteX4" fmla="*/ 165000 w 167860"/>
                <a:gd name="connsiteY4" fmla="*/ 131345 h 14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1">
                  <a:moveTo>
                    <a:pt x="165000" y="131345"/>
                  </a:moveTo>
                  <a:cubicBezTo>
                    <a:pt x="114369" y="86463"/>
                    <a:pt x="62344" y="43222"/>
                    <a:pt x="8924" y="1621"/>
                  </a:cubicBezTo>
                  <a:cubicBezTo>
                    <a:pt x="3269" y="-2809"/>
                    <a:pt x="-4799" y="5146"/>
                    <a:pt x="932" y="9613"/>
                  </a:cubicBezTo>
                  <a:cubicBezTo>
                    <a:pt x="54314" y="51196"/>
                    <a:pt x="106339" y="94437"/>
                    <a:pt x="157008" y="139356"/>
                  </a:cubicBezTo>
                  <a:cubicBezTo>
                    <a:pt x="162436" y="144163"/>
                    <a:pt x="170466" y="136189"/>
                    <a:pt x="165000" y="131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4" name="Freeform: Shape 933">
              <a:extLst>
                <a:ext uri="{FF2B5EF4-FFF2-40B4-BE49-F238E27FC236}">
                  <a16:creationId xmlns:a16="http://schemas.microsoft.com/office/drawing/2014/main" id="{CC0CE82F-BF62-2FFF-31EA-CD43267B8A3F}"/>
                </a:ext>
              </a:extLst>
            </p:cNvPr>
            <p:cNvSpPr/>
            <p:nvPr/>
          </p:nvSpPr>
          <p:spPr>
            <a:xfrm>
              <a:off x="3882869" y="4969376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1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50" y="60304"/>
                    <a:pt x="47828" y="29202"/>
                    <a:pt x="7188" y="1323"/>
                  </a:cubicBezTo>
                  <a:cubicBezTo>
                    <a:pt x="1175" y="-2824"/>
                    <a:pt x="-4480" y="6978"/>
                    <a:pt x="1533" y="11087"/>
                  </a:cubicBezTo>
                  <a:cubicBezTo>
                    <a:pt x="41363" y="38438"/>
                    <a:pt x="78930" y="68956"/>
                    <a:pt x="113859" y="102339"/>
                  </a:cubicBezTo>
                  <a:cubicBezTo>
                    <a:pt x="119118" y="107372"/>
                    <a:pt x="127053" y="99398"/>
                    <a:pt x="121851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5" name="Freeform: Shape 934">
              <a:extLst>
                <a:ext uri="{FF2B5EF4-FFF2-40B4-BE49-F238E27FC236}">
                  <a16:creationId xmlns:a16="http://schemas.microsoft.com/office/drawing/2014/main" id="{D636BF69-F9B2-8EEF-CAF3-4C70C7766814}"/>
                </a:ext>
              </a:extLst>
            </p:cNvPr>
            <p:cNvSpPr/>
            <p:nvPr/>
          </p:nvSpPr>
          <p:spPr>
            <a:xfrm>
              <a:off x="3765125" y="5119085"/>
              <a:ext cx="111257" cy="106536"/>
            </a:xfrm>
            <a:custGeom>
              <a:avLst/>
              <a:gdLst>
                <a:gd name="connsiteX0" fmla="*/ 108495 w 111257"/>
                <a:gd name="connsiteY0" fmla="*/ 97264 h 106536"/>
                <a:gd name="connsiteX1" fmla="*/ 8705 w 111257"/>
                <a:gd name="connsiteY1" fmla="*/ 1922 h 106536"/>
                <a:gd name="connsiteX2" fmla="*/ 694 w 111257"/>
                <a:gd name="connsiteY2" fmla="*/ 9914 h 106536"/>
                <a:gd name="connsiteX3" fmla="*/ 100484 w 111257"/>
                <a:gd name="connsiteY3" fmla="*/ 105256 h 106536"/>
                <a:gd name="connsiteX4" fmla="*/ 108495 w 111257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7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2"/>
                    <a:pt x="694" y="9914"/>
                  </a:cubicBezTo>
                  <a:lnTo>
                    <a:pt x="100484" y="105256"/>
                  </a:lnTo>
                  <a:cubicBezTo>
                    <a:pt x="105762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6" name="Freeform: Shape 935">
              <a:extLst>
                <a:ext uri="{FF2B5EF4-FFF2-40B4-BE49-F238E27FC236}">
                  <a16:creationId xmlns:a16="http://schemas.microsoft.com/office/drawing/2014/main" id="{6AA98AF7-4911-A931-AB3E-27860E5BAD9B}"/>
                </a:ext>
              </a:extLst>
            </p:cNvPr>
            <p:cNvSpPr/>
            <p:nvPr/>
          </p:nvSpPr>
          <p:spPr>
            <a:xfrm>
              <a:off x="3666719" y="5120571"/>
              <a:ext cx="204172" cy="190845"/>
            </a:xfrm>
            <a:custGeom>
              <a:avLst/>
              <a:gdLst>
                <a:gd name="connsiteX0" fmla="*/ 201623 w 204172"/>
                <a:gd name="connsiteY0" fmla="*/ 181374 h 190845"/>
                <a:gd name="connsiteX1" fmla="*/ 7037 w 204172"/>
                <a:gd name="connsiteY1" fmla="*/ 1435 h 190845"/>
                <a:gd name="connsiteX2" fmla="*/ 1382 w 204172"/>
                <a:gd name="connsiteY2" fmla="*/ 11199 h 190845"/>
                <a:gd name="connsiteX3" fmla="*/ 193650 w 204172"/>
                <a:gd name="connsiteY3" fmla="*/ 189348 h 190845"/>
                <a:gd name="connsiteX4" fmla="*/ 201642 w 204172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2" h="190845">
                  <a:moveTo>
                    <a:pt x="201623" y="181374"/>
                  </a:moveTo>
                  <a:cubicBezTo>
                    <a:pt x="142661" y="115306"/>
                    <a:pt x="77498" y="55043"/>
                    <a:pt x="7037" y="1435"/>
                  </a:cubicBezTo>
                  <a:cubicBezTo>
                    <a:pt x="1250" y="-2976"/>
                    <a:pt x="-4386" y="6845"/>
                    <a:pt x="1382" y="11199"/>
                  </a:cubicBezTo>
                  <a:cubicBezTo>
                    <a:pt x="71013" y="64299"/>
                    <a:pt x="135404" y="123958"/>
                    <a:pt x="193650" y="189348"/>
                  </a:cubicBezTo>
                  <a:cubicBezTo>
                    <a:pt x="198494" y="194795"/>
                    <a:pt x="206468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7" name="Freeform: Shape 936">
              <a:extLst>
                <a:ext uri="{FF2B5EF4-FFF2-40B4-BE49-F238E27FC236}">
                  <a16:creationId xmlns:a16="http://schemas.microsoft.com/office/drawing/2014/main" id="{5259C809-688E-B624-46ED-4F042E099BA3}"/>
                </a:ext>
              </a:extLst>
            </p:cNvPr>
            <p:cNvSpPr/>
            <p:nvPr/>
          </p:nvSpPr>
          <p:spPr>
            <a:xfrm>
              <a:off x="3582556" y="5154466"/>
              <a:ext cx="251160" cy="226148"/>
            </a:xfrm>
            <a:custGeom>
              <a:avLst/>
              <a:gdLst>
                <a:gd name="connsiteX0" fmla="*/ 248445 w 251160"/>
                <a:gd name="connsiteY0" fmla="*/ 216846 h 226148"/>
                <a:gd name="connsiteX1" fmla="*/ 8865 w 251160"/>
                <a:gd name="connsiteY1" fmla="*/ 1714 h 226148"/>
                <a:gd name="connsiteX2" fmla="*/ 872 w 251160"/>
                <a:gd name="connsiteY2" fmla="*/ 9707 h 226148"/>
                <a:gd name="connsiteX3" fmla="*/ 240434 w 251160"/>
                <a:gd name="connsiteY3" fmla="*/ 224839 h 226148"/>
                <a:gd name="connsiteX4" fmla="*/ 248445 w 251160"/>
                <a:gd name="connsiteY4" fmla="*/ 216846 h 226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60" h="226148">
                  <a:moveTo>
                    <a:pt x="248445" y="216846"/>
                  </a:moveTo>
                  <a:cubicBezTo>
                    <a:pt x="171519" y="141919"/>
                    <a:pt x="91652" y="70214"/>
                    <a:pt x="8865" y="1714"/>
                  </a:cubicBezTo>
                  <a:cubicBezTo>
                    <a:pt x="3304" y="-2904"/>
                    <a:pt x="-4745" y="5051"/>
                    <a:pt x="872" y="9707"/>
                  </a:cubicBezTo>
                  <a:cubicBezTo>
                    <a:pt x="83604" y="78150"/>
                    <a:pt x="163451" y="149873"/>
                    <a:pt x="240434" y="224839"/>
                  </a:cubicBezTo>
                  <a:cubicBezTo>
                    <a:pt x="245655" y="229928"/>
                    <a:pt x="253628" y="221936"/>
                    <a:pt x="248445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8" name="Freeform: Shape 937">
              <a:extLst>
                <a:ext uri="{FF2B5EF4-FFF2-40B4-BE49-F238E27FC236}">
                  <a16:creationId xmlns:a16="http://schemas.microsoft.com/office/drawing/2014/main" id="{D097C52D-5042-2DCC-F854-DDEEBB4FBC09}"/>
                </a:ext>
              </a:extLst>
            </p:cNvPr>
            <p:cNvSpPr/>
            <p:nvPr/>
          </p:nvSpPr>
          <p:spPr>
            <a:xfrm>
              <a:off x="3527706" y="5218027"/>
              <a:ext cx="242263" cy="199380"/>
            </a:xfrm>
            <a:custGeom>
              <a:avLst/>
              <a:gdLst>
                <a:gd name="connsiteX0" fmla="*/ 239451 w 242263"/>
                <a:gd name="connsiteY0" fmla="*/ 190174 h 199380"/>
                <a:gd name="connsiteX1" fmla="*/ 7128 w 242263"/>
                <a:gd name="connsiteY1" fmla="*/ 1356 h 199380"/>
                <a:gd name="connsiteX2" fmla="*/ 1473 w 242263"/>
                <a:gd name="connsiteY2" fmla="*/ 11121 h 199380"/>
                <a:gd name="connsiteX3" fmla="*/ 231440 w 242263"/>
                <a:gd name="connsiteY3" fmla="*/ 198166 h 199380"/>
                <a:gd name="connsiteX4" fmla="*/ 239451 w 242263"/>
                <a:gd name="connsiteY4" fmla="*/ 190174 h 199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0">
                  <a:moveTo>
                    <a:pt x="239451" y="190174"/>
                  </a:moveTo>
                  <a:cubicBezTo>
                    <a:pt x="165786" y="122711"/>
                    <a:pt x="88220" y="59678"/>
                    <a:pt x="7128" y="1356"/>
                  </a:cubicBezTo>
                  <a:cubicBezTo>
                    <a:pt x="1210" y="-2885"/>
                    <a:pt x="-4445" y="7011"/>
                    <a:pt x="1473" y="11121"/>
                  </a:cubicBezTo>
                  <a:cubicBezTo>
                    <a:pt x="81736" y="68895"/>
                    <a:pt x="158529" y="131344"/>
                    <a:pt x="231440" y="198166"/>
                  </a:cubicBezTo>
                  <a:cubicBezTo>
                    <a:pt x="236812" y="203067"/>
                    <a:pt x="244823" y="195094"/>
                    <a:pt x="239451" y="190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9" name="Freeform: Shape 938">
              <a:extLst>
                <a:ext uri="{FF2B5EF4-FFF2-40B4-BE49-F238E27FC236}">
                  <a16:creationId xmlns:a16="http://schemas.microsoft.com/office/drawing/2014/main" id="{8F92A1E1-9A2A-2F9F-44A2-24939D8724DD}"/>
                </a:ext>
              </a:extLst>
            </p:cNvPr>
            <p:cNvSpPr/>
            <p:nvPr/>
          </p:nvSpPr>
          <p:spPr>
            <a:xfrm>
              <a:off x="3506911" y="5294550"/>
              <a:ext cx="173848" cy="143770"/>
            </a:xfrm>
            <a:custGeom>
              <a:avLst/>
              <a:gdLst>
                <a:gd name="connsiteX0" fmla="*/ 170899 w 173848"/>
                <a:gd name="connsiteY0" fmla="*/ 134706 h 143770"/>
                <a:gd name="connsiteX1" fmla="*/ 8885 w 173848"/>
                <a:gd name="connsiteY1" fmla="*/ 1703 h 143770"/>
                <a:gd name="connsiteX2" fmla="*/ 893 w 173848"/>
                <a:gd name="connsiteY2" fmla="*/ 9695 h 143770"/>
                <a:gd name="connsiteX3" fmla="*/ 162887 w 173848"/>
                <a:gd name="connsiteY3" fmla="*/ 142718 h 143770"/>
                <a:gd name="connsiteX4" fmla="*/ 170899 w 173848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8" h="143770">
                  <a:moveTo>
                    <a:pt x="170899" y="134706"/>
                  </a:moveTo>
                  <a:lnTo>
                    <a:pt x="8885" y="1703"/>
                  </a:lnTo>
                  <a:cubicBezTo>
                    <a:pt x="3230" y="-2897"/>
                    <a:pt x="-4744" y="5077"/>
                    <a:pt x="893" y="9695"/>
                  </a:cubicBezTo>
                  <a:cubicBezTo>
                    <a:pt x="54935" y="54030"/>
                    <a:pt x="108920" y="98364"/>
                    <a:pt x="162887" y="142718"/>
                  </a:cubicBezTo>
                  <a:cubicBezTo>
                    <a:pt x="168542" y="147298"/>
                    <a:pt x="176516" y="139343"/>
                    <a:pt x="170899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0" name="Freeform: Shape 939">
              <a:extLst>
                <a:ext uri="{FF2B5EF4-FFF2-40B4-BE49-F238E27FC236}">
                  <a16:creationId xmlns:a16="http://schemas.microsoft.com/office/drawing/2014/main" id="{DA06ED7C-A74B-55E3-A732-B14EA155DEB0}"/>
                </a:ext>
              </a:extLst>
            </p:cNvPr>
            <p:cNvSpPr/>
            <p:nvPr/>
          </p:nvSpPr>
          <p:spPr>
            <a:xfrm>
              <a:off x="3383590" y="5459387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4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1" name="Freeform: Shape 940">
              <a:extLst>
                <a:ext uri="{FF2B5EF4-FFF2-40B4-BE49-F238E27FC236}">
                  <a16:creationId xmlns:a16="http://schemas.microsoft.com/office/drawing/2014/main" id="{B4259385-B5F5-92B8-5ECE-B077BAD1EE9E}"/>
                </a:ext>
              </a:extLst>
            </p:cNvPr>
            <p:cNvSpPr/>
            <p:nvPr/>
          </p:nvSpPr>
          <p:spPr>
            <a:xfrm>
              <a:off x="3296000" y="5497526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2" name="Freeform: Shape 941">
              <a:extLst>
                <a:ext uri="{FF2B5EF4-FFF2-40B4-BE49-F238E27FC236}">
                  <a16:creationId xmlns:a16="http://schemas.microsoft.com/office/drawing/2014/main" id="{9E0E1E39-2AA1-135C-F718-CE9360DFD1C2}"/>
                </a:ext>
              </a:extLst>
            </p:cNvPr>
            <p:cNvSpPr/>
            <p:nvPr/>
          </p:nvSpPr>
          <p:spPr>
            <a:xfrm>
              <a:off x="3248382" y="5548237"/>
              <a:ext cx="186874" cy="150662"/>
            </a:xfrm>
            <a:custGeom>
              <a:avLst/>
              <a:gdLst>
                <a:gd name="connsiteX0" fmla="*/ 183891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1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1" y="141579"/>
                  </a:moveTo>
                  <a:lnTo>
                    <a:pt x="8908" y="1658"/>
                  </a:lnTo>
                  <a:cubicBezTo>
                    <a:pt x="3253" y="-2847"/>
                    <a:pt x="-4777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7"/>
                    <a:pt x="183891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3" name="Freeform: Shape 942">
              <a:extLst>
                <a:ext uri="{FF2B5EF4-FFF2-40B4-BE49-F238E27FC236}">
                  <a16:creationId xmlns:a16="http://schemas.microsoft.com/office/drawing/2014/main" id="{5CC7A173-8CDF-B51A-99D3-3F592FCB982E}"/>
                </a:ext>
              </a:extLst>
            </p:cNvPr>
            <p:cNvSpPr/>
            <p:nvPr/>
          </p:nvSpPr>
          <p:spPr>
            <a:xfrm>
              <a:off x="5654843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6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2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7 w 882465"/>
                <a:gd name="connsiteY38" fmla="*/ 13574 h 610293"/>
                <a:gd name="connsiteX39" fmla="*/ 10744 w 882465"/>
                <a:gd name="connsiteY39" fmla="*/ 5544 h 610293"/>
                <a:gd name="connsiteX40" fmla="*/ 10311 w 882465"/>
                <a:gd name="connsiteY40" fmla="*/ 4508 h 610293"/>
                <a:gd name="connsiteX41" fmla="*/ 3355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508" y="128237"/>
                    <a:pt x="40263" y="78379"/>
                  </a:cubicBezTo>
                  <a:cubicBezTo>
                    <a:pt x="33628" y="61980"/>
                    <a:pt x="26993" y="45581"/>
                    <a:pt x="20339" y="29201"/>
                  </a:cubicBezTo>
                  <a:lnTo>
                    <a:pt x="13987" y="13574"/>
                  </a:lnTo>
                  <a:cubicBezTo>
                    <a:pt x="13044" y="11256"/>
                    <a:pt x="12309" y="7542"/>
                    <a:pt x="10744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5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4" name="Freeform: Shape 943">
              <a:extLst>
                <a:ext uri="{FF2B5EF4-FFF2-40B4-BE49-F238E27FC236}">
                  <a16:creationId xmlns:a16="http://schemas.microsoft.com/office/drawing/2014/main" id="{F60F7B88-F370-6E08-FB7E-81FF07800C61}"/>
                </a:ext>
              </a:extLst>
            </p:cNvPr>
            <p:cNvSpPr/>
            <p:nvPr/>
          </p:nvSpPr>
          <p:spPr>
            <a:xfrm>
              <a:off x="5913168" y="4393354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5" name="Freeform: Shape 944">
              <a:extLst>
                <a:ext uri="{FF2B5EF4-FFF2-40B4-BE49-F238E27FC236}">
                  <a16:creationId xmlns:a16="http://schemas.microsoft.com/office/drawing/2014/main" id="{A6742643-8788-7951-4499-DFB1A0C8C67C}"/>
                </a:ext>
              </a:extLst>
            </p:cNvPr>
            <p:cNvSpPr/>
            <p:nvPr/>
          </p:nvSpPr>
          <p:spPr>
            <a:xfrm>
              <a:off x="5695463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6" name="Freeform: Shape 945">
              <a:extLst>
                <a:ext uri="{FF2B5EF4-FFF2-40B4-BE49-F238E27FC236}">
                  <a16:creationId xmlns:a16="http://schemas.microsoft.com/office/drawing/2014/main" id="{DD7B4B1A-9824-A775-3EAA-CA3CF2E720D7}"/>
                </a:ext>
              </a:extLst>
            </p:cNvPr>
            <p:cNvSpPr/>
            <p:nvPr/>
          </p:nvSpPr>
          <p:spPr>
            <a:xfrm>
              <a:off x="5738704" y="4346588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7" name="Freeform: Shape 946">
              <a:extLst>
                <a:ext uri="{FF2B5EF4-FFF2-40B4-BE49-F238E27FC236}">
                  <a16:creationId xmlns:a16="http://schemas.microsoft.com/office/drawing/2014/main" id="{03E4DAC4-B6BC-3228-E5D2-EF262E06019E}"/>
                </a:ext>
              </a:extLst>
            </p:cNvPr>
            <p:cNvSpPr/>
            <p:nvPr/>
          </p:nvSpPr>
          <p:spPr>
            <a:xfrm>
              <a:off x="5778685" y="4446397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8" name="Freeform: Shape 947">
              <a:extLst>
                <a:ext uri="{FF2B5EF4-FFF2-40B4-BE49-F238E27FC236}">
                  <a16:creationId xmlns:a16="http://schemas.microsoft.com/office/drawing/2014/main" id="{3D376958-0F04-4220-E3C7-B14A25DABE36}"/>
                </a:ext>
              </a:extLst>
            </p:cNvPr>
            <p:cNvSpPr/>
            <p:nvPr/>
          </p:nvSpPr>
          <p:spPr>
            <a:xfrm>
              <a:off x="5818627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9" name="Freeform: Shape 948">
              <a:extLst>
                <a:ext uri="{FF2B5EF4-FFF2-40B4-BE49-F238E27FC236}">
                  <a16:creationId xmlns:a16="http://schemas.microsoft.com/office/drawing/2014/main" id="{F85EE886-5F2C-1C7C-0F77-9229C3BED22F}"/>
                </a:ext>
              </a:extLst>
            </p:cNvPr>
            <p:cNvSpPr/>
            <p:nvPr/>
          </p:nvSpPr>
          <p:spPr>
            <a:xfrm>
              <a:off x="5861906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0" name="Freeform: Shape 949">
              <a:extLst>
                <a:ext uri="{FF2B5EF4-FFF2-40B4-BE49-F238E27FC236}">
                  <a16:creationId xmlns:a16="http://schemas.microsoft.com/office/drawing/2014/main" id="{B81BD771-3817-D8ED-C6D0-B507FA0224C7}"/>
                </a:ext>
              </a:extLst>
            </p:cNvPr>
            <p:cNvSpPr/>
            <p:nvPr/>
          </p:nvSpPr>
          <p:spPr>
            <a:xfrm>
              <a:off x="5999679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1" name="Freeform: Shape 950">
              <a:extLst>
                <a:ext uri="{FF2B5EF4-FFF2-40B4-BE49-F238E27FC236}">
                  <a16:creationId xmlns:a16="http://schemas.microsoft.com/office/drawing/2014/main" id="{E1B78B9D-3AEF-4D63-CAE6-46FC4D2DEA38}"/>
                </a:ext>
              </a:extLst>
            </p:cNvPr>
            <p:cNvSpPr/>
            <p:nvPr/>
          </p:nvSpPr>
          <p:spPr>
            <a:xfrm>
              <a:off x="6097811" y="4641263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2" name="Freeform: Shape 951">
              <a:extLst>
                <a:ext uri="{FF2B5EF4-FFF2-40B4-BE49-F238E27FC236}">
                  <a16:creationId xmlns:a16="http://schemas.microsoft.com/office/drawing/2014/main" id="{1F49578C-E6AC-F2FD-FC66-7CFBC14CFD03}"/>
                </a:ext>
              </a:extLst>
            </p:cNvPr>
            <p:cNvSpPr/>
            <p:nvPr/>
          </p:nvSpPr>
          <p:spPr>
            <a:xfrm>
              <a:off x="6195000" y="4595244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3" name="Freeform: Shape 952">
              <a:extLst>
                <a:ext uri="{FF2B5EF4-FFF2-40B4-BE49-F238E27FC236}">
                  <a16:creationId xmlns:a16="http://schemas.microsoft.com/office/drawing/2014/main" id="{863FEB48-DD65-E953-ADFC-36D868512282}"/>
                </a:ext>
              </a:extLst>
            </p:cNvPr>
            <p:cNvSpPr/>
            <p:nvPr/>
          </p:nvSpPr>
          <p:spPr>
            <a:xfrm>
              <a:off x="6292905" y="4550212"/>
              <a:ext cx="16471" cy="24679"/>
            </a:xfrm>
            <a:custGeom>
              <a:avLst/>
              <a:gdLst>
                <a:gd name="connsiteX0" fmla="*/ -828 w 16471"/>
                <a:gd name="connsiteY0" fmla="*/ 7453 h 24679"/>
                <a:gd name="connsiteX1" fmla="*/ 4337 w 16471"/>
                <a:gd name="connsiteY1" fmla="*/ 20874 h 24679"/>
                <a:gd name="connsiteX2" fmla="*/ 11292 w 16471"/>
                <a:gd name="connsiteY2" fmla="*/ 24832 h 24679"/>
                <a:gd name="connsiteX3" fmla="*/ 15232 w 16471"/>
                <a:gd name="connsiteY3" fmla="*/ 17876 h 24679"/>
                <a:gd name="connsiteX4" fmla="*/ 10066 w 16471"/>
                <a:gd name="connsiteY4" fmla="*/ 4437 h 24679"/>
                <a:gd name="connsiteX5" fmla="*/ 3111 w 16471"/>
                <a:gd name="connsiteY5" fmla="*/ 497 h 24679"/>
                <a:gd name="connsiteX6" fmla="*/ -828 w 16471"/>
                <a:gd name="connsiteY6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71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61" y="20892"/>
                    <a:pt x="15232" y="17876"/>
                  </a:cubicBezTo>
                  <a:cubicBezTo>
                    <a:pt x="13516" y="13390"/>
                    <a:pt x="11801" y="8923"/>
                    <a:pt x="10066" y="4437"/>
                  </a:cubicBez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4" name="Freeform: Shape 953">
              <a:extLst>
                <a:ext uri="{FF2B5EF4-FFF2-40B4-BE49-F238E27FC236}">
                  <a16:creationId xmlns:a16="http://schemas.microsoft.com/office/drawing/2014/main" id="{EF9FE04F-B134-99E7-20CA-EFDF08FFAC66}"/>
                </a:ext>
              </a:extLst>
            </p:cNvPr>
            <p:cNvSpPr/>
            <p:nvPr/>
          </p:nvSpPr>
          <p:spPr>
            <a:xfrm>
              <a:off x="6390661" y="4503936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5" name="Freeform: Shape 954">
              <a:extLst>
                <a:ext uri="{FF2B5EF4-FFF2-40B4-BE49-F238E27FC236}">
                  <a16:creationId xmlns:a16="http://schemas.microsoft.com/office/drawing/2014/main" id="{B426ABBD-1E69-15BF-8735-3F41E29AC9A0}"/>
                </a:ext>
              </a:extLst>
            </p:cNvPr>
            <p:cNvSpPr/>
            <p:nvPr/>
          </p:nvSpPr>
          <p:spPr>
            <a:xfrm>
              <a:off x="2906026" y="4147475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6" name="Freeform: Shape 955">
              <a:extLst>
                <a:ext uri="{FF2B5EF4-FFF2-40B4-BE49-F238E27FC236}">
                  <a16:creationId xmlns:a16="http://schemas.microsoft.com/office/drawing/2014/main" id="{30768248-BBA4-C9F4-8707-4C9AF0577E42}"/>
                </a:ext>
              </a:extLst>
            </p:cNvPr>
            <p:cNvSpPr/>
            <p:nvPr/>
          </p:nvSpPr>
          <p:spPr>
            <a:xfrm>
              <a:off x="2742720" y="4026933"/>
              <a:ext cx="177511" cy="279752"/>
            </a:xfrm>
            <a:custGeom>
              <a:avLst/>
              <a:gdLst>
                <a:gd name="connsiteX0" fmla="*/ 8267 w 177511"/>
                <a:gd name="connsiteY0" fmla="*/ 278221 h 279752"/>
                <a:gd name="connsiteX1" fmla="*/ 115164 w 177511"/>
                <a:gd name="connsiteY1" fmla="*/ 151928 h 279752"/>
                <a:gd name="connsiteX2" fmla="*/ 108322 w 177511"/>
                <a:gd name="connsiteY2" fmla="*/ 152795 h 279752"/>
                <a:gd name="connsiteX3" fmla="*/ 127944 w 177511"/>
                <a:gd name="connsiteY3" fmla="*/ 167875 h 279752"/>
                <a:gd name="connsiteX4" fmla="*/ 135955 w 177511"/>
                <a:gd name="connsiteY4" fmla="*/ 167875 h 279752"/>
                <a:gd name="connsiteX5" fmla="*/ 174823 w 177511"/>
                <a:gd name="connsiteY5" fmla="*/ 129365 h 279752"/>
                <a:gd name="connsiteX6" fmla="*/ 174823 w 177511"/>
                <a:gd name="connsiteY6" fmla="*/ 121372 h 279752"/>
                <a:gd name="connsiteX7" fmla="*/ 173673 w 177511"/>
                <a:gd name="connsiteY7" fmla="*/ 120486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7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7" y="278221"/>
                  </a:moveTo>
                  <a:cubicBezTo>
                    <a:pt x="42291" y="234810"/>
                    <a:pt x="77936" y="192700"/>
                    <a:pt x="115164" y="151928"/>
                  </a:cubicBezTo>
                  <a:lnTo>
                    <a:pt x="108322" y="152795"/>
                  </a:lnTo>
                  <a:cubicBezTo>
                    <a:pt x="114994" y="157620"/>
                    <a:pt x="121762" y="162427"/>
                    <a:pt x="127944" y="167875"/>
                  </a:cubicBezTo>
                  <a:cubicBezTo>
                    <a:pt x="130187" y="170005"/>
                    <a:pt x="133712" y="170005"/>
                    <a:pt x="135955" y="167875"/>
                  </a:cubicBezTo>
                  <a:lnTo>
                    <a:pt x="174823" y="129365"/>
                  </a:lnTo>
                  <a:cubicBezTo>
                    <a:pt x="177029" y="127159"/>
                    <a:pt x="177029" y="123578"/>
                    <a:pt x="174823" y="121372"/>
                  </a:cubicBezTo>
                  <a:cubicBezTo>
                    <a:pt x="174465" y="121033"/>
                    <a:pt x="174088" y="120731"/>
                    <a:pt x="173673" y="120486"/>
                  </a:cubicBezTo>
                  <a:cubicBezTo>
                    <a:pt x="118821" y="83843"/>
                    <a:pt x="66042" y="44202"/>
                    <a:pt x="15562" y="1733"/>
                  </a:cubicBezTo>
                  <a:cubicBezTo>
                    <a:pt x="10021" y="-2923"/>
                    <a:pt x="1972" y="5032"/>
                    <a:pt x="7551" y="9725"/>
                  </a:cubicBezTo>
                  <a:cubicBezTo>
                    <a:pt x="58766" y="52797"/>
                    <a:pt x="112318" y="93004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2" y="141994"/>
                    <a:pt x="107172" y="143822"/>
                  </a:cubicBezTo>
                  <a:cubicBezTo>
                    <a:pt x="69943" y="184538"/>
                    <a:pt x="34318" y="226629"/>
                    <a:pt x="275" y="270115"/>
                  </a:cubicBezTo>
                  <a:cubicBezTo>
                    <a:pt x="-4173" y="275770"/>
                    <a:pt x="3781" y="283838"/>
                    <a:pt x="8267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7" name="Freeform: Shape 956">
              <a:extLst>
                <a:ext uri="{FF2B5EF4-FFF2-40B4-BE49-F238E27FC236}">
                  <a16:creationId xmlns:a16="http://schemas.microsoft.com/office/drawing/2014/main" id="{E85C8F38-90C6-F35D-646F-C20263F89D05}"/>
                </a:ext>
              </a:extLst>
            </p:cNvPr>
            <p:cNvSpPr/>
            <p:nvPr/>
          </p:nvSpPr>
          <p:spPr>
            <a:xfrm>
              <a:off x="2199238" y="4024757"/>
              <a:ext cx="559540" cy="712330"/>
            </a:xfrm>
            <a:custGeom>
              <a:avLst/>
              <a:gdLst>
                <a:gd name="connsiteX0" fmla="*/ 543512 w 559540"/>
                <a:gd name="connsiteY0" fmla="*/ 273234 h 712330"/>
                <a:gd name="connsiteX1" fmla="*/ 424872 w 559540"/>
                <a:gd name="connsiteY1" fmla="*/ 668154 h 712330"/>
                <a:gd name="connsiteX2" fmla="*/ 413430 w 559540"/>
                <a:gd name="connsiteY2" fmla="*/ 705495 h 712330"/>
                <a:gd name="connsiteX3" fmla="*/ 421743 w 559540"/>
                <a:gd name="connsiteY3" fmla="*/ 702121 h 712330"/>
                <a:gd name="connsiteX4" fmla="*/ 89724 w 559540"/>
                <a:gd name="connsiteY4" fmla="*/ 431176 h 712330"/>
                <a:gd name="connsiteX5" fmla="*/ 8670 w 559540"/>
                <a:gd name="connsiteY5" fmla="*/ 342092 h 712330"/>
                <a:gd name="connsiteX6" fmla="*/ 6182 w 559540"/>
                <a:gd name="connsiteY6" fmla="*/ 351517 h 712330"/>
                <a:gd name="connsiteX7" fmla="*/ 184991 w 559540"/>
                <a:gd name="connsiteY7" fmla="*/ 285109 h 712330"/>
                <a:gd name="connsiteX8" fmla="*/ 428152 w 559540"/>
                <a:gd name="connsiteY8" fmla="*/ 194800 h 712330"/>
                <a:gd name="connsiteX9" fmla="*/ 447869 w 559540"/>
                <a:gd name="connsiteY9" fmla="*/ 187467 h 712330"/>
                <a:gd name="connsiteX10" fmla="*/ 467774 w 559540"/>
                <a:gd name="connsiteY10" fmla="*/ 166884 h 712330"/>
                <a:gd name="connsiteX11" fmla="*/ 496294 w 559540"/>
                <a:gd name="connsiteY11" fmla="*/ 135499 h 712330"/>
                <a:gd name="connsiteX12" fmla="*/ 554596 w 559540"/>
                <a:gd name="connsiteY12" fmla="*/ 71410 h 712330"/>
                <a:gd name="connsiteX13" fmla="*/ 554596 w 559540"/>
                <a:gd name="connsiteY13" fmla="*/ 63399 h 712330"/>
                <a:gd name="connsiteX14" fmla="*/ 530751 w 559540"/>
                <a:gd name="connsiteY14" fmla="*/ 34803 h 712330"/>
                <a:gd name="connsiteX15" fmla="*/ 531637 w 559540"/>
                <a:gd name="connsiteY15" fmla="*/ 41646 h 712330"/>
                <a:gd name="connsiteX16" fmla="*/ 556669 w 559540"/>
                <a:gd name="connsiteY16" fmla="*/ 9809 h 712330"/>
                <a:gd name="connsiteX17" fmla="*/ 548677 w 559540"/>
                <a:gd name="connsiteY17" fmla="*/ 1798 h 712330"/>
                <a:gd name="connsiteX18" fmla="*/ 521760 w 559540"/>
                <a:gd name="connsiteY18" fmla="*/ 36010 h 712330"/>
                <a:gd name="connsiteX19" fmla="*/ 522645 w 559540"/>
                <a:gd name="connsiteY19" fmla="*/ 42852 h 712330"/>
                <a:gd name="connsiteX20" fmla="*/ 546491 w 559540"/>
                <a:gd name="connsiteY20" fmla="*/ 71466 h 712330"/>
                <a:gd name="connsiteX21" fmla="*/ 546491 w 559540"/>
                <a:gd name="connsiteY21" fmla="*/ 63455 h 712330"/>
                <a:gd name="connsiteX22" fmla="*/ 494390 w 559540"/>
                <a:gd name="connsiteY22" fmla="*/ 120796 h 712330"/>
                <a:gd name="connsiteX23" fmla="*/ 472071 w 559540"/>
                <a:gd name="connsiteY23" fmla="*/ 145301 h 712330"/>
                <a:gd name="connsiteX24" fmla="*/ 459669 w 559540"/>
                <a:gd name="connsiteY24" fmla="*/ 158948 h 712330"/>
                <a:gd name="connsiteX25" fmla="*/ 444777 w 559540"/>
                <a:gd name="connsiteY25" fmla="*/ 175328 h 712330"/>
                <a:gd name="connsiteX26" fmla="*/ 443872 w 559540"/>
                <a:gd name="connsiteY26" fmla="*/ 176949 h 712330"/>
                <a:gd name="connsiteX27" fmla="*/ 441177 w 559540"/>
                <a:gd name="connsiteY27" fmla="*/ 177948 h 712330"/>
                <a:gd name="connsiteX28" fmla="*/ 430187 w 559540"/>
                <a:gd name="connsiteY28" fmla="*/ 182039 h 712330"/>
                <a:gd name="connsiteX29" fmla="*/ 335449 w 559540"/>
                <a:gd name="connsiteY29" fmla="*/ 217212 h 712330"/>
                <a:gd name="connsiteX30" fmla="*/ 68763 w 559540"/>
                <a:gd name="connsiteY30" fmla="*/ 316249 h 712330"/>
                <a:gd name="connsiteX31" fmla="*/ 3015 w 559540"/>
                <a:gd name="connsiteY31" fmla="*/ 340659 h 712330"/>
                <a:gd name="connsiteX32" fmla="*/ -774 w 559540"/>
                <a:gd name="connsiteY32" fmla="*/ 347860 h 712330"/>
                <a:gd name="connsiteX33" fmla="*/ 527 w 559540"/>
                <a:gd name="connsiteY33" fmla="*/ 350084 h 712330"/>
                <a:gd name="connsiteX34" fmla="*/ 315317 w 559540"/>
                <a:gd name="connsiteY34" fmla="*/ 642745 h 712330"/>
                <a:gd name="connsiteX35" fmla="*/ 416031 w 559540"/>
                <a:gd name="connsiteY35" fmla="*/ 711886 h 712330"/>
                <a:gd name="connsiteX36" fmla="*/ 423760 w 559540"/>
                <a:gd name="connsiteY36" fmla="*/ 709850 h 712330"/>
                <a:gd name="connsiteX37" fmla="*/ 424325 w 559540"/>
                <a:gd name="connsiteY37" fmla="*/ 708511 h 712330"/>
                <a:gd name="connsiteX38" fmla="*/ 521778 w 559540"/>
                <a:gd name="connsiteY38" fmla="*/ 387124 h 712330"/>
                <a:gd name="connsiteX39" fmla="*/ 554407 w 559540"/>
                <a:gd name="connsiteY39" fmla="*/ 276250 h 712330"/>
                <a:gd name="connsiteX40" fmla="*/ 543512 w 559540"/>
                <a:gd name="connsiteY40" fmla="*/ 273234 h 712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330">
                  <a:moveTo>
                    <a:pt x="543512" y="273234"/>
                  </a:moveTo>
                  <a:cubicBezTo>
                    <a:pt x="505417" y="405295"/>
                    <a:pt x="465078" y="536715"/>
                    <a:pt x="424872" y="668154"/>
                  </a:cubicBezTo>
                  <a:cubicBezTo>
                    <a:pt x="421102" y="680595"/>
                    <a:pt x="417295" y="693036"/>
                    <a:pt x="413430" y="705495"/>
                  </a:cubicBezTo>
                  <a:lnTo>
                    <a:pt x="421743" y="702121"/>
                  </a:lnTo>
                  <a:cubicBezTo>
                    <a:pt x="301048" y="624837"/>
                    <a:pt x="189646" y="533925"/>
                    <a:pt x="89724" y="431176"/>
                  </a:cubicBezTo>
                  <a:cubicBezTo>
                    <a:pt x="61732" y="402373"/>
                    <a:pt x="34702" y="372685"/>
                    <a:pt x="8670" y="342092"/>
                  </a:cubicBezTo>
                  <a:lnTo>
                    <a:pt x="6182" y="351517"/>
                  </a:lnTo>
                  <a:lnTo>
                    <a:pt x="184991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9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67"/>
                    <a:pt x="556707" y="65642"/>
                    <a:pt x="554596" y="63399"/>
                  </a:cubicBezTo>
                  <a:lnTo>
                    <a:pt x="530751" y="34803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4" y="29563"/>
                    <a:pt x="546415" y="18762"/>
                    <a:pt x="556669" y="9809"/>
                  </a:cubicBezTo>
                  <a:cubicBezTo>
                    <a:pt x="562154" y="4983"/>
                    <a:pt x="554124" y="-2990"/>
                    <a:pt x="548677" y="1798"/>
                  </a:cubicBezTo>
                  <a:cubicBezTo>
                    <a:pt x="537650" y="11411"/>
                    <a:pt x="528508" y="23022"/>
                    <a:pt x="521760" y="36010"/>
                  </a:cubicBezTo>
                  <a:cubicBezTo>
                    <a:pt x="520553" y="38234"/>
                    <a:pt x="520911" y="41005"/>
                    <a:pt x="522645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1" y="145301"/>
                  </a:lnTo>
                  <a:cubicBezTo>
                    <a:pt x="467925" y="149843"/>
                    <a:pt x="463797" y="154386"/>
                    <a:pt x="459669" y="158948"/>
                  </a:cubicBezTo>
                  <a:cubicBezTo>
                    <a:pt x="455032" y="164037"/>
                    <a:pt x="450244" y="171125"/>
                    <a:pt x="444777" y="175328"/>
                  </a:cubicBezTo>
                  <a:cubicBezTo>
                    <a:pt x="443891" y="176007"/>
                    <a:pt x="444947" y="176252"/>
                    <a:pt x="443872" y="176949"/>
                  </a:cubicBezTo>
                  <a:cubicBezTo>
                    <a:pt x="443005" y="177364"/>
                    <a:pt x="442101" y="177703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659"/>
                  </a:lnTo>
                  <a:cubicBezTo>
                    <a:pt x="-20" y="341602"/>
                    <a:pt x="-1716" y="344825"/>
                    <a:pt x="-774" y="347860"/>
                  </a:cubicBezTo>
                  <a:cubicBezTo>
                    <a:pt x="-510" y="348689"/>
                    <a:pt x="-76" y="349443"/>
                    <a:pt x="527" y="350084"/>
                  </a:cubicBezTo>
                  <a:cubicBezTo>
                    <a:pt x="93927" y="459356"/>
                    <a:pt x="199543" y="557544"/>
                    <a:pt x="315317" y="642745"/>
                  </a:cubicBezTo>
                  <a:cubicBezTo>
                    <a:pt x="348116" y="666891"/>
                    <a:pt x="381687" y="689944"/>
                    <a:pt x="416031" y="711886"/>
                  </a:cubicBezTo>
                  <a:cubicBezTo>
                    <a:pt x="418727" y="713450"/>
                    <a:pt x="422195" y="712545"/>
                    <a:pt x="423760" y="709850"/>
                  </a:cubicBezTo>
                  <a:cubicBezTo>
                    <a:pt x="424005" y="709416"/>
                    <a:pt x="424193" y="708983"/>
                    <a:pt x="424325" y="708511"/>
                  </a:cubicBezTo>
                  <a:cubicBezTo>
                    <a:pt x="457199" y="601502"/>
                    <a:pt x="489677" y="494360"/>
                    <a:pt x="521778" y="387124"/>
                  </a:cubicBezTo>
                  <a:cubicBezTo>
                    <a:pt x="532787" y="350197"/>
                    <a:pt x="543663" y="313252"/>
                    <a:pt x="554407" y="276250"/>
                  </a:cubicBezTo>
                  <a:cubicBezTo>
                    <a:pt x="556443" y="269237"/>
                    <a:pt x="545529" y="266240"/>
                    <a:pt x="543512" y="2732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8" name="Freeform: Shape 957">
              <a:extLst>
                <a:ext uri="{FF2B5EF4-FFF2-40B4-BE49-F238E27FC236}">
                  <a16:creationId xmlns:a16="http://schemas.microsoft.com/office/drawing/2014/main" id="{6736B46A-C9CD-5B42-CC57-FD4E910B6B38}"/>
                </a:ext>
              </a:extLst>
            </p:cNvPr>
            <p:cNvSpPr/>
            <p:nvPr/>
          </p:nvSpPr>
          <p:spPr>
            <a:xfrm>
              <a:off x="2308126" y="4321282"/>
              <a:ext cx="424637" cy="76425"/>
            </a:xfrm>
            <a:custGeom>
              <a:avLst/>
              <a:gdLst>
                <a:gd name="connsiteX0" fmla="*/ 413833 w 424637"/>
                <a:gd name="connsiteY0" fmla="*/ 44548 h 76425"/>
                <a:gd name="connsiteX1" fmla="*/ 378772 w 424637"/>
                <a:gd name="connsiteY1" fmla="*/ 60872 h 76425"/>
                <a:gd name="connsiteX2" fmla="*/ 336267 w 424637"/>
                <a:gd name="connsiteY2" fmla="*/ 65208 h 76425"/>
                <a:gd name="connsiteX3" fmla="*/ 261188 w 424637"/>
                <a:gd name="connsiteY3" fmla="*/ 31599 h 76425"/>
                <a:gd name="connsiteX4" fmla="*/ 195534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8 w 424637"/>
                <a:gd name="connsiteY8" fmla="*/ 16123 h 76425"/>
                <a:gd name="connsiteX9" fmla="*/ 94519 w 424637"/>
                <a:gd name="connsiteY9" fmla="*/ 24700 h 76425"/>
                <a:gd name="connsiteX10" fmla="*/ 188240 w 424637"/>
                <a:gd name="connsiteY10" fmla="*/ 11769 h 76425"/>
                <a:gd name="connsiteX11" fmla="*/ 262715 w 424637"/>
                <a:gd name="connsiteY11" fmla="*/ 46848 h 76425"/>
                <a:gd name="connsiteX12" fmla="*/ 339339 w 424637"/>
                <a:gd name="connsiteY12" fmla="*/ 76706 h 76425"/>
                <a:gd name="connsiteX13" fmla="*/ 384578 w 424637"/>
                <a:gd name="connsiteY13" fmla="*/ 71277 h 76425"/>
                <a:gd name="connsiteX14" fmla="*/ 421825 w 424637"/>
                <a:gd name="connsiteY14" fmla="*/ 52616 h 76425"/>
                <a:gd name="connsiteX15" fmla="*/ 413833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3" y="44548"/>
                  </a:moveTo>
                  <a:cubicBezTo>
                    <a:pt x="403862" y="53672"/>
                    <a:pt x="391873" y="58290"/>
                    <a:pt x="378772" y="60872"/>
                  </a:cubicBezTo>
                  <a:cubicBezTo>
                    <a:pt x="364635" y="63643"/>
                    <a:pt x="350705" y="65943"/>
                    <a:pt x="336267" y="65208"/>
                  </a:cubicBezTo>
                  <a:cubicBezTo>
                    <a:pt x="306333" y="63719"/>
                    <a:pt x="284411" y="48884"/>
                    <a:pt x="261188" y="31599"/>
                  </a:cubicBezTo>
                  <a:cubicBezTo>
                    <a:pt x="241622" y="17047"/>
                    <a:pt x="220586" y="2532"/>
                    <a:pt x="195534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6" y="6529"/>
                    <a:pt x="124999" y="9167"/>
                    <a:pt x="110126" y="11335"/>
                  </a:cubicBezTo>
                  <a:cubicBezTo>
                    <a:pt x="75047" y="16444"/>
                    <a:pt x="39402" y="18347"/>
                    <a:pt x="5774" y="5209"/>
                  </a:cubicBezTo>
                  <a:cubicBezTo>
                    <a:pt x="-1012" y="2551"/>
                    <a:pt x="-3952" y="13484"/>
                    <a:pt x="2758" y="16123"/>
                  </a:cubicBezTo>
                  <a:cubicBezTo>
                    <a:pt x="32145" y="27584"/>
                    <a:pt x="63530" y="28206"/>
                    <a:pt x="94519" y="24700"/>
                  </a:cubicBezTo>
                  <a:cubicBezTo>
                    <a:pt x="125508" y="21193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5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70" y="77102"/>
                    <a:pt x="369762" y="74519"/>
                    <a:pt x="384578" y="71277"/>
                  </a:cubicBezTo>
                  <a:cubicBezTo>
                    <a:pt x="398452" y="68525"/>
                    <a:pt x="411326" y="62079"/>
                    <a:pt x="421825" y="52616"/>
                  </a:cubicBezTo>
                  <a:cubicBezTo>
                    <a:pt x="427198" y="47677"/>
                    <a:pt x="419187" y="39704"/>
                    <a:pt x="413833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9" name="Freeform: Shape 958">
              <a:extLst>
                <a:ext uri="{FF2B5EF4-FFF2-40B4-BE49-F238E27FC236}">
                  <a16:creationId xmlns:a16="http://schemas.microsoft.com/office/drawing/2014/main" id="{BE1603BE-E0A7-7F6C-DA59-28273FDB1EAF}"/>
                </a:ext>
              </a:extLst>
            </p:cNvPr>
            <p:cNvSpPr/>
            <p:nvPr/>
          </p:nvSpPr>
          <p:spPr>
            <a:xfrm>
              <a:off x="2569104" y="4457757"/>
              <a:ext cx="61618" cy="61669"/>
            </a:xfrm>
            <a:custGeom>
              <a:avLst/>
              <a:gdLst>
                <a:gd name="connsiteX0" fmla="*/ 54232 w 61618"/>
                <a:gd name="connsiteY0" fmla="*/ 11784 h 61669"/>
                <a:gd name="connsiteX1" fmla="*/ 10482 w 61618"/>
                <a:gd name="connsiteY1" fmla="*/ 6676 h 61669"/>
                <a:gd name="connsiteX2" fmla="*/ 4827 w 61618"/>
                <a:gd name="connsiteY2" fmla="*/ 49823 h 61669"/>
                <a:gd name="connsiteX3" fmla="*/ 47843 w 61618"/>
                <a:gd name="connsiteY3" fmla="*/ 56628 h 61669"/>
                <a:gd name="connsiteX4" fmla="*/ 55382 w 61618"/>
                <a:gd name="connsiteY4" fmla="*/ 13274 h 61669"/>
                <a:gd name="connsiteX5" fmla="*/ 45618 w 61618"/>
                <a:gd name="connsiteY5" fmla="*/ 18929 h 61669"/>
                <a:gd name="connsiteX6" fmla="*/ 42678 w 61618"/>
                <a:gd name="connsiteY6" fmla="*/ 46449 h 61669"/>
                <a:gd name="connsiteX7" fmla="*/ 13856 w 61618"/>
                <a:gd name="connsiteY7" fmla="*/ 42943 h 61669"/>
                <a:gd name="connsiteX8" fmla="*/ 18041 w 61618"/>
                <a:gd name="connsiteY8" fmla="*/ 15215 h 61669"/>
                <a:gd name="connsiteX9" fmla="*/ 46316 w 61618"/>
                <a:gd name="connsiteY9" fmla="*/ 19796 h 61669"/>
                <a:gd name="connsiteX10" fmla="*/ 54327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2" y="11784"/>
                  </a:moveTo>
                  <a:cubicBezTo>
                    <a:pt x="43733" y="-864"/>
                    <a:pt x="23564" y="-3748"/>
                    <a:pt x="10482" y="6676"/>
                  </a:cubicBezTo>
                  <a:cubicBezTo>
                    <a:pt x="-2185" y="16780"/>
                    <a:pt x="-4899" y="36836"/>
                    <a:pt x="4827" y="49823"/>
                  </a:cubicBezTo>
                  <a:cubicBezTo>
                    <a:pt x="14554" y="62810"/>
                    <a:pt x="34591" y="65921"/>
                    <a:pt x="47843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6" y="7223"/>
                    <a:pt x="41584" y="12896"/>
                    <a:pt x="45618" y="18929"/>
                  </a:cubicBezTo>
                  <a:cubicBezTo>
                    <a:pt x="51273" y="27373"/>
                    <a:pt x="50727" y="39531"/>
                    <a:pt x="42678" y="46449"/>
                  </a:cubicBezTo>
                  <a:cubicBezTo>
                    <a:pt x="34629" y="53367"/>
                    <a:pt x="20227" y="51614"/>
                    <a:pt x="13856" y="42943"/>
                  </a:cubicBezTo>
                  <a:cubicBezTo>
                    <a:pt x="7843" y="34008"/>
                    <a:pt x="9653" y="21963"/>
                    <a:pt x="18041" y="15215"/>
                  </a:cubicBezTo>
                  <a:cubicBezTo>
                    <a:pt x="27051" y="8523"/>
                    <a:pt x="39529" y="11634"/>
                    <a:pt x="46316" y="19796"/>
                  </a:cubicBezTo>
                  <a:cubicBezTo>
                    <a:pt x="50971" y="25451"/>
                    <a:pt x="58926" y="17364"/>
                    <a:pt x="54327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0" name="Freeform: Shape 959">
              <a:extLst>
                <a:ext uri="{FF2B5EF4-FFF2-40B4-BE49-F238E27FC236}">
                  <a16:creationId xmlns:a16="http://schemas.microsoft.com/office/drawing/2014/main" id="{83D74804-F761-64E2-C3EE-E62E4B57CBA2}"/>
                </a:ext>
              </a:extLst>
            </p:cNvPr>
            <p:cNvSpPr/>
            <p:nvPr/>
          </p:nvSpPr>
          <p:spPr>
            <a:xfrm>
              <a:off x="2411976" y="4403547"/>
              <a:ext cx="70555" cy="67364"/>
            </a:xfrm>
            <a:custGeom>
              <a:avLst/>
              <a:gdLst>
                <a:gd name="connsiteX0" fmla="*/ 67217 w 70555"/>
                <a:gd name="connsiteY0" fmla="*/ 21283 h 67364"/>
                <a:gd name="connsiteX1" fmla="*/ 16323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0 w 70555"/>
                <a:gd name="connsiteY6" fmla="*/ 18512 h 67364"/>
                <a:gd name="connsiteX7" fmla="*/ 39490 w 70555"/>
                <a:gd name="connsiteY7" fmla="*/ 12028 h 67364"/>
                <a:gd name="connsiteX8" fmla="*/ 56247 w 70555"/>
                <a:gd name="connsiteY8" fmla="*/ 24280 h 67364"/>
                <a:gd name="connsiteX9" fmla="*/ 67217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7" y="21283"/>
                  </a:moveTo>
                  <a:cubicBezTo>
                    <a:pt x="60092" y="2132"/>
                    <a:pt x="33062" y="-5314"/>
                    <a:pt x="16323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0" y="18512"/>
                  </a:cubicBezTo>
                  <a:cubicBezTo>
                    <a:pt x="22996" y="12744"/>
                    <a:pt x="31460" y="9596"/>
                    <a:pt x="39490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1" y="31047"/>
                    <a:pt x="69762" y="28126"/>
                    <a:pt x="67217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1" name="Freeform: Shape 960">
              <a:extLst>
                <a:ext uri="{FF2B5EF4-FFF2-40B4-BE49-F238E27FC236}">
                  <a16:creationId xmlns:a16="http://schemas.microsoft.com/office/drawing/2014/main" id="{A3A3BE4F-AAB6-2C4A-D4EA-117AEA033DCD}"/>
                </a:ext>
              </a:extLst>
            </p:cNvPr>
            <p:cNvSpPr/>
            <p:nvPr/>
          </p:nvSpPr>
          <p:spPr>
            <a:xfrm>
              <a:off x="2467192" y="4520047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7 w 63118"/>
                <a:gd name="connsiteY5" fmla="*/ 20163 h 60745"/>
                <a:gd name="connsiteX6" fmla="*/ 42877 w 63118"/>
                <a:gd name="connsiteY6" fmla="*/ 46552 h 60745"/>
                <a:gd name="connsiteX7" fmla="*/ 14339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9" y="-3645"/>
                    <a:pt x="7854" y="7967"/>
                  </a:cubicBezTo>
                  <a:cubicBezTo>
                    <a:pt x="-4040" y="19578"/>
                    <a:pt x="-4097" y="40822"/>
                    <a:pt x="8288" y="52301"/>
                  </a:cubicBezTo>
                  <a:cubicBezTo>
                    <a:pt x="20672" y="63781"/>
                    <a:pt x="41464" y="64252"/>
                    <a:pt x="53772" y="52132"/>
                  </a:cubicBezTo>
                  <a:cubicBezTo>
                    <a:pt x="67174" y="38937"/>
                    <a:pt x="63404" y="20803"/>
                    <a:pt x="49361" y="10398"/>
                  </a:cubicBezTo>
                  <a:cubicBezTo>
                    <a:pt x="43518" y="6063"/>
                    <a:pt x="37863" y="15865"/>
                    <a:pt x="43707" y="20163"/>
                  </a:cubicBezTo>
                  <a:cubicBezTo>
                    <a:pt x="53301" y="27269"/>
                    <a:pt x="53131" y="39861"/>
                    <a:pt x="42877" y="46552"/>
                  </a:cubicBezTo>
                  <a:cubicBezTo>
                    <a:pt x="33603" y="52358"/>
                    <a:pt x="21464" y="50511"/>
                    <a:pt x="14339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8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2" name="Freeform: Shape 961">
              <a:extLst>
                <a:ext uri="{FF2B5EF4-FFF2-40B4-BE49-F238E27FC236}">
                  <a16:creationId xmlns:a16="http://schemas.microsoft.com/office/drawing/2014/main" id="{9D16D6E5-CA7D-557A-5BBF-22C4FD7DB703}"/>
                </a:ext>
              </a:extLst>
            </p:cNvPr>
            <p:cNvSpPr/>
            <p:nvPr/>
          </p:nvSpPr>
          <p:spPr>
            <a:xfrm>
              <a:off x="4490835" y="5093731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3" name="Freeform: Shape 962">
              <a:extLst>
                <a:ext uri="{FF2B5EF4-FFF2-40B4-BE49-F238E27FC236}">
                  <a16:creationId xmlns:a16="http://schemas.microsoft.com/office/drawing/2014/main" id="{E0CA27AB-C8D4-B40F-E3A5-0D0244DF186B}"/>
                </a:ext>
              </a:extLst>
            </p:cNvPr>
            <p:cNvSpPr/>
            <p:nvPr/>
          </p:nvSpPr>
          <p:spPr>
            <a:xfrm>
              <a:off x="4487565" y="4973302"/>
              <a:ext cx="177523" cy="279739"/>
            </a:xfrm>
            <a:custGeom>
              <a:avLst/>
              <a:gdLst>
                <a:gd name="connsiteX0" fmla="*/ 175181 w 177523"/>
                <a:gd name="connsiteY0" fmla="*/ 270115 h 279739"/>
                <a:gd name="connsiteX1" fmla="*/ 68283 w 177523"/>
                <a:gd name="connsiteY1" fmla="*/ 143822 h 279739"/>
                <a:gd name="connsiteX2" fmla="*/ 61422 w 177523"/>
                <a:gd name="connsiteY2" fmla="*/ 142936 h 279739"/>
                <a:gd name="connsiteX3" fmla="*/ 39500 w 177523"/>
                <a:gd name="connsiteY3" fmla="*/ 159769 h 279739"/>
                <a:gd name="connsiteX4" fmla="*/ 47492 w 177523"/>
                <a:gd name="connsiteY4" fmla="*/ 159769 h 279739"/>
                <a:gd name="connsiteX5" fmla="*/ 8624 w 177523"/>
                <a:gd name="connsiteY5" fmla="*/ 121278 h 279739"/>
                <a:gd name="connsiteX6" fmla="*/ 7474 w 177523"/>
                <a:gd name="connsiteY6" fmla="*/ 130156 h 279739"/>
                <a:gd name="connsiteX7" fmla="*/ 167885 w 177523"/>
                <a:gd name="connsiteY7" fmla="*/ 9725 h 279739"/>
                <a:gd name="connsiteX8" fmla="*/ 159893 w 177523"/>
                <a:gd name="connsiteY8" fmla="*/ 1733 h 279739"/>
                <a:gd name="connsiteX9" fmla="*/ 1763 w 177523"/>
                <a:gd name="connsiteY9" fmla="*/ 120392 h 279739"/>
                <a:gd name="connsiteX10" fmla="*/ -254 w 177523"/>
                <a:gd name="connsiteY10" fmla="*/ 128139 h 279739"/>
                <a:gd name="connsiteX11" fmla="*/ 632 w 177523"/>
                <a:gd name="connsiteY11" fmla="*/ 129270 h 279739"/>
                <a:gd name="connsiteX12" fmla="*/ 39500 w 177523"/>
                <a:gd name="connsiteY12" fmla="*/ 167780 h 279739"/>
                <a:gd name="connsiteX13" fmla="*/ 47492 w 177523"/>
                <a:gd name="connsiteY13" fmla="*/ 167780 h 279739"/>
                <a:gd name="connsiteX14" fmla="*/ 67134 w 177523"/>
                <a:gd name="connsiteY14" fmla="*/ 152701 h 279739"/>
                <a:gd name="connsiteX15" fmla="*/ 60272 w 177523"/>
                <a:gd name="connsiteY15" fmla="*/ 151833 h 279739"/>
                <a:gd name="connsiteX16" fmla="*/ 167188 w 177523"/>
                <a:gd name="connsiteY16" fmla="*/ 278126 h 279739"/>
                <a:gd name="connsiteX17" fmla="*/ 175181 w 177523"/>
                <a:gd name="connsiteY17" fmla="*/ 270134 h 27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739">
                  <a:moveTo>
                    <a:pt x="175181" y="270115"/>
                  </a:moveTo>
                  <a:cubicBezTo>
                    <a:pt x="141157" y="226704"/>
                    <a:pt x="105530" y="184613"/>
                    <a:pt x="68283" y="143822"/>
                  </a:cubicBezTo>
                  <a:cubicBezTo>
                    <a:pt x="66474" y="141994"/>
                    <a:pt x="63646" y="141636"/>
                    <a:pt x="61422" y="142936"/>
                  </a:cubicBezTo>
                  <a:cubicBezTo>
                    <a:pt x="53977" y="148327"/>
                    <a:pt x="46342" y="153699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7" y="93003"/>
                    <a:pt x="116690" y="52797"/>
                    <a:pt x="167885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64"/>
                    <a:pt x="56615" y="83786"/>
                    <a:pt x="1763" y="120392"/>
                  </a:cubicBezTo>
                  <a:cubicBezTo>
                    <a:pt x="-933" y="121976"/>
                    <a:pt x="-1838" y="125444"/>
                    <a:pt x="-254" y="128139"/>
                  </a:cubicBezTo>
                  <a:cubicBezTo>
                    <a:pt x="-9" y="128554"/>
                    <a:pt x="293" y="128931"/>
                    <a:pt x="632" y="129270"/>
                  </a:cubicBezTo>
                  <a:lnTo>
                    <a:pt x="39500" y="167780"/>
                  </a:lnTo>
                  <a:cubicBezTo>
                    <a:pt x="41743" y="169910"/>
                    <a:pt x="45249" y="169910"/>
                    <a:pt x="47492" y="167780"/>
                  </a:cubicBezTo>
                  <a:cubicBezTo>
                    <a:pt x="53694" y="162333"/>
                    <a:pt x="60461" y="157526"/>
                    <a:pt x="67134" y="152701"/>
                  </a:cubicBezTo>
                  <a:lnTo>
                    <a:pt x="60272" y="151833"/>
                  </a:lnTo>
                  <a:cubicBezTo>
                    <a:pt x="97500" y="192530"/>
                    <a:pt x="133146" y="234640"/>
                    <a:pt x="167188" y="278126"/>
                  </a:cubicBezTo>
                  <a:cubicBezTo>
                    <a:pt x="171674" y="283781"/>
                    <a:pt x="179629" y="275789"/>
                    <a:pt x="175181" y="2701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4" name="Freeform: Shape 963">
              <a:extLst>
                <a:ext uri="{FF2B5EF4-FFF2-40B4-BE49-F238E27FC236}">
                  <a16:creationId xmlns:a16="http://schemas.microsoft.com/office/drawing/2014/main" id="{23D8D8AD-9749-A08A-0E66-478CC4795BB8}"/>
                </a:ext>
              </a:extLst>
            </p:cNvPr>
            <p:cNvSpPr/>
            <p:nvPr/>
          </p:nvSpPr>
          <p:spPr>
            <a:xfrm>
              <a:off x="4649067" y="4970983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0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5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4 h 712365"/>
                <a:gd name="connsiteX8" fmla="*/ 554344 w 559419"/>
                <a:gd name="connsiteY8" fmla="*/ 340783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89 w 559419"/>
                <a:gd name="connsiteY11" fmla="*/ 176678 h 712365"/>
                <a:gd name="connsiteX12" fmla="*/ 110094 w 559419"/>
                <a:gd name="connsiteY12" fmla="*/ 172587 h 712365"/>
                <a:gd name="connsiteX13" fmla="*/ 97691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4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6 w 559419"/>
                <a:gd name="connsiteY21" fmla="*/ 41638 h 712365"/>
                <a:gd name="connsiteX22" fmla="*/ 26722 w 559419"/>
                <a:gd name="connsiteY22" fmla="*/ 34796 h 712365"/>
                <a:gd name="connsiteX23" fmla="*/ 2876 w 559419"/>
                <a:gd name="connsiteY23" fmla="*/ 63391 h 712365"/>
                <a:gd name="connsiteX24" fmla="*/ 2876 w 559419"/>
                <a:gd name="connsiteY24" fmla="*/ 71402 h 712365"/>
                <a:gd name="connsiteX25" fmla="*/ 104665 w 559419"/>
                <a:gd name="connsiteY25" fmla="*/ 183313 h 712365"/>
                <a:gd name="connsiteX26" fmla="*/ 122271 w 559419"/>
                <a:gd name="connsiteY26" fmla="*/ 192191 h 712365"/>
                <a:gd name="connsiteX27" fmla="*/ 215916 w 559419"/>
                <a:gd name="connsiteY27" fmla="*/ 226969 h 712365"/>
                <a:gd name="connsiteX28" fmla="*/ 485015 w 559419"/>
                <a:gd name="connsiteY28" fmla="*/ 326872 h 712365"/>
                <a:gd name="connsiteX29" fmla="*/ 551422 w 559419"/>
                <a:gd name="connsiteY29" fmla="*/ 351528 h 712365"/>
                <a:gd name="connsiteX30" fmla="*/ 548934 w 559419"/>
                <a:gd name="connsiteY30" fmla="*/ 342103 h 712365"/>
                <a:gd name="connsiteX31" fmla="*/ 235162 w 559419"/>
                <a:gd name="connsiteY31" fmla="*/ 633972 h 712365"/>
                <a:gd name="connsiteX32" fmla="*/ 135786 w 559419"/>
                <a:gd name="connsiteY32" fmla="*/ 702133 h 712365"/>
                <a:gd name="connsiteX33" fmla="*/ 144099 w 559419"/>
                <a:gd name="connsiteY33" fmla="*/ 705507 h 712365"/>
                <a:gd name="connsiteX34" fmla="*/ 46665 w 559419"/>
                <a:gd name="connsiteY34" fmla="*/ 384138 h 712365"/>
                <a:gd name="connsiteX35" fmla="*/ 14017 w 559419"/>
                <a:gd name="connsiteY35" fmla="*/ 273245 h 712365"/>
                <a:gd name="connsiteX36" fmla="*/ 3103 w 559419"/>
                <a:gd name="connsiteY36" fmla="*/ 276261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0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5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0"/>
                    <a:pt x="558887" y="344252"/>
                    <a:pt x="556568" y="342084"/>
                  </a:cubicBezTo>
                  <a:cubicBezTo>
                    <a:pt x="555946" y="341481"/>
                    <a:pt x="555173" y="341047"/>
                    <a:pt x="554344" y="340783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89" y="176678"/>
                  </a:cubicBezTo>
                  <a:cubicBezTo>
                    <a:pt x="112940" y="176791"/>
                    <a:pt x="109019" y="171192"/>
                    <a:pt x="110094" y="172587"/>
                  </a:cubicBezTo>
                  <a:cubicBezTo>
                    <a:pt x="106192" y="167837"/>
                    <a:pt x="102064" y="163276"/>
                    <a:pt x="97691" y="158940"/>
                  </a:cubicBezTo>
                  <a:cubicBezTo>
                    <a:pt x="87776" y="148026"/>
                    <a:pt x="77861" y="137112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4" y="42788"/>
                  </a:lnTo>
                  <a:cubicBezTo>
                    <a:pt x="36448" y="40941"/>
                    <a:pt x="36806" y="38189"/>
                    <a:pt x="35600" y="35946"/>
                  </a:cubicBezTo>
                  <a:cubicBezTo>
                    <a:pt x="28870" y="22996"/>
                    <a:pt x="19766" y="11403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57" y="18755"/>
                    <a:pt x="19559" y="29556"/>
                    <a:pt x="25836" y="41638"/>
                  </a:cubicBezTo>
                  <a:cubicBezTo>
                    <a:pt x="26137" y="39358"/>
                    <a:pt x="26420" y="37077"/>
                    <a:pt x="26722" y="34796"/>
                  </a:cubicBezTo>
                  <a:cubicBezTo>
                    <a:pt x="18767" y="44334"/>
                    <a:pt x="10812" y="53872"/>
                    <a:pt x="2876" y="63391"/>
                  </a:cubicBezTo>
                  <a:cubicBezTo>
                    <a:pt x="747" y="65634"/>
                    <a:pt x="747" y="69159"/>
                    <a:pt x="2876" y="71402"/>
                  </a:cubicBezTo>
                  <a:cubicBezTo>
                    <a:pt x="36806" y="108649"/>
                    <a:pt x="69680" y="147046"/>
                    <a:pt x="104665" y="183313"/>
                  </a:cubicBezTo>
                  <a:cubicBezTo>
                    <a:pt x="109528" y="188365"/>
                    <a:pt x="115749" y="189778"/>
                    <a:pt x="122271" y="192191"/>
                  </a:cubicBezTo>
                  <a:lnTo>
                    <a:pt x="215916" y="226969"/>
                  </a:lnTo>
                  <a:lnTo>
                    <a:pt x="485015" y="326872"/>
                  </a:lnTo>
                  <a:lnTo>
                    <a:pt x="551422" y="351528"/>
                  </a:lnTo>
                  <a:lnTo>
                    <a:pt x="548934" y="342103"/>
                  </a:lnTo>
                  <a:cubicBezTo>
                    <a:pt x="455873" y="451092"/>
                    <a:pt x="350598" y="549035"/>
                    <a:pt x="235162" y="633972"/>
                  </a:cubicBezTo>
                  <a:cubicBezTo>
                    <a:pt x="202778" y="657761"/>
                    <a:pt x="169659" y="680474"/>
                    <a:pt x="135786" y="702133"/>
                  </a:cubicBezTo>
                  <a:lnTo>
                    <a:pt x="144099" y="705507"/>
                  </a:lnTo>
                  <a:cubicBezTo>
                    <a:pt x="111225" y="598497"/>
                    <a:pt x="78746" y="491374"/>
                    <a:pt x="46665" y="384138"/>
                  </a:cubicBezTo>
                  <a:cubicBezTo>
                    <a:pt x="35637" y="347211"/>
                    <a:pt x="24742" y="310247"/>
                    <a:pt x="14017" y="273245"/>
                  </a:cubicBezTo>
                  <a:cubicBezTo>
                    <a:pt x="12000" y="266270"/>
                    <a:pt x="1086" y="269230"/>
                    <a:pt x="3103" y="27626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5" name="Freeform: Shape 964">
              <a:extLst>
                <a:ext uri="{FF2B5EF4-FFF2-40B4-BE49-F238E27FC236}">
                  <a16:creationId xmlns:a16="http://schemas.microsoft.com/office/drawing/2014/main" id="{067B5C79-2946-CB75-80DA-B983937FDD35}"/>
                </a:ext>
              </a:extLst>
            </p:cNvPr>
            <p:cNvSpPr/>
            <p:nvPr/>
          </p:nvSpPr>
          <p:spPr>
            <a:xfrm>
              <a:off x="4674915" y="5267572"/>
              <a:ext cx="424608" cy="76339"/>
            </a:xfrm>
            <a:custGeom>
              <a:avLst/>
              <a:gdLst>
                <a:gd name="connsiteX0" fmla="*/ 798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6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5 h 76339"/>
                <a:gd name="connsiteX11" fmla="*/ 49563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98" y="52507"/>
                  </a:moveTo>
                  <a:cubicBezTo>
                    <a:pt x="19799" y="69924"/>
                    <a:pt x="47489" y="75127"/>
                    <a:pt x="72427" y="76446"/>
                  </a:cubicBezTo>
                  <a:cubicBezTo>
                    <a:pt x="100155" y="78105"/>
                    <a:pt x="127619" y="70112"/>
                    <a:pt x="150126" y="53826"/>
                  </a:cubicBezTo>
                  <a:cubicBezTo>
                    <a:pt x="172104" y="38124"/>
                    <a:pt x="193951" y="17446"/>
                    <a:pt x="221453" y="12545"/>
                  </a:cubicBezTo>
                  <a:cubicBezTo>
                    <a:pt x="237268" y="9718"/>
                    <a:pt x="254327" y="13432"/>
                    <a:pt x="269991" y="15863"/>
                  </a:cubicBezTo>
                  <a:cubicBezTo>
                    <a:pt x="285656" y="18295"/>
                    <a:pt x="301282" y="21046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2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6" y="482"/>
                  </a:cubicBezTo>
                  <a:cubicBezTo>
                    <a:pt x="212142" y="-1234"/>
                    <a:pt x="189767" y="11038"/>
                    <a:pt x="169805" y="25344"/>
                  </a:cubicBezTo>
                  <a:cubicBezTo>
                    <a:pt x="147185" y="41536"/>
                    <a:pt x="126959" y="59104"/>
                    <a:pt x="98572" y="63855"/>
                  </a:cubicBezTo>
                  <a:cubicBezTo>
                    <a:pt x="82041" y="66644"/>
                    <a:pt x="65830" y="64891"/>
                    <a:pt x="49563" y="61800"/>
                  </a:cubicBezTo>
                  <a:cubicBezTo>
                    <a:pt x="34483" y="58935"/>
                    <a:pt x="20440" y="55202"/>
                    <a:pt x="8753" y="44477"/>
                  </a:cubicBezTo>
                  <a:cubicBezTo>
                    <a:pt x="3399" y="39557"/>
                    <a:pt x="-4630" y="47530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6" name="Freeform: Shape 965">
              <a:extLst>
                <a:ext uri="{FF2B5EF4-FFF2-40B4-BE49-F238E27FC236}">
                  <a16:creationId xmlns:a16="http://schemas.microsoft.com/office/drawing/2014/main" id="{7559FEF6-681D-9B19-7C40-E0554BFF7C98}"/>
                </a:ext>
              </a:extLst>
            </p:cNvPr>
            <p:cNvSpPr/>
            <p:nvPr/>
          </p:nvSpPr>
          <p:spPr>
            <a:xfrm>
              <a:off x="4777120" y="5404032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8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5 w 61623"/>
                <a:gd name="connsiteY7" fmla="*/ 49823 h 61678"/>
                <a:gd name="connsiteX8" fmla="*/ 49090 w 61623"/>
                <a:gd name="connsiteY8" fmla="*/ 6676 h 61678"/>
                <a:gd name="connsiteX9" fmla="*/ 5339 w 61623"/>
                <a:gd name="connsiteY9" fmla="*/ 11785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4" y="34216"/>
                    <a:pt x="45734" y="42905"/>
                  </a:cubicBezTo>
                  <a:cubicBezTo>
                    <a:pt x="39005" y="51313"/>
                    <a:pt x="26979" y="53179"/>
                    <a:pt x="18025" y="47203"/>
                  </a:cubicBezTo>
                  <a:cubicBezTo>
                    <a:pt x="9015" y="40625"/>
                    <a:pt x="8091" y="27750"/>
                    <a:pt x="13972" y="18928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9" y="26958"/>
                    <a:pt x="-2050" y="47053"/>
                    <a:pt x="11748" y="56628"/>
                  </a:cubicBezTo>
                  <a:cubicBezTo>
                    <a:pt x="24943" y="65940"/>
                    <a:pt x="45055" y="62811"/>
                    <a:pt x="54745" y="49823"/>
                  </a:cubicBezTo>
                  <a:cubicBezTo>
                    <a:pt x="64433" y="36836"/>
                    <a:pt x="61757" y="16780"/>
                    <a:pt x="49090" y="6676"/>
                  </a:cubicBezTo>
                  <a:cubicBezTo>
                    <a:pt x="36008" y="-3748"/>
                    <a:pt x="15820" y="-864"/>
                    <a:pt x="5339" y="11785"/>
                  </a:cubicBezTo>
                  <a:cubicBezTo>
                    <a:pt x="721" y="17345"/>
                    <a:pt x="8694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7" name="Freeform: Shape 966">
              <a:extLst>
                <a:ext uri="{FF2B5EF4-FFF2-40B4-BE49-F238E27FC236}">
                  <a16:creationId xmlns:a16="http://schemas.microsoft.com/office/drawing/2014/main" id="{73DF1751-F370-4F1F-BD61-7DACD9DC3336}"/>
                </a:ext>
              </a:extLst>
            </p:cNvPr>
            <p:cNvSpPr/>
            <p:nvPr/>
          </p:nvSpPr>
          <p:spPr>
            <a:xfrm>
              <a:off x="4925242" y="5349803"/>
              <a:ext cx="70528" cy="67364"/>
            </a:xfrm>
            <a:custGeom>
              <a:avLst/>
              <a:gdLst>
                <a:gd name="connsiteX0" fmla="*/ 12219 w 70528"/>
                <a:gd name="connsiteY0" fmla="*/ 24280 h 67364"/>
                <a:gd name="connsiteX1" fmla="*/ 28072 w 70528"/>
                <a:gd name="connsiteY1" fmla="*/ 12329 h 67364"/>
                <a:gd name="connsiteX2" fmla="*/ 50333 w 70528"/>
                <a:gd name="connsiteY2" fmla="*/ 17664 h 67364"/>
                <a:gd name="connsiteX3" fmla="*/ 42982 w 70528"/>
                <a:gd name="connsiteY3" fmla="*/ 55137 h 67364"/>
                <a:gd name="connsiteX4" fmla="*/ 12219 w 70528"/>
                <a:gd name="connsiteY4" fmla="*/ 24280 h 67364"/>
                <a:gd name="connsiteX5" fmla="*/ 1305 w 70528"/>
                <a:gd name="connsiteY5" fmla="*/ 21283 h 67364"/>
                <a:gd name="connsiteX6" fmla="*/ 60060 w 70528"/>
                <a:gd name="connsiteY6" fmla="*/ 57248 h 67364"/>
                <a:gd name="connsiteX7" fmla="*/ 52143 w 70528"/>
                <a:gd name="connsiteY7" fmla="*/ 4922 h 67364"/>
                <a:gd name="connsiteX8" fmla="*/ 1249 w 70528"/>
                <a:gd name="connsiteY8" fmla="*/ 21283 h 67364"/>
                <a:gd name="connsiteX9" fmla="*/ 12219 w 70528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8" h="67364">
                  <a:moveTo>
                    <a:pt x="12219" y="24280"/>
                  </a:moveTo>
                  <a:cubicBezTo>
                    <a:pt x="14292" y="18625"/>
                    <a:pt x="22756" y="14195"/>
                    <a:pt x="28072" y="12329"/>
                  </a:cubicBezTo>
                  <a:cubicBezTo>
                    <a:pt x="35951" y="9540"/>
                    <a:pt x="44283" y="12217"/>
                    <a:pt x="50333" y="17664"/>
                  </a:cubicBezTo>
                  <a:cubicBezTo>
                    <a:pt x="63528" y="29577"/>
                    <a:pt x="59117" y="48785"/>
                    <a:pt x="42982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0" y="57248"/>
                  </a:cubicBezTo>
                  <a:cubicBezTo>
                    <a:pt x="76044" y="41396"/>
                    <a:pt x="70597" y="16269"/>
                    <a:pt x="52143" y="4922"/>
                  </a:cubicBezTo>
                  <a:cubicBezTo>
                    <a:pt x="35461" y="-5314"/>
                    <a:pt x="8430" y="2132"/>
                    <a:pt x="1249" y="21283"/>
                  </a:cubicBezTo>
                  <a:cubicBezTo>
                    <a:pt x="-1240" y="28107"/>
                    <a:pt x="9693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8" name="Freeform: Shape 967">
              <a:extLst>
                <a:ext uri="{FF2B5EF4-FFF2-40B4-BE49-F238E27FC236}">
                  <a16:creationId xmlns:a16="http://schemas.microsoft.com/office/drawing/2014/main" id="{7F7A95D6-6DCC-9055-4F59-FD1C7621BA4B}"/>
                </a:ext>
              </a:extLst>
            </p:cNvPr>
            <p:cNvSpPr/>
            <p:nvPr/>
          </p:nvSpPr>
          <p:spPr>
            <a:xfrm>
              <a:off x="4877684" y="5466303"/>
              <a:ext cx="63182" cy="60795"/>
            </a:xfrm>
            <a:custGeom>
              <a:avLst/>
              <a:gdLst>
                <a:gd name="connsiteX0" fmla="*/ 18345 w 63182"/>
                <a:gd name="connsiteY0" fmla="*/ 19277 h 60795"/>
                <a:gd name="connsiteX1" fmla="*/ 46619 w 63182"/>
                <a:gd name="connsiteY1" fmla="*/ 42141 h 60795"/>
                <a:gd name="connsiteX2" fmla="*/ 19212 w 63182"/>
                <a:gd name="connsiteY2" fmla="*/ 47155 h 60795"/>
                <a:gd name="connsiteX3" fmla="*/ 17327 w 63182"/>
                <a:gd name="connsiteY3" fmla="*/ 20163 h 60795"/>
                <a:gd name="connsiteX4" fmla="*/ 11672 w 63182"/>
                <a:gd name="connsiteY4" fmla="*/ 10398 h 60795"/>
                <a:gd name="connsiteX5" fmla="*/ 7280 w 63182"/>
                <a:gd name="connsiteY5" fmla="*/ 52132 h 60795"/>
                <a:gd name="connsiteX6" fmla="*/ 52745 w 63182"/>
                <a:gd name="connsiteY6" fmla="*/ 52301 h 60795"/>
                <a:gd name="connsiteX7" fmla="*/ 53198 w 63182"/>
                <a:gd name="connsiteY7" fmla="*/ 7967 h 60795"/>
                <a:gd name="connsiteX8" fmla="*/ 10541 w 63182"/>
                <a:gd name="connsiteY8" fmla="*/ 11284 h 60795"/>
                <a:gd name="connsiteX9" fmla="*/ 18345 w 63182"/>
                <a:gd name="connsiteY9" fmla="*/ 19277 h 6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5">
                  <a:moveTo>
                    <a:pt x="18345" y="19277"/>
                  </a:moveTo>
                  <a:cubicBezTo>
                    <a:pt x="33670" y="-478"/>
                    <a:pt x="61963" y="23254"/>
                    <a:pt x="46619" y="42141"/>
                  </a:cubicBezTo>
                  <a:cubicBezTo>
                    <a:pt x="39815" y="50096"/>
                    <a:pt x="28392" y="52189"/>
                    <a:pt x="19212" y="47155"/>
                  </a:cubicBezTo>
                  <a:cubicBezTo>
                    <a:pt x="8204" y="40822"/>
                    <a:pt x="7129" y="27684"/>
                    <a:pt x="17327" y="20163"/>
                  </a:cubicBezTo>
                  <a:cubicBezTo>
                    <a:pt x="23114" y="15884"/>
                    <a:pt x="17478" y="6063"/>
                    <a:pt x="11672" y="10398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1" y="11284"/>
                  </a:cubicBezTo>
                  <a:cubicBezTo>
                    <a:pt x="5942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9" name="Freeform: Shape 968">
              <a:extLst>
                <a:ext uri="{FF2B5EF4-FFF2-40B4-BE49-F238E27FC236}">
                  <a16:creationId xmlns:a16="http://schemas.microsoft.com/office/drawing/2014/main" id="{51E1F47A-312D-069A-1E63-CAFC7B209E87}"/>
                </a:ext>
              </a:extLst>
            </p:cNvPr>
            <p:cNvSpPr/>
            <p:nvPr/>
          </p:nvSpPr>
          <p:spPr>
            <a:xfrm>
              <a:off x="8860293" y="3758987"/>
              <a:ext cx="622715" cy="302568"/>
            </a:xfrm>
            <a:custGeom>
              <a:avLst/>
              <a:gdLst>
                <a:gd name="connsiteX0" fmla="*/ 610319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1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9 w 622715"/>
                <a:gd name="connsiteY8" fmla="*/ 286040 h 302568"/>
                <a:gd name="connsiteX9" fmla="*/ 7372 w 622715"/>
                <a:gd name="connsiteY9" fmla="*/ 270961 h 302568"/>
                <a:gd name="connsiteX10" fmla="*/ 1718 w 622715"/>
                <a:gd name="connsiteY10" fmla="*/ 280725 h 302568"/>
                <a:gd name="connsiteX11" fmla="*/ 84242 w 622715"/>
                <a:gd name="connsiteY11" fmla="*/ 302685 h 302568"/>
                <a:gd name="connsiteX12" fmla="*/ 152289 w 622715"/>
                <a:gd name="connsiteY12" fmla="*/ 280065 h 302568"/>
                <a:gd name="connsiteX13" fmla="*/ 214324 w 622715"/>
                <a:gd name="connsiteY13" fmla="*/ 236334 h 302568"/>
                <a:gd name="connsiteX14" fmla="*/ 288648 w 622715"/>
                <a:gd name="connsiteY14" fmla="*/ 206966 h 302568"/>
                <a:gd name="connsiteX15" fmla="*/ 351550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6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9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4" y="115601"/>
                    <a:pt x="381295" y="126854"/>
                    <a:pt x="357601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6" y="283571"/>
                    <a:pt x="363369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7" y="192150"/>
                    <a:pt x="248046" y="203309"/>
                  </a:cubicBezTo>
                  <a:cubicBezTo>
                    <a:pt x="199037" y="224458"/>
                    <a:pt x="163769" y="269886"/>
                    <a:pt x="112159" y="286040"/>
                  </a:cubicBezTo>
                  <a:cubicBezTo>
                    <a:pt x="76344" y="297237"/>
                    <a:pt x="39154" y="289697"/>
                    <a:pt x="7372" y="270961"/>
                  </a:cubicBezTo>
                  <a:cubicBezTo>
                    <a:pt x="1095" y="267191"/>
                    <a:pt x="-4597" y="277011"/>
                    <a:pt x="1718" y="280725"/>
                  </a:cubicBezTo>
                  <a:cubicBezTo>
                    <a:pt x="26542" y="295428"/>
                    <a:pt x="55176" y="304381"/>
                    <a:pt x="84242" y="302685"/>
                  </a:cubicBezTo>
                  <a:cubicBezTo>
                    <a:pt x="108614" y="301252"/>
                    <a:pt x="131480" y="292393"/>
                    <a:pt x="152289" y="280065"/>
                  </a:cubicBezTo>
                  <a:cubicBezTo>
                    <a:pt x="174042" y="267078"/>
                    <a:pt x="193589" y="250829"/>
                    <a:pt x="214324" y="236334"/>
                  </a:cubicBezTo>
                  <a:cubicBezTo>
                    <a:pt x="235925" y="221254"/>
                    <a:pt x="261128" y="204760"/>
                    <a:pt x="288648" y="206966"/>
                  </a:cubicBezTo>
                  <a:cubicBezTo>
                    <a:pt x="322069" y="209624"/>
                    <a:pt x="348817" y="244665"/>
                    <a:pt x="351550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3" y="154224"/>
                    <a:pt x="402407" y="139540"/>
                    <a:pt x="427118" y="131454"/>
                  </a:cubicBezTo>
                  <a:cubicBezTo>
                    <a:pt x="477579" y="114979"/>
                    <a:pt x="537314" y="122802"/>
                    <a:pt x="581366" y="88967"/>
                  </a:cubicBezTo>
                  <a:cubicBezTo>
                    <a:pt x="607416" y="68948"/>
                    <a:pt x="619461" y="37789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0" name="Freeform: Shape 969">
              <a:extLst>
                <a:ext uri="{FF2B5EF4-FFF2-40B4-BE49-F238E27FC236}">
                  <a16:creationId xmlns:a16="http://schemas.microsoft.com/office/drawing/2014/main" id="{91192FFF-7BC7-8DD3-66CC-D3ADEC99B0EC}"/>
                </a:ext>
              </a:extLst>
            </p:cNvPr>
            <p:cNvSpPr/>
            <p:nvPr/>
          </p:nvSpPr>
          <p:spPr>
            <a:xfrm>
              <a:off x="6450866" y="4005227"/>
              <a:ext cx="134319" cy="56663"/>
            </a:xfrm>
            <a:custGeom>
              <a:avLst/>
              <a:gdLst>
                <a:gd name="connsiteX0" fmla="*/ 126445 w 134319"/>
                <a:gd name="connsiteY0" fmla="*/ 687 h 56663"/>
                <a:gd name="connsiteX1" fmla="*/ 2791 w 134319"/>
                <a:gd name="connsiteY1" fmla="*/ 45700 h 56663"/>
                <a:gd name="connsiteX2" fmla="*/ 5806 w 134319"/>
                <a:gd name="connsiteY2" fmla="*/ 56614 h 56663"/>
                <a:gd name="connsiteX3" fmla="*/ 129461 w 134319"/>
                <a:gd name="connsiteY3" fmla="*/ 11601 h 56663"/>
                <a:gd name="connsiteX4" fmla="*/ 126445 w 134319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19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6" y="56614"/>
                  </a:cubicBezTo>
                  <a:lnTo>
                    <a:pt x="129461" y="11601"/>
                  </a:lnTo>
                  <a:cubicBezTo>
                    <a:pt x="136247" y="9131"/>
                    <a:pt x="133231" y="-1802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1" name="Freeform: Shape 970">
              <a:extLst>
                <a:ext uri="{FF2B5EF4-FFF2-40B4-BE49-F238E27FC236}">
                  <a16:creationId xmlns:a16="http://schemas.microsoft.com/office/drawing/2014/main" id="{402462EB-EA39-302D-4715-782DA9F5CACC}"/>
                </a:ext>
              </a:extLst>
            </p:cNvPr>
            <p:cNvSpPr/>
            <p:nvPr/>
          </p:nvSpPr>
          <p:spPr>
            <a:xfrm>
              <a:off x="6495878" y="3969920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5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9"/>
                    <a:pt x="15609" y="83457"/>
                    <a:pt x="23865" y="121477"/>
                  </a:cubicBezTo>
                  <a:cubicBezTo>
                    <a:pt x="25392" y="128584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2" name="Freeform: Shape 971">
              <a:extLst>
                <a:ext uri="{FF2B5EF4-FFF2-40B4-BE49-F238E27FC236}">
                  <a16:creationId xmlns:a16="http://schemas.microsoft.com/office/drawing/2014/main" id="{998E1F61-F5BD-FBF0-9B01-F36C129F335E}"/>
                </a:ext>
              </a:extLst>
            </p:cNvPr>
            <p:cNvSpPr/>
            <p:nvPr/>
          </p:nvSpPr>
          <p:spPr>
            <a:xfrm>
              <a:off x="6614906" y="3865950"/>
              <a:ext cx="150452" cy="253754"/>
            </a:xfrm>
            <a:custGeom>
              <a:avLst/>
              <a:gdLst>
                <a:gd name="connsiteX0" fmla="*/ 10264 w 150452"/>
                <a:gd name="connsiteY0" fmla="*/ 70239 h 253754"/>
                <a:gd name="connsiteX1" fmla="*/ 21103 w 150452"/>
                <a:gd name="connsiteY1" fmla="*/ 35650 h 253754"/>
                <a:gd name="connsiteX2" fmla="*/ 47606 w 150452"/>
                <a:gd name="connsiteY2" fmla="*/ 11768 h 253754"/>
                <a:gd name="connsiteX3" fmla="*/ 55937 w 150452"/>
                <a:gd name="connsiteY3" fmla="*/ 49260 h 253754"/>
                <a:gd name="connsiteX4" fmla="*/ 47662 w 150452"/>
                <a:gd name="connsiteY4" fmla="*/ 89504 h 253754"/>
                <a:gd name="connsiteX5" fmla="*/ 15297 w 150452"/>
                <a:gd name="connsiteY5" fmla="*/ 246824 h 253754"/>
                <a:gd name="connsiteX6" fmla="*/ 22253 w 150452"/>
                <a:gd name="connsiteY6" fmla="*/ 253779 h 253754"/>
                <a:gd name="connsiteX7" fmla="*/ 145530 w 150452"/>
                <a:gd name="connsiteY7" fmla="*/ 210971 h 253754"/>
                <a:gd name="connsiteX8" fmla="*/ 142533 w 150452"/>
                <a:gd name="connsiteY8" fmla="*/ 200058 h 253754"/>
                <a:gd name="connsiteX9" fmla="*/ 19293 w 150452"/>
                <a:gd name="connsiteY9" fmla="*/ 242884 h 253754"/>
                <a:gd name="connsiteX10" fmla="*/ 26249 w 150452"/>
                <a:gd name="connsiteY10" fmla="*/ 249839 h 253754"/>
                <a:gd name="connsiteX11" fmla="*/ 68378 w 150452"/>
                <a:gd name="connsiteY11" fmla="*/ 44943 h 253754"/>
                <a:gd name="connsiteX12" fmla="*/ 64306 w 150452"/>
                <a:gd name="connsiteY12" fmla="*/ 8224 h 253754"/>
                <a:gd name="connsiteX13" fmla="*/ 35391 w 150452"/>
                <a:gd name="connsiteY13" fmla="*/ 3681 h 253754"/>
                <a:gd name="connsiteX14" fmla="*/ -1008 w 150452"/>
                <a:gd name="connsiteY14" fmla="*/ 70239 h 253754"/>
                <a:gd name="connsiteX15" fmla="*/ 10302 w 150452"/>
                <a:gd name="connsiteY15" fmla="*/ 70239 h 253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54">
                  <a:moveTo>
                    <a:pt x="10264" y="70239"/>
                  </a:moveTo>
                  <a:cubicBezTo>
                    <a:pt x="11320" y="58062"/>
                    <a:pt x="15015" y="46262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102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8" y="255287"/>
                    <a:pt x="22253" y="253779"/>
                  </a:cubicBezTo>
                  <a:lnTo>
                    <a:pt x="145530" y="210971"/>
                  </a:lnTo>
                  <a:cubicBezTo>
                    <a:pt x="152373" y="208596"/>
                    <a:pt x="149432" y="197664"/>
                    <a:pt x="142533" y="200058"/>
                  </a:cubicBezTo>
                  <a:lnTo>
                    <a:pt x="19293" y="242884"/>
                  </a:lnTo>
                  <a:lnTo>
                    <a:pt x="26249" y="249839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6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3" name="Freeform: Shape 972">
              <a:extLst>
                <a:ext uri="{FF2B5EF4-FFF2-40B4-BE49-F238E27FC236}">
                  <a16:creationId xmlns:a16="http://schemas.microsoft.com/office/drawing/2014/main" id="{FC29656B-6422-321A-1C14-83DE90AB4C94}"/>
                </a:ext>
              </a:extLst>
            </p:cNvPr>
            <p:cNvSpPr/>
            <p:nvPr/>
          </p:nvSpPr>
          <p:spPr>
            <a:xfrm>
              <a:off x="6320077" y="3962121"/>
              <a:ext cx="150490" cy="253760"/>
            </a:xfrm>
            <a:custGeom>
              <a:avLst/>
              <a:gdLst>
                <a:gd name="connsiteX0" fmla="*/ 10302 w 150490"/>
                <a:gd name="connsiteY0" fmla="*/ 70240 h 253760"/>
                <a:gd name="connsiteX1" fmla="*/ 21141 w 150490"/>
                <a:gd name="connsiteY1" fmla="*/ 35650 h 253760"/>
                <a:gd name="connsiteX2" fmla="*/ 47644 w 150490"/>
                <a:gd name="connsiteY2" fmla="*/ 11768 h 253760"/>
                <a:gd name="connsiteX3" fmla="*/ 55975 w 150490"/>
                <a:gd name="connsiteY3" fmla="*/ 49260 h 253760"/>
                <a:gd name="connsiteX4" fmla="*/ 47701 w 150490"/>
                <a:gd name="connsiteY4" fmla="*/ 89504 h 253760"/>
                <a:gd name="connsiteX5" fmla="*/ 15336 w 150490"/>
                <a:gd name="connsiteY5" fmla="*/ 246824 h 253760"/>
                <a:gd name="connsiteX6" fmla="*/ 22291 w 150490"/>
                <a:gd name="connsiteY6" fmla="*/ 253779 h 253760"/>
                <a:gd name="connsiteX7" fmla="*/ 145568 w 150490"/>
                <a:gd name="connsiteY7" fmla="*/ 210971 h 253760"/>
                <a:gd name="connsiteX8" fmla="*/ 142571 w 150490"/>
                <a:gd name="connsiteY8" fmla="*/ 200058 h 253760"/>
                <a:gd name="connsiteX9" fmla="*/ 19293 w 150490"/>
                <a:gd name="connsiteY9" fmla="*/ 242884 h 253760"/>
                <a:gd name="connsiteX10" fmla="*/ 26249 w 150490"/>
                <a:gd name="connsiteY10" fmla="*/ 249840 h 253760"/>
                <a:gd name="connsiteX11" fmla="*/ 68378 w 150490"/>
                <a:gd name="connsiteY11" fmla="*/ 44943 h 253760"/>
                <a:gd name="connsiteX12" fmla="*/ 64307 w 150490"/>
                <a:gd name="connsiteY12" fmla="*/ 8224 h 253760"/>
                <a:gd name="connsiteX13" fmla="*/ 35391 w 150490"/>
                <a:gd name="connsiteY13" fmla="*/ 3681 h 253760"/>
                <a:gd name="connsiteX14" fmla="*/ -1008 w 150490"/>
                <a:gd name="connsiteY14" fmla="*/ 70240 h 253760"/>
                <a:gd name="connsiteX15" fmla="*/ 10302 w 150490"/>
                <a:gd name="connsiteY15" fmla="*/ 70240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90" h="253760">
                  <a:moveTo>
                    <a:pt x="10302" y="70240"/>
                  </a:moveTo>
                  <a:cubicBezTo>
                    <a:pt x="11358" y="58063"/>
                    <a:pt x="15052" y="46263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6" y="38911"/>
                    <a:pt x="55975" y="49260"/>
                  </a:cubicBezTo>
                  <a:cubicBezTo>
                    <a:pt x="53223" y="62681"/>
                    <a:pt x="50471" y="76102"/>
                    <a:pt x="47701" y="89504"/>
                  </a:cubicBezTo>
                  <a:cubicBezTo>
                    <a:pt x="36918" y="141944"/>
                    <a:pt x="26137" y="194384"/>
                    <a:pt x="15336" y="246824"/>
                  </a:cubicBezTo>
                  <a:cubicBezTo>
                    <a:pt x="14543" y="250744"/>
                    <a:pt x="17937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8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7" y="-1842"/>
                    <a:pt x="35391" y="3681"/>
                  </a:cubicBezTo>
                  <a:cubicBezTo>
                    <a:pt x="12885" y="16254"/>
                    <a:pt x="1198" y="45942"/>
                    <a:pt x="-1008" y="70240"/>
                  </a:cubicBezTo>
                  <a:cubicBezTo>
                    <a:pt x="-1648" y="77497"/>
                    <a:pt x="9662" y="77440"/>
                    <a:pt x="10302" y="702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4" name="Freeform: Shape 973">
              <a:extLst>
                <a:ext uri="{FF2B5EF4-FFF2-40B4-BE49-F238E27FC236}">
                  <a16:creationId xmlns:a16="http://schemas.microsoft.com/office/drawing/2014/main" id="{E6FB3BE8-2B18-E1E5-9659-ED2F9BA42FB9}"/>
                </a:ext>
              </a:extLst>
            </p:cNvPr>
            <p:cNvSpPr/>
            <p:nvPr/>
          </p:nvSpPr>
          <p:spPr>
            <a:xfrm>
              <a:off x="6771417" y="3903073"/>
              <a:ext cx="114102" cy="42051"/>
            </a:xfrm>
            <a:custGeom>
              <a:avLst/>
              <a:gdLst>
                <a:gd name="connsiteX0" fmla="*/ 106095 w 114102"/>
                <a:gd name="connsiteY0" fmla="*/ 582 h 42051"/>
                <a:gd name="connsiteX1" fmla="*/ 2930 w 114102"/>
                <a:gd name="connsiteY1" fmla="*/ 31212 h 42051"/>
                <a:gd name="connsiteX2" fmla="*/ 5927 w 114102"/>
                <a:gd name="connsiteY2" fmla="*/ 42108 h 42051"/>
                <a:gd name="connsiteX3" fmla="*/ 109091 w 114102"/>
                <a:gd name="connsiteY3" fmla="*/ 11495 h 42051"/>
                <a:gd name="connsiteX4" fmla="*/ 106095 w 114102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02" h="42051">
                  <a:moveTo>
                    <a:pt x="106095" y="582"/>
                  </a:moveTo>
                  <a:lnTo>
                    <a:pt x="2930" y="31212"/>
                  </a:lnTo>
                  <a:cubicBezTo>
                    <a:pt x="-4025" y="33267"/>
                    <a:pt x="-1066" y="44200"/>
                    <a:pt x="5927" y="42108"/>
                  </a:cubicBezTo>
                  <a:lnTo>
                    <a:pt x="109091" y="11495"/>
                  </a:lnTo>
                  <a:cubicBezTo>
                    <a:pt x="116066" y="9422"/>
                    <a:pt x="113106" y="-1492"/>
                    <a:pt x="106095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5" name="Freeform: Shape 974">
              <a:extLst>
                <a:ext uri="{FF2B5EF4-FFF2-40B4-BE49-F238E27FC236}">
                  <a16:creationId xmlns:a16="http://schemas.microsoft.com/office/drawing/2014/main" id="{2377C065-01D9-0D45-EFDC-57AAE3120FC5}"/>
                </a:ext>
              </a:extLst>
            </p:cNvPr>
            <p:cNvSpPr/>
            <p:nvPr/>
          </p:nvSpPr>
          <p:spPr>
            <a:xfrm>
              <a:off x="6774040" y="3928408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90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90" y="33944"/>
                  </a:lnTo>
                  <a:cubicBezTo>
                    <a:pt x="-4010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6" name="Freeform: Shape 975">
              <a:extLst>
                <a:ext uri="{FF2B5EF4-FFF2-40B4-BE49-F238E27FC236}">
                  <a16:creationId xmlns:a16="http://schemas.microsoft.com/office/drawing/2014/main" id="{A273B448-F162-999E-1B9A-23D5CB12AFEF}"/>
                </a:ext>
              </a:extLst>
            </p:cNvPr>
            <p:cNvSpPr/>
            <p:nvPr/>
          </p:nvSpPr>
          <p:spPr>
            <a:xfrm>
              <a:off x="6919582" y="3756977"/>
              <a:ext cx="141284" cy="165941"/>
            </a:xfrm>
            <a:custGeom>
              <a:avLst/>
              <a:gdLst>
                <a:gd name="connsiteX0" fmla="*/ -1016 w 141284"/>
                <a:gd name="connsiteY0" fmla="*/ 5757 h 165941"/>
                <a:gd name="connsiteX1" fmla="*/ 10049 w 141284"/>
                <a:gd name="connsiteY1" fmla="*/ 160607 h 165941"/>
                <a:gd name="connsiteX2" fmla="*/ 15704 w 141284"/>
                <a:gd name="connsiteY2" fmla="*/ 166262 h 165941"/>
                <a:gd name="connsiteX3" fmla="*/ 17211 w 141284"/>
                <a:gd name="connsiteY3" fmla="*/ 166055 h 165941"/>
                <a:gd name="connsiteX4" fmla="*/ 136267 w 141284"/>
                <a:gd name="connsiteY4" fmla="*/ 132917 h 165941"/>
                <a:gd name="connsiteX5" fmla="*/ 133250 w 141284"/>
                <a:gd name="connsiteY5" fmla="*/ 122003 h 165941"/>
                <a:gd name="connsiteX6" fmla="*/ 14215 w 141284"/>
                <a:gd name="connsiteY6" fmla="*/ 155141 h 165941"/>
                <a:gd name="connsiteX7" fmla="*/ 21359 w 141284"/>
                <a:gd name="connsiteY7" fmla="*/ 160607 h 165941"/>
                <a:gd name="connsiteX8" fmla="*/ 10294 w 141284"/>
                <a:gd name="connsiteY8" fmla="*/ 5757 h 165941"/>
                <a:gd name="connsiteX9" fmla="*/ -1016 w 141284"/>
                <a:gd name="connsiteY9" fmla="*/ 5757 h 16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41">
                  <a:moveTo>
                    <a:pt x="-1016" y="5757"/>
                  </a:moveTo>
                  <a:cubicBezTo>
                    <a:pt x="2678" y="57367"/>
                    <a:pt x="6373" y="108978"/>
                    <a:pt x="10049" y="160607"/>
                  </a:cubicBezTo>
                  <a:cubicBezTo>
                    <a:pt x="10049" y="163736"/>
                    <a:pt x="12575" y="166262"/>
                    <a:pt x="15704" y="166262"/>
                  </a:cubicBezTo>
                  <a:cubicBezTo>
                    <a:pt x="16213" y="166262"/>
                    <a:pt x="16722" y="166187"/>
                    <a:pt x="17211" y="166055"/>
                  </a:cubicBezTo>
                  <a:lnTo>
                    <a:pt x="136267" y="132917"/>
                  </a:lnTo>
                  <a:cubicBezTo>
                    <a:pt x="143260" y="131032"/>
                    <a:pt x="140281" y="120061"/>
                    <a:pt x="133250" y="122003"/>
                  </a:cubicBezTo>
                  <a:lnTo>
                    <a:pt x="14215" y="155141"/>
                  </a:lnTo>
                  <a:lnTo>
                    <a:pt x="21359" y="160607"/>
                  </a:lnTo>
                  <a:cubicBezTo>
                    <a:pt x="17683" y="108978"/>
                    <a:pt x="14008" y="57367"/>
                    <a:pt x="10294" y="5757"/>
                  </a:cubicBezTo>
                  <a:cubicBezTo>
                    <a:pt x="9766" y="-1463"/>
                    <a:pt x="-1543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7" name="Freeform: Shape 976">
              <a:extLst>
                <a:ext uri="{FF2B5EF4-FFF2-40B4-BE49-F238E27FC236}">
                  <a16:creationId xmlns:a16="http://schemas.microsoft.com/office/drawing/2014/main" id="{132B1351-5C46-3A02-ECFA-29583C4C7611}"/>
                </a:ext>
              </a:extLst>
            </p:cNvPr>
            <p:cNvSpPr/>
            <p:nvPr/>
          </p:nvSpPr>
          <p:spPr>
            <a:xfrm>
              <a:off x="7022763" y="3814730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796"/>
                    <a:pt x="12276" y="125870"/>
                    <a:pt x="18930" y="185925"/>
                  </a:cubicBezTo>
                  <a:cubicBezTo>
                    <a:pt x="19722" y="193088"/>
                    <a:pt x="31032" y="193163"/>
                    <a:pt x="30240" y="185925"/>
                  </a:cubicBezTo>
                  <a:cubicBezTo>
                    <a:pt x="23605" y="125870"/>
                    <a:pt x="16970" y="65796"/>
                    <a:pt x="10316" y="5721"/>
                  </a:cubicBezTo>
                  <a:cubicBezTo>
                    <a:pt x="9524" y="-1442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8" name="Freeform: Shape 977">
              <a:extLst>
                <a:ext uri="{FF2B5EF4-FFF2-40B4-BE49-F238E27FC236}">
                  <a16:creationId xmlns:a16="http://schemas.microsoft.com/office/drawing/2014/main" id="{C9F45368-F385-8B74-E33F-1A74207F83A1}"/>
                </a:ext>
              </a:extLst>
            </p:cNvPr>
            <p:cNvSpPr/>
            <p:nvPr/>
          </p:nvSpPr>
          <p:spPr>
            <a:xfrm>
              <a:off x="7063581" y="4903081"/>
              <a:ext cx="251188" cy="314640"/>
            </a:xfrm>
            <a:custGeom>
              <a:avLst/>
              <a:gdLst>
                <a:gd name="connsiteX0" fmla="*/ 159484 w 251188"/>
                <a:gd name="connsiteY0" fmla="*/ 816 h 314640"/>
                <a:gd name="connsiteX1" fmla="*/ 22767 w 251188"/>
                <a:gd name="connsiteY1" fmla="*/ 51710 h 314640"/>
                <a:gd name="connsiteX2" fmla="*/ 3107 w 251188"/>
                <a:gd name="connsiteY2" fmla="*/ 59023 h 314640"/>
                <a:gd name="connsiteX3" fmla="*/ -852 w 251188"/>
                <a:gd name="connsiteY3" fmla="*/ 65979 h 314640"/>
                <a:gd name="connsiteX4" fmla="*/ 71550 w 251188"/>
                <a:gd name="connsiteY4" fmla="*/ 280866 h 314640"/>
                <a:gd name="connsiteX5" fmla="*/ 81653 w 251188"/>
                <a:gd name="connsiteY5" fmla="*/ 310799 h 314640"/>
                <a:gd name="connsiteX6" fmla="*/ 88609 w 251188"/>
                <a:gd name="connsiteY6" fmla="*/ 314758 h 314640"/>
                <a:gd name="connsiteX7" fmla="*/ 88609 w 251188"/>
                <a:gd name="connsiteY7" fmla="*/ 314758 h 314640"/>
                <a:gd name="connsiteX8" fmla="*/ 226438 w 251188"/>
                <a:gd name="connsiteY8" fmla="*/ 267501 h 314640"/>
                <a:gd name="connsiteX9" fmla="*/ 246268 w 251188"/>
                <a:gd name="connsiteY9" fmla="*/ 260696 h 314640"/>
                <a:gd name="connsiteX10" fmla="*/ 243252 w 251188"/>
                <a:gd name="connsiteY10" fmla="*/ 249783 h 314640"/>
                <a:gd name="connsiteX11" fmla="*/ 105424 w 251188"/>
                <a:gd name="connsiteY11" fmla="*/ 297039 h 314640"/>
                <a:gd name="connsiteX12" fmla="*/ 85594 w 251188"/>
                <a:gd name="connsiteY12" fmla="*/ 303749 h 314640"/>
                <a:gd name="connsiteX13" fmla="*/ 92549 w 251188"/>
                <a:gd name="connsiteY13" fmla="*/ 307689 h 314640"/>
                <a:gd name="connsiteX14" fmla="*/ 20147 w 251188"/>
                <a:gd name="connsiteY14" fmla="*/ 92802 h 314640"/>
                <a:gd name="connsiteX15" fmla="*/ 10062 w 251188"/>
                <a:gd name="connsiteY15" fmla="*/ 62869 h 314640"/>
                <a:gd name="connsiteX16" fmla="*/ 6104 w 251188"/>
                <a:gd name="connsiteY16" fmla="*/ 69824 h 314640"/>
                <a:gd name="connsiteX17" fmla="*/ 142821 w 251188"/>
                <a:gd name="connsiteY17" fmla="*/ 18930 h 314640"/>
                <a:gd name="connsiteX18" fmla="*/ 162482 w 251188"/>
                <a:gd name="connsiteY18" fmla="*/ 11598 h 314640"/>
                <a:gd name="connsiteX19" fmla="*/ 159484 w 251188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640">
                  <a:moveTo>
                    <a:pt x="159484" y="816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8" y="59890"/>
                    <a:pt x="-1624" y="62963"/>
                    <a:pt x="-852" y="65979"/>
                  </a:cubicBezTo>
                  <a:lnTo>
                    <a:pt x="71550" y="280866"/>
                  </a:lnTo>
                  <a:lnTo>
                    <a:pt x="81653" y="310799"/>
                  </a:lnTo>
                  <a:cubicBezTo>
                    <a:pt x="82483" y="313815"/>
                    <a:pt x="85594" y="315587"/>
                    <a:pt x="88609" y="314758"/>
                  </a:cubicBezTo>
                  <a:cubicBezTo>
                    <a:pt x="88609" y="314758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0" y="258359"/>
                    <a:pt x="250170" y="247502"/>
                    <a:pt x="243252" y="249783"/>
                  </a:cubicBezTo>
                  <a:lnTo>
                    <a:pt x="105424" y="297039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8"/>
                  </a:lnTo>
                  <a:cubicBezTo>
                    <a:pt x="169248" y="9090"/>
                    <a:pt x="166252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9" name="Freeform: Shape 978">
              <a:extLst>
                <a:ext uri="{FF2B5EF4-FFF2-40B4-BE49-F238E27FC236}">
                  <a16:creationId xmlns:a16="http://schemas.microsoft.com/office/drawing/2014/main" id="{503EBDAE-2D16-35F5-4A18-FFA8EDBE3F56}"/>
                </a:ext>
              </a:extLst>
            </p:cNvPr>
            <p:cNvSpPr/>
            <p:nvPr/>
          </p:nvSpPr>
          <p:spPr>
            <a:xfrm>
              <a:off x="7104345" y="5048306"/>
              <a:ext cx="132157" cy="54465"/>
            </a:xfrm>
            <a:custGeom>
              <a:avLst/>
              <a:gdLst>
                <a:gd name="connsiteX0" fmla="*/ 124243 w 132157"/>
                <a:gd name="connsiteY0" fmla="*/ 601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01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0" name="Freeform: Shape 979">
              <a:extLst>
                <a:ext uri="{FF2B5EF4-FFF2-40B4-BE49-F238E27FC236}">
                  <a16:creationId xmlns:a16="http://schemas.microsoft.com/office/drawing/2014/main" id="{62AE6827-D2A7-A275-05CC-2E6ABD780619}"/>
                </a:ext>
              </a:extLst>
            </p:cNvPr>
            <p:cNvSpPr/>
            <p:nvPr/>
          </p:nvSpPr>
          <p:spPr>
            <a:xfrm>
              <a:off x="7315429" y="50068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1" name="Freeform: Shape 980">
              <a:extLst>
                <a:ext uri="{FF2B5EF4-FFF2-40B4-BE49-F238E27FC236}">
                  <a16:creationId xmlns:a16="http://schemas.microsoft.com/office/drawing/2014/main" id="{D30649B3-147C-E1E5-F596-E2969D20A95D}"/>
                </a:ext>
              </a:extLst>
            </p:cNvPr>
            <p:cNvSpPr/>
            <p:nvPr/>
          </p:nvSpPr>
          <p:spPr>
            <a:xfrm>
              <a:off x="7323992" y="5040617"/>
              <a:ext cx="87497" cy="34878"/>
            </a:xfrm>
            <a:custGeom>
              <a:avLst/>
              <a:gdLst>
                <a:gd name="connsiteX0" fmla="*/ 79503 w 87497"/>
                <a:gd name="connsiteY0" fmla="*/ 599 h 34878"/>
                <a:gd name="connsiteX1" fmla="*/ 2917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503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2" name="Freeform: Shape 981">
              <a:extLst>
                <a:ext uri="{FF2B5EF4-FFF2-40B4-BE49-F238E27FC236}">
                  <a16:creationId xmlns:a16="http://schemas.microsoft.com/office/drawing/2014/main" id="{470692C4-6E3D-6306-672C-284079DA6800}"/>
                </a:ext>
              </a:extLst>
            </p:cNvPr>
            <p:cNvSpPr/>
            <p:nvPr/>
          </p:nvSpPr>
          <p:spPr>
            <a:xfrm>
              <a:off x="7434240" y="4877245"/>
              <a:ext cx="245381" cy="213932"/>
            </a:xfrm>
            <a:custGeom>
              <a:avLst/>
              <a:gdLst>
                <a:gd name="connsiteX0" fmla="*/ -605 w 245381"/>
                <a:gd name="connsiteY0" fmla="*/ 54850 h 213932"/>
                <a:gd name="connsiteX1" fmla="*/ 54059 w 245381"/>
                <a:gd name="connsiteY1" fmla="*/ 191134 h 213932"/>
                <a:gd name="connsiteX2" fmla="*/ 61788 w 245381"/>
                <a:gd name="connsiteY2" fmla="*/ 210436 h 213932"/>
                <a:gd name="connsiteX3" fmla="*/ 72683 w 245381"/>
                <a:gd name="connsiteY3" fmla="*/ 207439 h 213932"/>
                <a:gd name="connsiteX4" fmla="*/ 53946 w 245381"/>
                <a:gd name="connsiteY4" fmla="*/ 97903 h 213932"/>
                <a:gd name="connsiteX5" fmla="*/ 61486 w 245381"/>
                <a:gd name="connsiteY5" fmla="*/ 63125 h 213932"/>
                <a:gd name="connsiteX6" fmla="*/ 97866 w 245381"/>
                <a:gd name="connsiteY6" fmla="*/ 46933 h 213932"/>
                <a:gd name="connsiteX7" fmla="*/ 117677 w 245381"/>
                <a:gd name="connsiteY7" fmla="*/ 77941 h 213932"/>
                <a:gd name="connsiteX8" fmla="*/ 130571 w 245381"/>
                <a:gd name="connsiteY8" fmla="*/ 113096 h 213932"/>
                <a:gd name="connsiteX9" fmla="*/ 147365 w 245381"/>
                <a:gd name="connsiteY9" fmla="*/ 166855 h 213932"/>
                <a:gd name="connsiteX10" fmla="*/ 158279 w 245381"/>
                <a:gd name="connsiteY10" fmla="*/ 163858 h 213932"/>
                <a:gd name="connsiteX11" fmla="*/ 142239 w 245381"/>
                <a:gd name="connsiteY11" fmla="*/ 52060 h 213932"/>
                <a:gd name="connsiteX12" fmla="*/ 159392 w 245381"/>
                <a:gd name="connsiteY12" fmla="*/ 18131 h 213932"/>
                <a:gd name="connsiteX13" fmla="*/ 196054 w 245381"/>
                <a:gd name="connsiteY13" fmla="*/ 28347 h 213932"/>
                <a:gd name="connsiteX14" fmla="*/ 215055 w 245381"/>
                <a:gd name="connsiteY14" fmla="*/ 81786 h 213932"/>
                <a:gd name="connsiteX15" fmla="*/ 233151 w 245381"/>
                <a:gd name="connsiteY15" fmla="*/ 137751 h 213932"/>
                <a:gd name="connsiteX16" fmla="*/ 244065 w 245381"/>
                <a:gd name="connsiteY16" fmla="*/ 134735 h 213932"/>
                <a:gd name="connsiteX17" fmla="*/ 209532 w 245381"/>
                <a:gd name="connsiteY17" fmla="*/ 31948 h 213932"/>
                <a:gd name="connsiteX18" fmla="*/ 193265 w 245381"/>
                <a:gd name="connsiteY18" fmla="*/ 6011 h 213932"/>
                <a:gd name="connsiteX19" fmla="*/ 161484 w 245381"/>
                <a:gd name="connsiteY19" fmla="*/ 3541 h 213932"/>
                <a:gd name="connsiteX20" fmla="*/ 136376 w 245381"/>
                <a:gd name="connsiteY20" fmla="*/ 124839 h 213932"/>
                <a:gd name="connsiteX21" fmla="*/ 147365 w 245381"/>
                <a:gd name="connsiteY21" fmla="*/ 166798 h 213932"/>
                <a:gd name="connsiteX22" fmla="*/ 158279 w 245381"/>
                <a:gd name="connsiteY22" fmla="*/ 163802 h 213932"/>
                <a:gd name="connsiteX23" fmla="*/ 141070 w 245381"/>
                <a:gd name="connsiteY23" fmla="*/ 108854 h 213932"/>
                <a:gd name="connsiteX24" fmla="*/ 126330 w 245381"/>
                <a:gd name="connsiteY24" fmla="*/ 69496 h 213932"/>
                <a:gd name="connsiteX25" fmla="*/ 104558 w 245381"/>
                <a:gd name="connsiteY25" fmla="*/ 37753 h 213932"/>
                <a:gd name="connsiteX26" fmla="*/ 46030 w 245381"/>
                <a:gd name="connsiteY26" fmla="*/ 72550 h 213932"/>
                <a:gd name="connsiteX27" fmla="*/ 47744 w 245381"/>
                <a:gd name="connsiteY27" fmla="*/ 154094 h 213932"/>
                <a:gd name="connsiteX28" fmla="*/ 61825 w 245381"/>
                <a:gd name="connsiteY28" fmla="*/ 210379 h 213932"/>
                <a:gd name="connsiteX29" fmla="*/ 72720 w 245381"/>
                <a:gd name="connsiteY29" fmla="*/ 207382 h 213932"/>
                <a:gd name="connsiteX30" fmla="*/ 18038 w 245381"/>
                <a:gd name="connsiteY30" fmla="*/ 71136 h 213932"/>
                <a:gd name="connsiteX31" fmla="*/ 10309 w 245381"/>
                <a:gd name="connsiteY31" fmla="*/ 51834 h 213932"/>
                <a:gd name="connsiteX32" fmla="*/ -605 w 245381"/>
                <a:gd name="connsiteY32" fmla="*/ 54850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381" h="213932">
                  <a:moveTo>
                    <a:pt x="-605" y="54850"/>
                  </a:moveTo>
                  <a:cubicBezTo>
                    <a:pt x="17585" y="100278"/>
                    <a:pt x="35813" y="145706"/>
                    <a:pt x="54059" y="191134"/>
                  </a:cubicBezTo>
                  <a:cubicBezTo>
                    <a:pt x="56566" y="197561"/>
                    <a:pt x="59149" y="203989"/>
                    <a:pt x="61788" y="210436"/>
                  </a:cubicBezTo>
                  <a:cubicBezTo>
                    <a:pt x="64426" y="217014"/>
                    <a:pt x="74983" y="214488"/>
                    <a:pt x="72683" y="207439"/>
                  </a:cubicBezTo>
                  <a:cubicBezTo>
                    <a:pt x="61185" y="172755"/>
                    <a:pt x="52608" y="134528"/>
                    <a:pt x="53946" y="97903"/>
                  </a:cubicBezTo>
                  <a:cubicBezTo>
                    <a:pt x="54379" y="86028"/>
                    <a:pt x="56133" y="73889"/>
                    <a:pt x="61486" y="63125"/>
                  </a:cubicBezTo>
                  <a:cubicBezTo>
                    <a:pt x="68065" y="49780"/>
                    <a:pt x="82900" y="37169"/>
                    <a:pt x="97866" y="46933"/>
                  </a:cubicBezTo>
                  <a:cubicBezTo>
                    <a:pt x="108158" y="53644"/>
                    <a:pt x="113210" y="67027"/>
                    <a:pt x="117677" y="77941"/>
                  </a:cubicBezTo>
                  <a:cubicBezTo>
                    <a:pt x="122409" y="89496"/>
                    <a:pt x="126574" y="101277"/>
                    <a:pt x="130571" y="113096"/>
                  </a:cubicBezTo>
                  <a:cubicBezTo>
                    <a:pt x="136564" y="130871"/>
                    <a:pt x="142163" y="148778"/>
                    <a:pt x="147365" y="166855"/>
                  </a:cubicBezTo>
                  <a:lnTo>
                    <a:pt x="158279" y="163858"/>
                  </a:lnTo>
                  <a:cubicBezTo>
                    <a:pt x="146800" y="129231"/>
                    <a:pt x="136866" y="88553"/>
                    <a:pt x="142239" y="52060"/>
                  </a:cubicBezTo>
                  <a:cubicBezTo>
                    <a:pt x="144124" y="39224"/>
                    <a:pt x="149099" y="26632"/>
                    <a:pt x="159392" y="18131"/>
                  </a:cubicBezTo>
                  <a:cubicBezTo>
                    <a:pt x="173944" y="6161"/>
                    <a:pt x="188948" y="12476"/>
                    <a:pt x="196054" y="28347"/>
                  </a:cubicBezTo>
                  <a:cubicBezTo>
                    <a:pt x="203763" y="45425"/>
                    <a:pt x="209060" y="64049"/>
                    <a:pt x="215055" y="81786"/>
                  </a:cubicBezTo>
                  <a:cubicBezTo>
                    <a:pt x="221332" y="100353"/>
                    <a:pt x="227363" y="119015"/>
                    <a:pt x="233151" y="137751"/>
                  </a:cubicBezTo>
                  <a:cubicBezTo>
                    <a:pt x="235299" y="144669"/>
                    <a:pt x="246232" y="141710"/>
                    <a:pt x="244065" y="134735"/>
                  </a:cubicBezTo>
                  <a:cubicBezTo>
                    <a:pt x="233358" y="100222"/>
                    <a:pt x="221973" y="65877"/>
                    <a:pt x="209532" y="31948"/>
                  </a:cubicBezTo>
                  <a:cubicBezTo>
                    <a:pt x="206007" y="22297"/>
                    <a:pt x="201785" y="12344"/>
                    <a:pt x="193265" y="6011"/>
                  </a:cubicBezTo>
                  <a:cubicBezTo>
                    <a:pt x="183915" y="-568"/>
                    <a:pt x="171738" y="-1510"/>
                    <a:pt x="161484" y="3541"/>
                  </a:cubicBezTo>
                  <a:cubicBezTo>
                    <a:pt x="118130" y="23673"/>
                    <a:pt x="128704" y="87875"/>
                    <a:pt x="136376" y="124839"/>
                  </a:cubicBezTo>
                  <a:cubicBezTo>
                    <a:pt x="139241" y="139033"/>
                    <a:pt x="142899" y="153039"/>
                    <a:pt x="147365" y="166798"/>
                  </a:cubicBezTo>
                  <a:cubicBezTo>
                    <a:pt x="149646" y="173660"/>
                    <a:pt x="160297" y="170851"/>
                    <a:pt x="158279" y="163802"/>
                  </a:cubicBezTo>
                  <a:cubicBezTo>
                    <a:pt x="153002" y="145348"/>
                    <a:pt x="147271" y="127045"/>
                    <a:pt x="141070" y="108854"/>
                  </a:cubicBezTo>
                  <a:cubicBezTo>
                    <a:pt x="136564" y="95660"/>
                    <a:pt x="131834" y="82465"/>
                    <a:pt x="126330" y="69496"/>
                  </a:cubicBezTo>
                  <a:cubicBezTo>
                    <a:pt x="121315" y="57715"/>
                    <a:pt x="115453" y="45237"/>
                    <a:pt x="104558" y="37753"/>
                  </a:cubicBezTo>
                  <a:cubicBezTo>
                    <a:pt x="77527" y="19130"/>
                    <a:pt x="52457" y="47914"/>
                    <a:pt x="46030" y="72550"/>
                  </a:cubicBezTo>
                  <a:cubicBezTo>
                    <a:pt x="39168" y="98939"/>
                    <a:pt x="42957" y="127742"/>
                    <a:pt x="47744" y="154094"/>
                  </a:cubicBezTo>
                  <a:cubicBezTo>
                    <a:pt x="51118" y="173151"/>
                    <a:pt x="55831" y="191963"/>
                    <a:pt x="61825" y="210379"/>
                  </a:cubicBezTo>
                  <a:lnTo>
                    <a:pt x="72720" y="207382"/>
                  </a:lnTo>
                  <a:lnTo>
                    <a:pt x="18038" y="71136"/>
                  </a:lnTo>
                  <a:cubicBezTo>
                    <a:pt x="15455" y="64709"/>
                    <a:pt x="12872" y="58281"/>
                    <a:pt x="10309" y="51834"/>
                  </a:cubicBezTo>
                  <a:cubicBezTo>
                    <a:pt x="7632" y="45162"/>
                    <a:pt x="-3319" y="48064"/>
                    <a:pt x="-605" y="548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3" name="Freeform: Shape 982">
              <a:extLst>
                <a:ext uri="{FF2B5EF4-FFF2-40B4-BE49-F238E27FC236}">
                  <a16:creationId xmlns:a16="http://schemas.microsoft.com/office/drawing/2014/main" id="{6253FC49-E3D3-7321-BA9B-B8D66D3E7042}"/>
                </a:ext>
              </a:extLst>
            </p:cNvPr>
            <p:cNvSpPr/>
            <p:nvPr/>
          </p:nvSpPr>
          <p:spPr>
            <a:xfrm>
              <a:off x="7689115" y="4823421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1 h 162495"/>
                <a:gd name="connsiteX5" fmla="*/ 140855 w 143481"/>
                <a:gd name="connsiteY5" fmla="*/ 118269 h 162495"/>
                <a:gd name="connsiteX6" fmla="*/ 132862 w 143481"/>
                <a:gd name="connsiteY6" fmla="*/ 110277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3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7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4" name="Freeform: Shape 983">
              <a:extLst>
                <a:ext uri="{FF2B5EF4-FFF2-40B4-BE49-F238E27FC236}">
                  <a16:creationId xmlns:a16="http://schemas.microsoft.com/office/drawing/2014/main" id="{30DE0CEF-EDDF-9031-C200-ECBEBBE7B705}"/>
                </a:ext>
              </a:extLst>
            </p:cNvPr>
            <p:cNvSpPr/>
            <p:nvPr/>
          </p:nvSpPr>
          <p:spPr>
            <a:xfrm>
              <a:off x="7735237" y="46948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5" name="Freeform: Shape 984">
              <a:extLst>
                <a:ext uri="{FF2B5EF4-FFF2-40B4-BE49-F238E27FC236}">
                  <a16:creationId xmlns:a16="http://schemas.microsoft.com/office/drawing/2014/main" id="{829FA539-58B1-FEA7-D20A-ECA0A6CB4C89}"/>
                </a:ext>
              </a:extLst>
            </p:cNvPr>
            <p:cNvSpPr/>
            <p:nvPr/>
          </p:nvSpPr>
          <p:spPr>
            <a:xfrm>
              <a:off x="10808078" y="5554433"/>
              <a:ext cx="251188" cy="314546"/>
            </a:xfrm>
            <a:custGeom>
              <a:avLst/>
              <a:gdLst>
                <a:gd name="connsiteX0" fmla="*/ 159484 w 251188"/>
                <a:gd name="connsiteY0" fmla="*/ 721 h 314546"/>
                <a:gd name="connsiteX1" fmla="*/ 22767 w 251188"/>
                <a:gd name="connsiteY1" fmla="*/ 51615 h 314546"/>
                <a:gd name="connsiteX2" fmla="*/ 3107 w 251188"/>
                <a:gd name="connsiteY2" fmla="*/ 58929 h 314546"/>
                <a:gd name="connsiteX3" fmla="*/ -852 w 251188"/>
                <a:gd name="connsiteY3" fmla="*/ 65885 h 314546"/>
                <a:gd name="connsiteX4" fmla="*/ 71550 w 251188"/>
                <a:gd name="connsiteY4" fmla="*/ 280772 h 314546"/>
                <a:gd name="connsiteX5" fmla="*/ 81653 w 251188"/>
                <a:gd name="connsiteY5" fmla="*/ 310705 h 314546"/>
                <a:gd name="connsiteX6" fmla="*/ 88609 w 251188"/>
                <a:gd name="connsiteY6" fmla="*/ 314663 h 314546"/>
                <a:gd name="connsiteX7" fmla="*/ 88609 w 251188"/>
                <a:gd name="connsiteY7" fmla="*/ 314663 h 314546"/>
                <a:gd name="connsiteX8" fmla="*/ 226438 w 251188"/>
                <a:gd name="connsiteY8" fmla="*/ 267407 h 314546"/>
                <a:gd name="connsiteX9" fmla="*/ 246268 w 251188"/>
                <a:gd name="connsiteY9" fmla="*/ 260602 h 314546"/>
                <a:gd name="connsiteX10" fmla="*/ 243252 w 251188"/>
                <a:gd name="connsiteY10" fmla="*/ 249688 h 314546"/>
                <a:gd name="connsiteX11" fmla="*/ 105424 w 251188"/>
                <a:gd name="connsiteY11" fmla="*/ 296944 h 314546"/>
                <a:gd name="connsiteX12" fmla="*/ 85594 w 251188"/>
                <a:gd name="connsiteY12" fmla="*/ 303749 h 314546"/>
                <a:gd name="connsiteX13" fmla="*/ 92549 w 251188"/>
                <a:gd name="connsiteY13" fmla="*/ 307689 h 314546"/>
                <a:gd name="connsiteX14" fmla="*/ 20147 w 251188"/>
                <a:gd name="connsiteY14" fmla="*/ 92802 h 314546"/>
                <a:gd name="connsiteX15" fmla="*/ 10062 w 251188"/>
                <a:gd name="connsiteY15" fmla="*/ 62869 h 314546"/>
                <a:gd name="connsiteX16" fmla="*/ 6104 w 251188"/>
                <a:gd name="connsiteY16" fmla="*/ 69824 h 314546"/>
                <a:gd name="connsiteX17" fmla="*/ 142821 w 251188"/>
                <a:gd name="connsiteY17" fmla="*/ 18930 h 314546"/>
                <a:gd name="connsiteX18" fmla="*/ 162482 w 251188"/>
                <a:gd name="connsiteY18" fmla="*/ 11598 h 314546"/>
                <a:gd name="connsiteX19" fmla="*/ 159484 w 251188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8" y="59796"/>
                    <a:pt x="-1624" y="62869"/>
                    <a:pt x="-852" y="65885"/>
                  </a:cubicBezTo>
                  <a:lnTo>
                    <a:pt x="71550" y="280772"/>
                  </a:lnTo>
                  <a:lnTo>
                    <a:pt x="81653" y="310705"/>
                  </a:lnTo>
                  <a:cubicBezTo>
                    <a:pt x="82483" y="313721"/>
                    <a:pt x="85594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0" y="258265"/>
                    <a:pt x="250170" y="247407"/>
                    <a:pt x="243252" y="249688"/>
                  </a:cubicBezTo>
                  <a:lnTo>
                    <a:pt x="105424" y="296944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8"/>
                  </a:lnTo>
                  <a:cubicBezTo>
                    <a:pt x="169248" y="9090"/>
                    <a:pt x="166252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6" name="Freeform: Shape 985">
              <a:extLst>
                <a:ext uri="{FF2B5EF4-FFF2-40B4-BE49-F238E27FC236}">
                  <a16:creationId xmlns:a16="http://schemas.microsoft.com/office/drawing/2014/main" id="{AD10E949-3471-4CB1-55FC-39B0544F0B78}"/>
                </a:ext>
              </a:extLst>
            </p:cNvPr>
            <p:cNvSpPr/>
            <p:nvPr/>
          </p:nvSpPr>
          <p:spPr>
            <a:xfrm>
              <a:off x="10848843" y="5699488"/>
              <a:ext cx="132157" cy="54465"/>
            </a:xfrm>
            <a:custGeom>
              <a:avLst/>
              <a:gdLst>
                <a:gd name="connsiteX0" fmla="*/ 124243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7" name="Freeform: Shape 986">
              <a:extLst>
                <a:ext uri="{FF2B5EF4-FFF2-40B4-BE49-F238E27FC236}">
                  <a16:creationId xmlns:a16="http://schemas.microsoft.com/office/drawing/2014/main" id="{280DA401-4351-FB18-1B35-13FE6B588EF0}"/>
                </a:ext>
              </a:extLst>
            </p:cNvPr>
            <p:cNvSpPr/>
            <p:nvPr/>
          </p:nvSpPr>
          <p:spPr>
            <a:xfrm>
              <a:off x="11059926" y="5658118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8" name="Freeform: Shape 987">
              <a:extLst>
                <a:ext uri="{FF2B5EF4-FFF2-40B4-BE49-F238E27FC236}">
                  <a16:creationId xmlns:a16="http://schemas.microsoft.com/office/drawing/2014/main" id="{432C5024-2878-EBFF-5FCE-39CAFAAD5254}"/>
                </a:ext>
              </a:extLst>
            </p:cNvPr>
            <p:cNvSpPr/>
            <p:nvPr/>
          </p:nvSpPr>
          <p:spPr>
            <a:xfrm>
              <a:off x="11068507" y="5691875"/>
              <a:ext cx="87498" cy="34878"/>
            </a:xfrm>
            <a:custGeom>
              <a:avLst/>
              <a:gdLst>
                <a:gd name="connsiteX0" fmla="*/ 79484 w 87498"/>
                <a:gd name="connsiteY0" fmla="*/ 599 h 34878"/>
                <a:gd name="connsiteX1" fmla="*/ 2917 w 87498"/>
                <a:gd name="connsiteY1" fmla="*/ 24011 h 34878"/>
                <a:gd name="connsiteX2" fmla="*/ 5913 w 87498"/>
                <a:gd name="connsiteY2" fmla="*/ 34925 h 34878"/>
                <a:gd name="connsiteX3" fmla="*/ 82501 w 87498"/>
                <a:gd name="connsiteY3" fmla="*/ 11494 h 34878"/>
                <a:gd name="connsiteX4" fmla="*/ 79503 w 87498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8" h="34878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0" y="37055"/>
                    <a:pt x="5913" y="34925"/>
                  </a:cubicBezTo>
                  <a:lnTo>
                    <a:pt x="82501" y="11494"/>
                  </a:lnTo>
                  <a:cubicBezTo>
                    <a:pt x="89456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9" name="Freeform: Shape 988">
              <a:extLst>
                <a:ext uri="{FF2B5EF4-FFF2-40B4-BE49-F238E27FC236}">
                  <a16:creationId xmlns:a16="http://schemas.microsoft.com/office/drawing/2014/main" id="{1A0E5545-6633-75C1-5908-738CE92B71A6}"/>
                </a:ext>
              </a:extLst>
            </p:cNvPr>
            <p:cNvSpPr/>
            <p:nvPr/>
          </p:nvSpPr>
          <p:spPr>
            <a:xfrm>
              <a:off x="11178850" y="5528503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3 h 213932"/>
                <a:gd name="connsiteX7" fmla="*/ 117564 w 245268"/>
                <a:gd name="connsiteY7" fmla="*/ 77941 h 213932"/>
                <a:gd name="connsiteX8" fmla="*/ 130458 w 245268"/>
                <a:gd name="connsiteY8" fmla="*/ 113096 h 213932"/>
                <a:gd name="connsiteX9" fmla="*/ 147252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0 h 213932"/>
                <a:gd name="connsiteX12" fmla="*/ 159279 w 245268"/>
                <a:gd name="connsiteY12" fmla="*/ 18131 h 213932"/>
                <a:gd name="connsiteX13" fmla="*/ 195941 w 245268"/>
                <a:gd name="connsiteY13" fmla="*/ 28347 h 213932"/>
                <a:gd name="connsiteX14" fmla="*/ 214942 w 245268"/>
                <a:gd name="connsiteY14" fmla="*/ 81786 h 213932"/>
                <a:gd name="connsiteX15" fmla="*/ 233038 w 245268"/>
                <a:gd name="connsiteY15" fmla="*/ 137751 h 213932"/>
                <a:gd name="connsiteX16" fmla="*/ 243952 w 245268"/>
                <a:gd name="connsiteY16" fmla="*/ 134735 h 213932"/>
                <a:gd name="connsiteX17" fmla="*/ 209418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2 w 245268"/>
                <a:gd name="connsiteY21" fmla="*/ 166798 h 213932"/>
                <a:gd name="connsiteX22" fmla="*/ 158166 w 245268"/>
                <a:gd name="connsiteY22" fmla="*/ 163802 h 213932"/>
                <a:gd name="connsiteX23" fmla="*/ 140957 w 245268"/>
                <a:gd name="connsiteY23" fmla="*/ 108854 h 213932"/>
                <a:gd name="connsiteX24" fmla="*/ 126216 w 245268"/>
                <a:gd name="connsiteY24" fmla="*/ 69496 h 213932"/>
                <a:gd name="connsiteX25" fmla="*/ 104444 w 245268"/>
                <a:gd name="connsiteY25" fmla="*/ 37753 h 213932"/>
                <a:gd name="connsiteX26" fmla="*/ 45916 w 245268"/>
                <a:gd name="connsiteY26" fmla="*/ 72550 h 213932"/>
                <a:gd name="connsiteX27" fmla="*/ 47631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1"/>
                    <a:pt x="59036" y="203989"/>
                    <a:pt x="61675" y="210436"/>
                  </a:cubicBezTo>
                  <a:cubicBezTo>
                    <a:pt x="64313" y="217014"/>
                    <a:pt x="74869" y="214488"/>
                    <a:pt x="72570" y="207439"/>
                  </a:cubicBezTo>
                  <a:cubicBezTo>
                    <a:pt x="61072" y="172755"/>
                    <a:pt x="52494" y="134528"/>
                    <a:pt x="53833" y="97903"/>
                  </a:cubicBezTo>
                  <a:cubicBezTo>
                    <a:pt x="54266" y="86028"/>
                    <a:pt x="56020" y="73889"/>
                    <a:pt x="61373" y="63125"/>
                  </a:cubicBezTo>
                  <a:cubicBezTo>
                    <a:pt x="67952" y="49780"/>
                    <a:pt x="82787" y="37169"/>
                    <a:pt x="97753" y="46933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8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6" y="26632"/>
                    <a:pt x="159279" y="18131"/>
                  </a:cubicBezTo>
                  <a:cubicBezTo>
                    <a:pt x="173830" y="6161"/>
                    <a:pt x="188835" y="12476"/>
                    <a:pt x="195941" y="28347"/>
                  </a:cubicBezTo>
                  <a:cubicBezTo>
                    <a:pt x="203650" y="45425"/>
                    <a:pt x="208947" y="64049"/>
                    <a:pt x="214942" y="81786"/>
                  </a:cubicBezTo>
                  <a:cubicBezTo>
                    <a:pt x="221219" y="100353"/>
                    <a:pt x="227250" y="119015"/>
                    <a:pt x="233038" y="137751"/>
                  </a:cubicBezTo>
                  <a:cubicBezTo>
                    <a:pt x="235186" y="144669"/>
                    <a:pt x="246119" y="141710"/>
                    <a:pt x="243952" y="134735"/>
                  </a:cubicBezTo>
                  <a:cubicBezTo>
                    <a:pt x="233245" y="100222"/>
                    <a:pt x="221859" y="65877"/>
                    <a:pt x="209418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2" y="166798"/>
                  </a:cubicBezTo>
                  <a:cubicBezTo>
                    <a:pt x="149533" y="173660"/>
                    <a:pt x="160184" y="170851"/>
                    <a:pt x="158166" y="163802"/>
                  </a:cubicBezTo>
                  <a:cubicBezTo>
                    <a:pt x="152889" y="145348"/>
                    <a:pt x="147158" y="127045"/>
                    <a:pt x="140957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39"/>
                    <a:pt x="42844" y="127742"/>
                    <a:pt x="47631" y="154094"/>
                  </a:cubicBezTo>
                  <a:cubicBezTo>
                    <a:pt x="51005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72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0" name="Freeform: Shape 989">
              <a:extLst>
                <a:ext uri="{FF2B5EF4-FFF2-40B4-BE49-F238E27FC236}">
                  <a16:creationId xmlns:a16="http://schemas.microsoft.com/office/drawing/2014/main" id="{27CAC1C8-D1AF-AAB4-7AEF-23455A95120C}"/>
                </a:ext>
              </a:extLst>
            </p:cNvPr>
            <p:cNvSpPr/>
            <p:nvPr/>
          </p:nvSpPr>
          <p:spPr>
            <a:xfrm>
              <a:off x="11433612" y="5474622"/>
              <a:ext cx="143481" cy="162494"/>
            </a:xfrm>
            <a:custGeom>
              <a:avLst/>
              <a:gdLst>
                <a:gd name="connsiteX0" fmla="*/ 85606 w 143481"/>
                <a:gd name="connsiteY0" fmla="*/ 7413 h 162494"/>
                <a:gd name="connsiteX1" fmla="*/ 24608 w 143481"/>
                <a:gd name="connsiteY1" fmla="*/ 13426 h 162494"/>
                <a:gd name="connsiteX2" fmla="*/ -971 w 143481"/>
                <a:gd name="connsiteY2" fmla="*/ 76196 h 162494"/>
                <a:gd name="connsiteX3" fmla="*/ 20330 w 143481"/>
                <a:gd name="connsiteY3" fmla="*/ 143037 h 162494"/>
                <a:gd name="connsiteX4" fmla="*/ 72147 w 143481"/>
                <a:gd name="connsiteY4" fmla="*/ 162301 h 162494"/>
                <a:gd name="connsiteX5" fmla="*/ 140855 w 143481"/>
                <a:gd name="connsiteY5" fmla="*/ 118269 h 162494"/>
                <a:gd name="connsiteX6" fmla="*/ 132862 w 143481"/>
                <a:gd name="connsiteY6" fmla="*/ 110276 h 162494"/>
                <a:gd name="connsiteX7" fmla="*/ 69112 w 143481"/>
                <a:gd name="connsiteY7" fmla="*/ 151331 h 162494"/>
                <a:gd name="connsiteX8" fmla="*/ 18916 w 143481"/>
                <a:gd name="connsiteY8" fmla="*/ 118476 h 162494"/>
                <a:gd name="connsiteX9" fmla="*/ 16202 w 143481"/>
                <a:gd name="connsiteY9" fmla="*/ 41513 h 162494"/>
                <a:gd name="connsiteX10" fmla="*/ 79894 w 143481"/>
                <a:gd name="connsiteY10" fmla="*/ 17196 h 162494"/>
                <a:gd name="connsiteX11" fmla="*/ 85549 w 143481"/>
                <a:gd name="connsiteY11" fmla="*/ 7413 h 162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4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1" name="Freeform: Shape 990">
              <a:extLst>
                <a:ext uri="{FF2B5EF4-FFF2-40B4-BE49-F238E27FC236}">
                  <a16:creationId xmlns:a16="http://schemas.microsoft.com/office/drawing/2014/main" id="{17358E5B-BAA7-915B-1832-AF5730C79996}"/>
                </a:ext>
              </a:extLst>
            </p:cNvPr>
            <p:cNvSpPr/>
            <p:nvPr/>
          </p:nvSpPr>
          <p:spPr>
            <a:xfrm>
              <a:off x="11479734" y="5346113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2" name="Freeform: Shape 991">
              <a:extLst>
                <a:ext uri="{FF2B5EF4-FFF2-40B4-BE49-F238E27FC236}">
                  <a16:creationId xmlns:a16="http://schemas.microsoft.com/office/drawing/2014/main" id="{65DF805E-22FB-2BC2-5FCB-8CF7CA63656B}"/>
                </a:ext>
              </a:extLst>
            </p:cNvPr>
            <p:cNvSpPr/>
            <p:nvPr/>
          </p:nvSpPr>
          <p:spPr>
            <a:xfrm>
              <a:off x="7529439" y="3858980"/>
              <a:ext cx="36901" cy="257015"/>
            </a:xfrm>
            <a:custGeom>
              <a:avLst/>
              <a:gdLst>
                <a:gd name="connsiteX0" fmla="*/ -1009 w 36901"/>
                <a:gd name="connsiteY0" fmla="*/ 5750 h 257015"/>
                <a:gd name="connsiteX1" fmla="*/ 24533 w 36901"/>
                <a:gd name="connsiteY1" fmla="*/ 251908 h 257015"/>
                <a:gd name="connsiteX2" fmla="*/ 35843 w 36901"/>
                <a:gd name="connsiteY2" fmla="*/ 251908 h 257015"/>
                <a:gd name="connsiteX3" fmla="*/ 10301 w 36901"/>
                <a:gd name="connsiteY3" fmla="*/ 5750 h 257015"/>
                <a:gd name="connsiteX4" fmla="*/ -1009 w 36901"/>
                <a:gd name="connsiteY4" fmla="*/ 5750 h 25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5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3" name="Freeform: Shape 992">
              <a:extLst>
                <a:ext uri="{FF2B5EF4-FFF2-40B4-BE49-F238E27FC236}">
                  <a16:creationId xmlns:a16="http://schemas.microsoft.com/office/drawing/2014/main" id="{B5A1F8E7-3305-63D6-433C-49CC949891CC}"/>
                </a:ext>
              </a:extLst>
            </p:cNvPr>
            <p:cNvSpPr/>
            <p:nvPr/>
          </p:nvSpPr>
          <p:spPr>
            <a:xfrm>
              <a:off x="7550375" y="396367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4" name="Freeform: Shape 993">
              <a:extLst>
                <a:ext uri="{FF2B5EF4-FFF2-40B4-BE49-F238E27FC236}">
                  <a16:creationId xmlns:a16="http://schemas.microsoft.com/office/drawing/2014/main" id="{AA40B637-9DC9-F801-F73A-9C68D9D328D2}"/>
                </a:ext>
              </a:extLst>
            </p:cNvPr>
            <p:cNvSpPr/>
            <p:nvPr/>
          </p:nvSpPr>
          <p:spPr>
            <a:xfrm>
              <a:off x="7645364" y="384118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67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5" name="Freeform: Shape 994">
              <a:extLst>
                <a:ext uri="{FF2B5EF4-FFF2-40B4-BE49-F238E27FC236}">
                  <a16:creationId xmlns:a16="http://schemas.microsoft.com/office/drawing/2014/main" id="{902CE7DE-D95D-78E3-9EA6-BF47BF3FDF6F}"/>
                </a:ext>
              </a:extLst>
            </p:cNvPr>
            <p:cNvSpPr/>
            <p:nvPr/>
          </p:nvSpPr>
          <p:spPr>
            <a:xfrm>
              <a:off x="7702716" y="404050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65"/>
                    <a:pt x="13835" y="88230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1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44"/>
                    <a:pt x="31233" y="81463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6" name="Freeform: Shape 995">
              <a:extLst>
                <a:ext uri="{FF2B5EF4-FFF2-40B4-BE49-F238E27FC236}">
                  <a16:creationId xmlns:a16="http://schemas.microsoft.com/office/drawing/2014/main" id="{E56EB38E-D36B-031B-9A45-4DE62FA41BF8}"/>
                </a:ext>
              </a:extLst>
            </p:cNvPr>
            <p:cNvSpPr/>
            <p:nvPr/>
          </p:nvSpPr>
          <p:spPr>
            <a:xfrm>
              <a:off x="7778500" y="3806192"/>
              <a:ext cx="163305" cy="272261"/>
            </a:xfrm>
            <a:custGeom>
              <a:avLst/>
              <a:gdLst>
                <a:gd name="connsiteX0" fmla="*/ -122 w 163305"/>
                <a:gd name="connsiteY0" fmla="*/ 174350 h 272261"/>
                <a:gd name="connsiteX1" fmla="*/ 24289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3 w 163305"/>
                <a:gd name="connsiteY4" fmla="*/ 4627 h 272261"/>
                <a:gd name="connsiteX5" fmla="*/ 47775 w 163305"/>
                <a:gd name="connsiteY5" fmla="*/ 7568 h 272261"/>
                <a:gd name="connsiteX6" fmla="*/ 17332 w 163305"/>
                <a:gd name="connsiteY6" fmla="*/ 47906 h 272261"/>
                <a:gd name="connsiteX7" fmla="*/ -66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3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122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2"/>
                    <a:pt x="133862" y="59763"/>
                    <a:pt x="142551" y="93937"/>
                  </a:cubicBezTo>
                  <a:cubicBezTo>
                    <a:pt x="154370" y="140420"/>
                    <a:pt x="160647" y="201493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7" name="Freeform: Shape 996">
              <a:extLst>
                <a:ext uri="{FF2B5EF4-FFF2-40B4-BE49-F238E27FC236}">
                  <a16:creationId xmlns:a16="http://schemas.microsoft.com/office/drawing/2014/main" id="{22B3F210-B71C-01BA-7ECC-AEF789DA45A9}"/>
                </a:ext>
              </a:extLst>
            </p:cNvPr>
            <p:cNvSpPr/>
            <p:nvPr/>
          </p:nvSpPr>
          <p:spPr>
            <a:xfrm>
              <a:off x="10469996" y="4673288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9 h 257016"/>
                <a:gd name="connsiteX2" fmla="*/ 35843 w 36901"/>
                <a:gd name="connsiteY2" fmla="*/ 251909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3"/>
                    <a:pt x="17614" y="169742"/>
                    <a:pt x="24533" y="251909"/>
                  </a:cubicBezTo>
                  <a:cubicBezTo>
                    <a:pt x="25136" y="259109"/>
                    <a:pt x="36464" y="259184"/>
                    <a:pt x="35843" y="251909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8" name="Freeform: Shape 997">
              <a:extLst>
                <a:ext uri="{FF2B5EF4-FFF2-40B4-BE49-F238E27FC236}">
                  <a16:creationId xmlns:a16="http://schemas.microsoft.com/office/drawing/2014/main" id="{64F747FE-2326-677D-47AA-944DDB004F49}"/>
                </a:ext>
              </a:extLst>
            </p:cNvPr>
            <p:cNvSpPr/>
            <p:nvPr/>
          </p:nvSpPr>
          <p:spPr>
            <a:xfrm>
              <a:off x="10490932" y="4777982"/>
              <a:ext cx="118475" cy="25387"/>
            </a:xfrm>
            <a:custGeom>
              <a:avLst/>
              <a:gdLst>
                <a:gd name="connsiteX0" fmla="*/ 112076 w 118475"/>
                <a:gd name="connsiteY0" fmla="*/ 375 h 25387"/>
                <a:gd name="connsiteX1" fmla="*/ 4331 w 118475"/>
                <a:gd name="connsiteY1" fmla="*/ 14343 h 25387"/>
                <a:gd name="connsiteX2" fmla="*/ 4331 w 118475"/>
                <a:gd name="connsiteY2" fmla="*/ 25652 h 25387"/>
                <a:gd name="connsiteX3" fmla="*/ 112076 w 118475"/>
                <a:gd name="connsiteY3" fmla="*/ 11684 h 25387"/>
                <a:gd name="connsiteX4" fmla="*/ 112076 w 118475"/>
                <a:gd name="connsiteY4" fmla="*/ 375 h 2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7">
                  <a:moveTo>
                    <a:pt x="112076" y="375"/>
                  </a:moveTo>
                  <a:lnTo>
                    <a:pt x="4331" y="14343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9" name="Freeform: Shape 998">
              <a:extLst>
                <a:ext uri="{FF2B5EF4-FFF2-40B4-BE49-F238E27FC236}">
                  <a16:creationId xmlns:a16="http://schemas.microsoft.com/office/drawing/2014/main" id="{96F31199-59AA-36BB-4379-067F82B58EC8}"/>
                </a:ext>
              </a:extLst>
            </p:cNvPr>
            <p:cNvSpPr/>
            <p:nvPr/>
          </p:nvSpPr>
          <p:spPr>
            <a:xfrm>
              <a:off x="10585920" y="4655489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67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0" name="Freeform: Shape 999">
              <a:extLst>
                <a:ext uri="{FF2B5EF4-FFF2-40B4-BE49-F238E27FC236}">
                  <a16:creationId xmlns:a16="http://schemas.microsoft.com/office/drawing/2014/main" id="{6E67A523-54DD-F17A-EAAB-918D636E1B42}"/>
                </a:ext>
              </a:extLst>
            </p:cNvPr>
            <p:cNvSpPr/>
            <p:nvPr/>
          </p:nvSpPr>
          <p:spPr>
            <a:xfrm>
              <a:off x="10643273" y="4854817"/>
              <a:ext cx="77703" cy="119150"/>
            </a:xfrm>
            <a:custGeom>
              <a:avLst/>
              <a:gdLst>
                <a:gd name="connsiteX0" fmla="*/ 16832 w 77703"/>
                <a:gd name="connsiteY0" fmla="*/ 30907 h 119150"/>
                <a:gd name="connsiteX1" fmla="*/ 42034 w 77703"/>
                <a:gd name="connsiteY1" fmla="*/ 11568 h 119150"/>
                <a:gd name="connsiteX2" fmla="*/ 41808 w 77703"/>
                <a:gd name="connsiteY2" fmla="*/ 42500 h 119150"/>
                <a:gd name="connsiteX3" fmla="*/ -171 w 77703"/>
                <a:gd name="connsiteY3" fmla="*/ 111094 h 119150"/>
                <a:gd name="connsiteX4" fmla="*/ 6220 w 77703"/>
                <a:gd name="connsiteY4" fmla="*/ 119407 h 119150"/>
                <a:gd name="connsiteX5" fmla="*/ 72570 w 77703"/>
                <a:gd name="connsiteY5" fmla="*/ 110189 h 119150"/>
                <a:gd name="connsiteX6" fmla="*/ 69573 w 77703"/>
                <a:gd name="connsiteY6" fmla="*/ 99275 h 119150"/>
                <a:gd name="connsiteX7" fmla="*/ 3222 w 77703"/>
                <a:gd name="connsiteY7" fmla="*/ 108512 h 119150"/>
                <a:gd name="connsiteX8" fmla="*/ 9594 w 77703"/>
                <a:gd name="connsiteY8" fmla="*/ 116806 h 119150"/>
                <a:gd name="connsiteX9" fmla="*/ 42034 w 77703"/>
                <a:gd name="connsiteY9" fmla="*/ 63801 h 119150"/>
                <a:gd name="connsiteX10" fmla="*/ 58169 w 77703"/>
                <a:gd name="connsiteY10" fmla="*/ 37411 h 119150"/>
                <a:gd name="connsiteX11" fmla="*/ 63560 w 77703"/>
                <a:gd name="connsiteY11" fmla="*/ 15790 h 119150"/>
                <a:gd name="connsiteX12" fmla="*/ 38735 w 77703"/>
                <a:gd name="connsiteY12" fmla="*/ 409 h 119150"/>
                <a:gd name="connsiteX13" fmla="*/ 7067 w 77703"/>
                <a:gd name="connsiteY13" fmla="*/ 25215 h 119150"/>
                <a:gd name="connsiteX14" fmla="*/ 16832 w 77703"/>
                <a:gd name="connsiteY14" fmla="*/ 30870 h 1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50">
                  <a:moveTo>
                    <a:pt x="16832" y="30907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9"/>
                    <a:pt x="47274" y="33584"/>
                    <a:pt x="41808" y="42500"/>
                  </a:cubicBezTo>
                  <a:cubicBezTo>
                    <a:pt x="27821" y="65365"/>
                    <a:pt x="13835" y="88230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5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44"/>
                    <a:pt x="31233" y="81481"/>
                    <a:pt x="42034" y="63801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8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1" name="Freeform: Shape 1000">
              <a:extLst>
                <a:ext uri="{FF2B5EF4-FFF2-40B4-BE49-F238E27FC236}">
                  <a16:creationId xmlns:a16="http://schemas.microsoft.com/office/drawing/2014/main" id="{72736B44-42C6-ACD2-B023-3D6E60B51048}"/>
                </a:ext>
              </a:extLst>
            </p:cNvPr>
            <p:cNvSpPr/>
            <p:nvPr/>
          </p:nvSpPr>
          <p:spPr>
            <a:xfrm>
              <a:off x="10719056" y="4620500"/>
              <a:ext cx="163305" cy="272261"/>
            </a:xfrm>
            <a:custGeom>
              <a:avLst/>
              <a:gdLst>
                <a:gd name="connsiteX0" fmla="*/ -122 w 163305"/>
                <a:gd name="connsiteY0" fmla="*/ 174350 h 272261"/>
                <a:gd name="connsiteX1" fmla="*/ 24289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3 w 163305"/>
                <a:gd name="connsiteY4" fmla="*/ 4627 h 272261"/>
                <a:gd name="connsiteX5" fmla="*/ 47775 w 163305"/>
                <a:gd name="connsiteY5" fmla="*/ 7568 h 272261"/>
                <a:gd name="connsiteX6" fmla="*/ 17332 w 163305"/>
                <a:gd name="connsiteY6" fmla="*/ 47906 h 272261"/>
                <a:gd name="connsiteX7" fmla="*/ -66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2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122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4"/>
                    <a:pt x="47775" y="7568"/>
                  </a:cubicBezTo>
                  <a:cubicBezTo>
                    <a:pt x="33148" y="16710"/>
                    <a:pt x="23836" y="32318"/>
                    <a:pt x="17332" y="47906"/>
                  </a:cubicBezTo>
                  <a:cubicBezTo>
                    <a:pt x="1216" y="86585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2" y="59762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50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2" name="Freeform: Shape 1001">
              <a:extLst>
                <a:ext uri="{FF2B5EF4-FFF2-40B4-BE49-F238E27FC236}">
                  <a16:creationId xmlns:a16="http://schemas.microsoft.com/office/drawing/2014/main" id="{4FAE480E-8547-1EC7-B8AA-89FB9BA773F2}"/>
                </a:ext>
              </a:extLst>
            </p:cNvPr>
            <p:cNvSpPr/>
            <p:nvPr/>
          </p:nvSpPr>
          <p:spPr>
            <a:xfrm>
              <a:off x="8787726" y="3736627"/>
              <a:ext cx="213363" cy="209811"/>
            </a:xfrm>
            <a:custGeom>
              <a:avLst/>
              <a:gdLst>
                <a:gd name="connsiteX0" fmla="*/ 124538 w 213363"/>
                <a:gd name="connsiteY0" fmla="*/ 3242 h 209811"/>
                <a:gd name="connsiteX1" fmla="*/ 90269 w 213363"/>
                <a:gd name="connsiteY1" fmla="*/ 75870 h 209811"/>
                <a:gd name="connsiteX2" fmla="*/ 97998 w 213363"/>
                <a:gd name="connsiteY2" fmla="*/ 73834 h 209811"/>
                <a:gd name="connsiteX3" fmla="*/ 23428 w 213363"/>
                <a:gd name="connsiteY3" fmla="*/ 39320 h 209811"/>
                <a:gd name="connsiteX4" fmla="*/ 15681 w 213363"/>
                <a:gd name="connsiteY4" fmla="*/ 41356 h 209811"/>
                <a:gd name="connsiteX5" fmla="*/ -379 w 213363"/>
                <a:gd name="connsiteY5" fmla="*/ 78245 h 209811"/>
                <a:gd name="connsiteX6" fmla="*/ 1638 w 213363"/>
                <a:gd name="connsiteY6" fmla="*/ 85974 h 209811"/>
                <a:gd name="connsiteX7" fmla="*/ 77150 w 213363"/>
                <a:gd name="connsiteY7" fmla="*/ 120789 h 209811"/>
                <a:gd name="connsiteX8" fmla="*/ 75114 w 213363"/>
                <a:gd name="connsiteY8" fmla="*/ 113061 h 209811"/>
                <a:gd name="connsiteX9" fmla="*/ 42448 w 213363"/>
                <a:gd name="connsiteY9" fmla="*/ 186763 h 209811"/>
                <a:gd name="connsiteX10" fmla="*/ 44766 w 213363"/>
                <a:gd name="connsiteY10" fmla="*/ 194605 h 209811"/>
                <a:gd name="connsiteX11" fmla="*/ 45840 w 213363"/>
                <a:gd name="connsiteY11" fmla="*/ 195057 h 209811"/>
                <a:gd name="connsiteX12" fmla="*/ 81824 w 213363"/>
                <a:gd name="connsiteY12" fmla="*/ 209929 h 209811"/>
                <a:gd name="connsiteX13" fmla="*/ 88215 w 213363"/>
                <a:gd name="connsiteY13" fmla="*/ 207328 h 209811"/>
                <a:gd name="connsiteX14" fmla="*/ 122955 w 213363"/>
                <a:gd name="connsiteY14" fmla="*/ 134380 h 209811"/>
                <a:gd name="connsiteX15" fmla="*/ 112606 w 213363"/>
                <a:gd name="connsiteY15" fmla="*/ 130025 h 209811"/>
                <a:gd name="connsiteX16" fmla="*/ 112437 w 213363"/>
                <a:gd name="connsiteY16" fmla="*/ 131024 h 209811"/>
                <a:gd name="connsiteX17" fmla="*/ 115019 w 213363"/>
                <a:gd name="connsiteY17" fmla="*/ 137414 h 209811"/>
                <a:gd name="connsiteX18" fmla="*/ 186233 w 213363"/>
                <a:gd name="connsiteY18" fmla="*/ 169591 h 209811"/>
                <a:gd name="connsiteX19" fmla="*/ 193980 w 213363"/>
                <a:gd name="connsiteY19" fmla="*/ 167555 h 209811"/>
                <a:gd name="connsiteX20" fmla="*/ 211661 w 213363"/>
                <a:gd name="connsiteY20" fmla="*/ 130779 h 209811"/>
                <a:gd name="connsiteX21" fmla="*/ 209626 w 213363"/>
                <a:gd name="connsiteY21" fmla="*/ 123051 h 209811"/>
                <a:gd name="connsiteX22" fmla="*/ 138223 w 213363"/>
                <a:gd name="connsiteY22" fmla="*/ 90516 h 209811"/>
                <a:gd name="connsiteX23" fmla="*/ 140240 w 213363"/>
                <a:gd name="connsiteY23" fmla="*/ 98264 h 209811"/>
                <a:gd name="connsiteX24" fmla="*/ 173245 w 213363"/>
                <a:gd name="connsiteY24" fmla="*/ 26899 h 209811"/>
                <a:gd name="connsiteX25" fmla="*/ 171229 w 213363"/>
                <a:gd name="connsiteY25" fmla="*/ 19151 h 209811"/>
                <a:gd name="connsiteX26" fmla="*/ 132267 w 213363"/>
                <a:gd name="connsiteY26" fmla="*/ 1206 h 209811"/>
                <a:gd name="connsiteX27" fmla="*/ 126612 w 213363"/>
                <a:gd name="connsiteY27" fmla="*/ 10970 h 209811"/>
                <a:gd name="connsiteX28" fmla="*/ 165574 w 213363"/>
                <a:gd name="connsiteY28" fmla="*/ 28915 h 209811"/>
                <a:gd name="connsiteX29" fmla="*/ 163538 w 213363"/>
                <a:gd name="connsiteY29" fmla="*/ 21187 h 209811"/>
                <a:gd name="connsiteX30" fmla="*/ 130533 w 213363"/>
                <a:gd name="connsiteY30" fmla="*/ 92552 h 209811"/>
                <a:gd name="connsiteX31" fmla="*/ 132568 w 213363"/>
                <a:gd name="connsiteY31" fmla="*/ 100280 h 209811"/>
                <a:gd name="connsiteX32" fmla="*/ 203971 w 213363"/>
                <a:gd name="connsiteY32" fmla="*/ 132815 h 209811"/>
                <a:gd name="connsiteX33" fmla="*/ 201954 w 213363"/>
                <a:gd name="connsiteY33" fmla="*/ 125068 h 209811"/>
                <a:gd name="connsiteX34" fmla="*/ 184273 w 213363"/>
                <a:gd name="connsiteY34" fmla="*/ 161863 h 209811"/>
                <a:gd name="connsiteX35" fmla="*/ 192001 w 213363"/>
                <a:gd name="connsiteY35" fmla="*/ 159827 h 209811"/>
                <a:gd name="connsiteX36" fmla="*/ 120787 w 213363"/>
                <a:gd name="connsiteY36" fmla="*/ 127650 h 209811"/>
                <a:gd name="connsiteX37" fmla="*/ 123388 w 213363"/>
                <a:gd name="connsiteY37" fmla="*/ 134040 h 209811"/>
                <a:gd name="connsiteX38" fmla="*/ 123576 w 213363"/>
                <a:gd name="connsiteY38" fmla="*/ 133041 h 209811"/>
                <a:gd name="connsiteX39" fmla="*/ 113247 w 213363"/>
                <a:gd name="connsiteY39" fmla="*/ 128687 h 209811"/>
                <a:gd name="connsiteX40" fmla="*/ 78488 w 213363"/>
                <a:gd name="connsiteY40" fmla="*/ 201617 h 209811"/>
                <a:gd name="connsiteX41" fmla="*/ 84878 w 213363"/>
                <a:gd name="connsiteY41" fmla="*/ 199015 h 209811"/>
                <a:gd name="connsiteX42" fmla="*/ 48894 w 213363"/>
                <a:gd name="connsiteY42" fmla="*/ 184162 h 209811"/>
                <a:gd name="connsiteX43" fmla="*/ 52269 w 213363"/>
                <a:gd name="connsiteY43" fmla="*/ 192456 h 209811"/>
                <a:gd name="connsiteX44" fmla="*/ 84934 w 213363"/>
                <a:gd name="connsiteY44" fmla="*/ 118772 h 209811"/>
                <a:gd name="connsiteX45" fmla="*/ 82899 w 213363"/>
                <a:gd name="connsiteY45" fmla="*/ 111025 h 209811"/>
                <a:gd name="connsiteX46" fmla="*/ 7406 w 213363"/>
                <a:gd name="connsiteY46" fmla="*/ 76209 h 209811"/>
                <a:gd name="connsiteX47" fmla="*/ 9442 w 213363"/>
                <a:gd name="connsiteY47" fmla="*/ 83956 h 209811"/>
                <a:gd name="connsiteX48" fmla="*/ 25502 w 213363"/>
                <a:gd name="connsiteY48" fmla="*/ 47049 h 209811"/>
                <a:gd name="connsiteX49" fmla="*/ 17773 w 213363"/>
                <a:gd name="connsiteY49" fmla="*/ 49066 h 209811"/>
                <a:gd name="connsiteX50" fmla="*/ 92343 w 213363"/>
                <a:gd name="connsiteY50" fmla="*/ 83580 h 209811"/>
                <a:gd name="connsiteX51" fmla="*/ 100090 w 213363"/>
                <a:gd name="connsiteY51" fmla="*/ 81563 h 209811"/>
                <a:gd name="connsiteX52" fmla="*/ 134359 w 213363"/>
                <a:gd name="connsiteY52" fmla="*/ 8916 h 209811"/>
                <a:gd name="connsiteX53" fmla="*/ 124538 w 213363"/>
                <a:gd name="connsiteY53" fmla="*/ 3242 h 20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3" h="209811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1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22"/>
                    <a:pt x="53323" y="162202"/>
                    <a:pt x="42448" y="186763"/>
                  </a:cubicBezTo>
                  <a:cubicBezTo>
                    <a:pt x="40921" y="189572"/>
                    <a:pt x="41957" y="193078"/>
                    <a:pt x="44766" y="194605"/>
                  </a:cubicBezTo>
                  <a:cubicBezTo>
                    <a:pt x="45105" y="194793"/>
                    <a:pt x="45463" y="194944"/>
                    <a:pt x="45840" y="195057"/>
                  </a:cubicBezTo>
                  <a:lnTo>
                    <a:pt x="81824" y="209929"/>
                  </a:lnTo>
                  <a:cubicBezTo>
                    <a:pt x="84294" y="210608"/>
                    <a:pt x="86914" y="209552"/>
                    <a:pt x="88215" y="207328"/>
                  </a:cubicBezTo>
                  <a:lnTo>
                    <a:pt x="122955" y="134380"/>
                  </a:ln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5" y="133494"/>
                    <a:pt x="112851" y="136076"/>
                    <a:pt x="115019" y="137414"/>
                  </a:cubicBezTo>
                  <a:lnTo>
                    <a:pt x="186233" y="169591"/>
                  </a:lnTo>
                  <a:cubicBezTo>
                    <a:pt x="188834" y="170760"/>
                    <a:pt x="192548" y="170533"/>
                    <a:pt x="193980" y="167555"/>
                  </a:cubicBezTo>
                  <a:cubicBezTo>
                    <a:pt x="199861" y="155303"/>
                    <a:pt x="205761" y="143051"/>
                    <a:pt x="211661" y="130779"/>
                  </a:cubicBezTo>
                  <a:cubicBezTo>
                    <a:pt x="212868" y="128253"/>
                    <a:pt x="212585" y="124389"/>
                    <a:pt x="209626" y="123051"/>
                  </a:cubicBezTo>
                  <a:lnTo>
                    <a:pt x="138223" y="90516"/>
                  </a:lnTo>
                  <a:cubicBezTo>
                    <a:pt x="138902" y="93099"/>
                    <a:pt x="139580" y="95681"/>
                    <a:pt x="140240" y="98264"/>
                  </a:cubicBezTo>
                  <a:cubicBezTo>
                    <a:pt x="151248" y="74475"/>
                    <a:pt x="162256" y="50687"/>
                    <a:pt x="173245" y="26899"/>
                  </a:cubicBezTo>
                  <a:cubicBezTo>
                    <a:pt x="174433" y="24335"/>
                    <a:pt x="174207" y="20527"/>
                    <a:pt x="171229" y="19151"/>
                  </a:cubicBezTo>
                  <a:lnTo>
                    <a:pt x="132267" y="1206"/>
                  </a:lnTo>
                  <a:cubicBezTo>
                    <a:pt x="125707" y="-1810"/>
                    <a:pt x="119957" y="7936"/>
                    <a:pt x="126612" y="10970"/>
                  </a:cubicBezTo>
                  <a:lnTo>
                    <a:pt x="165574" y="28915"/>
                  </a:lnTo>
                  <a:lnTo>
                    <a:pt x="163538" y="21187"/>
                  </a:lnTo>
                  <a:cubicBezTo>
                    <a:pt x="152549" y="44975"/>
                    <a:pt x="141559" y="68764"/>
                    <a:pt x="130533" y="92552"/>
                  </a:cubicBezTo>
                  <a:cubicBezTo>
                    <a:pt x="129364" y="95097"/>
                    <a:pt x="129590" y="98923"/>
                    <a:pt x="132568" y="100280"/>
                  </a:cubicBezTo>
                  <a:lnTo>
                    <a:pt x="203971" y="132815"/>
                  </a:lnTo>
                  <a:cubicBezTo>
                    <a:pt x="203292" y="130233"/>
                    <a:pt x="202613" y="127650"/>
                    <a:pt x="201954" y="125068"/>
                  </a:cubicBezTo>
                  <a:cubicBezTo>
                    <a:pt x="196054" y="137339"/>
                    <a:pt x="190172" y="149610"/>
                    <a:pt x="184273" y="161863"/>
                  </a:cubicBezTo>
                  <a:lnTo>
                    <a:pt x="192001" y="159827"/>
                  </a:lnTo>
                  <a:lnTo>
                    <a:pt x="120787" y="127650"/>
                  </a:lnTo>
                  <a:lnTo>
                    <a:pt x="123388" y="134040"/>
                  </a:lnTo>
                  <a:lnTo>
                    <a:pt x="123576" y="133041"/>
                  </a:lnTo>
                  <a:cubicBezTo>
                    <a:pt x="124670" y="127198"/>
                    <a:pt x="116187" y="122485"/>
                    <a:pt x="113247" y="128687"/>
                  </a:cubicBezTo>
                  <a:cubicBezTo>
                    <a:pt x="101654" y="152984"/>
                    <a:pt x="90062" y="177300"/>
                    <a:pt x="78488" y="201617"/>
                  </a:cubicBezTo>
                  <a:lnTo>
                    <a:pt x="84878" y="199015"/>
                  </a:lnTo>
                  <a:lnTo>
                    <a:pt x="48894" y="184162"/>
                  </a:lnTo>
                  <a:lnTo>
                    <a:pt x="52269" y="192456"/>
                  </a:lnTo>
                  <a:lnTo>
                    <a:pt x="84934" y="118772"/>
                  </a:lnTo>
                  <a:cubicBezTo>
                    <a:pt x="86085" y="116190"/>
                    <a:pt x="85915" y="112420"/>
                    <a:pt x="82899" y="111025"/>
                  </a:cubicBezTo>
                  <a:lnTo>
                    <a:pt x="7406" y="76209"/>
                  </a:lnTo>
                  <a:lnTo>
                    <a:pt x="9442" y="83956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3" y="2394"/>
                    <a:pt x="127630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3" name="Freeform: Shape 1002">
              <a:extLst>
                <a:ext uri="{FF2B5EF4-FFF2-40B4-BE49-F238E27FC236}">
                  <a16:creationId xmlns:a16="http://schemas.microsoft.com/office/drawing/2014/main" id="{F962E8C3-864B-2290-46A0-1A075FD33893}"/>
                </a:ext>
              </a:extLst>
            </p:cNvPr>
            <p:cNvSpPr/>
            <p:nvPr/>
          </p:nvSpPr>
          <p:spPr>
            <a:xfrm>
              <a:off x="6152861" y="5281028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26 w 176240"/>
                <a:gd name="connsiteY23" fmla="*/ 57750 h 175361"/>
                <a:gd name="connsiteX24" fmla="*/ 99273 w 176240"/>
                <a:gd name="connsiteY24" fmla="*/ 59767 h 175361"/>
                <a:gd name="connsiteX25" fmla="*/ 62045 w 176240"/>
                <a:gd name="connsiteY25" fmla="*/ 3123 h 175361"/>
                <a:gd name="connsiteX26" fmla="*/ 54317 w 176240"/>
                <a:gd name="connsiteY26" fmla="*/ 1087 h 175361"/>
                <a:gd name="connsiteX27" fmla="*/ 23441 w 176240"/>
                <a:gd name="connsiteY27" fmla="*/ 21426 h 175361"/>
                <a:gd name="connsiteX28" fmla="*/ 29096 w 176240"/>
                <a:gd name="connsiteY28" fmla="*/ 31209 h 175361"/>
                <a:gd name="connsiteX29" fmla="*/ 59971 w 176240"/>
                <a:gd name="connsiteY29" fmla="*/ 10852 h 175361"/>
                <a:gd name="connsiteX30" fmla="*/ 52224 w 176240"/>
                <a:gd name="connsiteY30" fmla="*/ 8835 h 175361"/>
                <a:gd name="connsiteX31" fmla="*/ 89433 w 176240"/>
                <a:gd name="connsiteY31" fmla="*/ 65384 h 175361"/>
                <a:gd name="connsiteX32" fmla="*/ 97162 w 176240"/>
                <a:gd name="connsiteY32" fmla="*/ 67438 h 175361"/>
                <a:gd name="connsiteX33" fmla="*/ 97181 w 176240"/>
                <a:gd name="connsiteY33" fmla="*/ 67419 h 175361"/>
                <a:gd name="connsiteX34" fmla="*/ 153504 w 176240"/>
                <a:gd name="connsiteY34" fmla="*/ 29965 h 175361"/>
                <a:gd name="connsiteX35" fmla="*/ 145757 w 176240"/>
                <a:gd name="connsiteY35" fmla="*/ 27929 h 175361"/>
                <a:gd name="connsiteX36" fmla="*/ 164607 w 176240"/>
                <a:gd name="connsiteY36" fmla="*/ 57618 h 175361"/>
                <a:gd name="connsiteX37" fmla="*/ 166623 w 176240"/>
                <a:gd name="connsiteY37" fmla="*/ 49890 h 175361"/>
                <a:gd name="connsiteX38" fmla="*/ 110659 w 176240"/>
                <a:gd name="connsiteY38" fmla="*/ 87363 h 175361"/>
                <a:gd name="connsiteX39" fmla="*/ 117501 w 176240"/>
                <a:gd name="connsiteY39" fmla="*/ 88248 h 175361"/>
                <a:gd name="connsiteX40" fmla="*/ 116860 w 176240"/>
                <a:gd name="connsiteY40" fmla="*/ 87646 h 175361"/>
                <a:gd name="connsiteX41" fmla="*/ 107982 w 176240"/>
                <a:gd name="connsiteY41" fmla="*/ 94507 h 175361"/>
                <a:gd name="connsiteX42" fmla="*/ 145549 w 176240"/>
                <a:gd name="connsiteY42" fmla="*/ 153148 h 175361"/>
                <a:gd name="connsiteX43" fmla="*/ 147567 w 176240"/>
                <a:gd name="connsiteY43" fmla="*/ 145401 h 175361"/>
                <a:gd name="connsiteX44" fmla="*/ 120310 w 176240"/>
                <a:gd name="connsiteY44" fmla="*/ 164986 h 175361"/>
                <a:gd name="connsiteX45" fmla="*/ 128038 w 176240"/>
                <a:gd name="connsiteY45" fmla="*/ 167022 h 175361"/>
                <a:gd name="connsiteX46" fmla="*/ 88962 w 176240"/>
                <a:gd name="connsiteY46" fmla="*/ 109549 h 175361"/>
                <a:gd name="connsiteX47" fmla="*/ 81234 w 176240"/>
                <a:gd name="connsiteY47" fmla="*/ 107513 h 175361"/>
                <a:gd name="connsiteX48" fmla="*/ 21405 w 176240"/>
                <a:gd name="connsiteY48" fmla="*/ 147022 h 175361"/>
                <a:gd name="connsiteX49" fmla="*/ 29152 w 176240"/>
                <a:gd name="connsiteY49" fmla="*/ 149058 h 175361"/>
                <a:gd name="connsiteX50" fmla="*/ 9473 w 176240"/>
                <a:gd name="connsiteY50" fmla="*/ 120501 h 175361"/>
                <a:gd name="connsiteX51" fmla="*/ 7437 w 176240"/>
                <a:gd name="connsiteY51" fmla="*/ 128229 h 175361"/>
                <a:gd name="connsiteX52" fmla="*/ 66663 w 176240"/>
                <a:gd name="connsiteY52" fmla="*/ 89361 h 175361"/>
                <a:gd name="connsiteX53" fmla="*/ 68680 w 176240"/>
                <a:gd name="connsiteY53" fmla="*/ 81613 h 175361"/>
                <a:gd name="connsiteX54" fmla="*/ 31132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cubicBezTo>
                    <a:pt x="6325" y="135731"/>
                    <a:pt x="12885" y="145250"/>
                    <a:pt x="19426" y="154769"/>
                  </a:cubicBez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26" y="57750"/>
                  </a:lnTo>
                  <a:lnTo>
                    <a:pt x="99273" y="59767"/>
                  </a:lnTo>
                  <a:cubicBezTo>
                    <a:pt x="86852" y="40917"/>
                    <a:pt x="74429" y="22030"/>
                    <a:pt x="62045" y="3123"/>
                  </a:cubicBezTo>
                  <a:cubicBezTo>
                    <a:pt x="60480" y="428"/>
                    <a:pt x="57012" y="-477"/>
                    <a:pt x="54317" y="1087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79"/>
                    <a:pt x="94466" y="69003"/>
                    <a:pt x="97162" y="67438"/>
                  </a:cubicBezTo>
                  <a:cubicBezTo>
                    <a:pt x="97162" y="67419"/>
                    <a:pt x="97181" y="67419"/>
                    <a:pt x="97181" y="67419"/>
                  </a:cubicBezTo>
                  <a:lnTo>
                    <a:pt x="153504" y="29965"/>
                  </a:lnTo>
                  <a:lnTo>
                    <a:pt x="145757" y="27929"/>
                  </a:lnTo>
                  <a:lnTo>
                    <a:pt x="164607" y="57618"/>
                  </a:lnTo>
                  <a:lnTo>
                    <a:pt x="166623" y="49890"/>
                  </a:lnTo>
                  <a:lnTo>
                    <a:pt x="110659" y="87363"/>
                  </a:lnTo>
                  <a:lnTo>
                    <a:pt x="117501" y="88248"/>
                  </a:lnTo>
                  <a:lnTo>
                    <a:pt x="116860" y="87646"/>
                  </a:lnTo>
                  <a:cubicBezTo>
                    <a:pt x="112299" y="83479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10" y="164986"/>
                  </a:lnTo>
                  <a:lnTo>
                    <a:pt x="128038" y="167022"/>
                  </a:lnTo>
                  <a:lnTo>
                    <a:pt x="88962" y="109549"/>
                  </a:lnTo>
                  <a:cubicBezTo>
                    <a:pt x="87397" y="106853"/>
                    <a:pt x="83929" y="105949"/>
                    <a:pt x="81234" y="107513"/>
                  </a:cubicBezTo>
                  <a:lnTo>
                    <a:pt x="21405" y="147022"/>
                  </a:lnTo>
                  <a:lnTo>
                    <a:pt x="29152" y="149058"/>
                  </a:lnTo>
                  <a:lnTo>
                    <a:pt x="9473" y="120501"/>
                  </a:lnTo>
                  <a:lnTo>
                    <a:pt x="7437" y="128229"/>
                  </a:lnTo>
                  <a:lnTo>
                    <a:pt x="66663" y="89361"/>
                  </a:lnTo>
                  <a:cubicBezTo>
                    <a:pt x="69302" y="87739"/>
                    <a:pt x="70207" y="84309"/>
                    <a:pt x="68680" y="81613"/>
                  </a:cubicBezTo>
                  <a:lnTo>
                    <a:pt x="31132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4" name="Freeform: Shape 1003">
              <a:extLst>
                <a:ext uri="{FF2B5EF4-FFF2-40B4-BE49-F238E27FC236}">
                  <a16:creationId xmlns:a16="http://schemas.microsoft.com/office/drawing/2014/main" id="{F1FA69C8-8AFA-25EA-91F7-C6A8EE896975}"/>
                </a:ext>
              </a:extLst>
            </p:cNvPr>
            <p:cNvSpPr/>
            <p:nvPr/>
          </p:nvSpPr>
          <p:spPr>
            <a:xfrm>
              <a:off x="10121670" y="5718342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26 w 176240"/>
                <a:gd name="connsiteY23" fmla="*/ 57750 h 175361"/>
                <a:gd name="connsiteX24" fmla="*/ 99273 w 176240"/>
                <a:gd name="connsiteY24" fmla="*/ 59767 h 175361"/>
                <a:gd name="connsiteX25" fmla="*/ 62045 w 176240"/>
                <a:gd name="connsiteY25" fmla="*/ 3123 h 175361"/>
                <a:gd name="connsiteX26" fmla="*/ 54317 w 176240"/>
                <a:gd name="connsiteY26" fmla="*/ 1087 h 175361"/>
                <a:gd name="connsiteX27" fmla="*/ 23441 w 176240"/>
                <a:gd name="connsiteY27" fmla="*/ 21426 h 175361"/>
                <a:gd name="connsiteX28" fmla="*/ 29096 w 176240"/>
                <a:gd name="connsiteY28" fmla="*/ 31209 h 175361"/>
                <a:gd name="connsiteX29" fmla="*/ 59971 w 176240"/>
                <a:gd name="connsiteY29" fmla="*/ 10852 h 175361"/>
                <a:gd name="connsiteX30" fmla="*/ 52224 w 176240"/>
                <a:gd name="connsiteY30" fmla="*/ 8835 h 175361"/>
                <a:gd name="connsiteX31" fmla="*/ 89433 w 176240"/>
                <a:gd name="connsiteY31" fmla="*/ 65384 h 175361"/>
                <a:gd name="connsiteX32" fmla="*/ 97162 w 176240"/>
                <a:gd name="connsiteY32" fmla="*/ 67438 h 175361"/>
                <a:gd name="connsiteX33" fmla="*/ 97181 w 176240"/>
                <a:gd name="connsiteY33" fmla="*/ 67419 h 175361"/>
                <a:gd name="connsiteX34" fmla="*/ 153504 w 176240"/>
                <a:gd name="connsiteY34" fmla="*/ 29965 h 175361"/>
                <a:gd name="connsiteX35" fmla="*/ 145757 w 176240"/>
                <a:gd name="connsiteY35" fmla="*/ 27929 h 175361"/>
                <a:gd name="connsiteX36" fmla="*/ 164607 w 176240"/>
                <a:gd name="connsiteY36" fmla="*/ 57618 h 175361"/>
                <a:gd name="connsiteX37" fmla="*/ 166623 w 176240"/>
                <a:gd name="connsiteY37" fmla="*/ 49890 h 175361"/>
                <a:gd name="connsiteX38" fmla="*/ 110659 w 176240"/>
                <a:gd name="connsiteY38" fmla="*/ 87363 h 175361"/>
                <a:gd name="connsiteX39" fmla="*/ 117501 w 176240"/>
                <a:gd name="connsiteY39" fmla="*/ 88248 h 175361"/>
                <a:gd name="connsiteX40" fmla="*/ 116860 w 176240"/>
                <a:gd name="connsiteY40" fmla="*/ 87646 h 175361"/>
                <a:gd name="connsiteX41" fmla="*/ 107982 w 176240"/>
                <a:gd name="connsiteY41" fmla="*/ 94507 h 175361"/>
                <a:gd name="connsiteX42" fmla="*/ 145549 w 176240"/>
                <a:gd name="connsiteY42" fmla="*/ 153148 h 175361"/>
                <a:gd name="connsiteX43" fmla="*/ 147567 w 176240"/>
                <a:gd name="connsiteY43" fmla="*/ 145401 h 175361"/>
                <a:gd name="connsiteX44" fmla="*/ 120366 w 176240"/>
                <a:gd name="connsiteY44" fmla="*/ 165080 h 175361"/>
                <a:gd name="connsiteX45" fmla="*/ 128095 w 176240"/>
                <a:gd name="connsiteY45" fmla="*/ 167116 h 175361"/>
                <a:gd name="connsiteX46" fmla="*/ 89019 w 176240"/>
                <a:gd name="connsiteY46" fmla="*/ 109643 h 175361"/>
                <a:gd name="connsiteX47" fmla="*/ 81291 w 176240"/>
                <a:gd name="connsiteY47" fmla="*/ 107607 h 175361"/>
                <a:gd name="connsiteX48" fmla="*/ 21423 w 176240"/>
                <a:gd name="connsiteY48" fmla="*/ 147022 h 175361"/>
                <a:gd name="connsiteX49" fmla="*/ 29171 w 176240"/>
                <a:gd name="connsiteY49" fmla="*/ 149058 h 175361"/>
                <a:gd name="connsiteX50" fmla="*/ 9492 w 176240"/>
                <a:gd name="connsiteY50" fmla="*/ 120501 h 175361"/>
                <a:gd name="connsiteX51" fmla="*/ 7456 w 176240"/>
                <a:gd name="connsiteY51" fmla="*/ 128229 h 175361"/>
                <a:gd name="connsiteX52" fmla="*/ 66682 w 176240"/>
                <a:gd name="connsiteY52" fmla="*/ 89361 h 175361"/>
                <a:gd name="connsiteX53" fmla="*/ 68699 w 176240"/>
                <a:gd name="connsiteY53" fmla="*/ 81613 h 175361"/>
                <a:gd name="connsiteX54" fmla="*/ 31150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lnTo>
                    <a:pt x="19426" y="154769"/>
                  </a:ln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26" y="57750"/>
                  </a:lnTo>
                  <a:lnTo>
                    <a:pt x="99273" y="59767"/>
                  </a:lnTo>
                  <a:cubicBezTo>
                    <a:pt x="86852" y="40917"/>
                    <a:pt x="74429" y="22030"/>
                    <a:pt x="62045" y="3123"/>
                  </a:cubicBezTo>
                  <a:cubicBezTo>
                    <a:pt x="60480" y="428"/>
                    <a:pt x="57012" y="-477"/>
                    <a:pt x="54317" y="1087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79"/>
                    <a:pt x="94466" y="69003"/>
                    <a:pt x="97162" y="67438"/>
                  </a:cubicBezTo>
                  <a:cubicBezTo>
                    <a:pt x="97162" y="67419"/>
                    <a:pt x="97181" y="67419"/>
                    <a:pt x="97181" y="67419"/>
                  </a:cubicBezTo>
                  <a:lnTo>
                    <a:pt x="153504" y="29965"/>
                  </a:lnTo>
                  <a:lnTo>
                    <a:pt x="145757" y="27929"/>
                  </a:lnTo>
                  <a:lnTo>
                    <a:pt x="164607" y="57618"/>
                  </a:lnTo>
                  <a:cubicBezTo>
                    <a:pt x="165285" y="55035"/>
                    <a:pt x="165945" y="52453"/>
                    <a:pt x="166623" y="49890"/>
                  </a:cubicBezTo>
                  <a:lnTo>
                    <a:pt x="110659" y="87363"/>
                  </a:lnTo>
                  <a:lnTo>
                    <a:pt x="117501" y="88248"/>
                  </a:lnTo>
                  <a:lnTo>
                    <a:pt x="116860" y="87646"/>
                  </a:lnTo>
                  <a:cubicBezTo>
                    <a:pt x="112299" y="83479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66" y="165080"/>
                  </a:lnTo>
                  <a:lnTo>
                    <a:pt x="128095" y="167116"/>
                  </a:lnTo>
                  <a:lnTo>
                    <a:pt x="89019" y="109643"/>
                  </a:lnTo>
                  <a:cubicBezTo>
                    <a:pt x="87455" y="106948"/>
                    <a:pt x="83986" y="106043"/>
                    <a:pt x="81291" y="107607"/>
                  </a:cubicBezTo>
                  <a:lnTo>
                    <a:pt x="21423" y="147022"/>
                  </a:lnTo>
                  <a:lnTo>
                    <a:pt x="29171" y="149058"/>
                  </a:lnTo>
                  <a:lnTo>
                    <a:pt x="9492" y="120501"/>
                  </a:lnTo>
                  <a:lnTo>
                    <a:pt x="7456" y="128229"/>
                  </a:lnTo>
                  <a:lnTo>
                    <a:pt x="66682" y="89361"/>
                  </a:lnTo>
                  <a:cubicBezTo>
                    <a:pt x="69321" y="87739"/>
                    <a:pt x="70226" y="84309"/>
                    <a:pt x="68699" y="81613"/>
                  </a:cubicBezTo>
                  <a:lnTo>
                    <a:pt x="31150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5" name="Freeform: Shape 1004">
              <a:extLst>
                <a:ext uri="{FF2B5EF4-FFF2-40B4-BE49-F238E27FC236}">
                  <a16:creationId xmlns:a16="http://schemas.microsoft.com/office/drawing/2014/main" id="{750785F8-C4EA-F0BA-2EB0-B0542142F905}"/>
                </a:ext>
              </a:extLst>
            </p:cNvPr>
            <p:cNvSpPr/>
            <p:nvPr/>
          </p:nvSpPr>
          <p:spPr>
            <a:xfrm>
              <a:off x="9985010" y="4718420"/>
              <a:ext cx="176334" cy="175360"/>
            </a:xfrm>
            <a:custGeom>
              <a:avLst/>
              <a:gdLst>
                <a:gd name="connsiteX0" fmla="*/ 21405 w 176334"/>
                <a:gd name="connsiteY0" fmla="*/ 29117 h 175360"/>
                <a:gd name="connsiteX1" fmla="*/ 58973 w 176334"/>
                <a:gd name="connsiteY1" fmla="*/ 87268 h 175360"/>
                <a:gd name="connsiteX2" fmla="*/ 61008 w 176334"/>
                <a:gd name="connsiteY2" fmla="*/ 79540 h 175360"/>
                <a:gd name="connsiteX3" fmla="*/ 1782 w 176334"/>
                <a:gd name="connsiteY3" fmla="*/ 118408 h 175360"/>
                <a:gd name="connsiteX4" fmla="*/ -272 w 176334"/>
                <a:gd name="connsiteY4" fmla="*/ 126137 h 175360"/>
                <a:gd name="connsiteX5" fmla="*/ -254 w 176334"/>
                <a:gd name="connsiteY5" fmla="*/ 126156 h 175360"/>
                <a:gd name="connsiteX6" fmla="*/ 19520 w 176334"/>
                <a:gd name="connsiteY6" fmla="*/ 154769 h 175360"/>
                <a:gd name="connsiteX7" fmla="*/ 27249 w 176334"/>
                <a:gd name="connsiteY7" fmla="*/ 156786 h 175360"/>
                <a:gd name="connsiteX8" fmla="*/ 27267 w 176334"/>
                <a:gd name="connsiteY8" fmla="*/ 156786 h 175360"/>
                <a:gd name="connsiteX9" fmla="*/ 87134 w 176334"/>
                <a:gd name="connsiteY9" fmla="*/ 117390 h 175360"/>
                <a:gd name="connsiteX10" fmla="*/ 79386 w 176334"/>
                <a:gd name="connsiteY10" fmla="*/ 115355 h 175360"/>
                <a:gd name="connsiteX11" fmla="*/ 118463 w 176334"/>
                <a:gd name="connsiteY11" fmla="*/ 172809 h 175360"/>
                <a:gd name="connsiteX12" fmla="*/ 126210 w 176334"/>
                <a:gd name="connsiteY12" fmla="*/ 174844 h 175360"/>
                <a:gd name="connsiteX13" fmla="*/ 153466 w 176334"/>
                <a:gd name="connsiteY13" fmla="*/ 155278 h 175360"/>
                <a:gd name="connsiteX14" fmla="*/ 155502 w 176334"/>
                <a:gd name="connsiteY14" fmla="*/ 147531 h 175360"/>
                <a:gd name="connsiteX15" fmla="*/ 117934 w 176334"/>
                <a:gd name="connsiteY15" fmla="*/ 88890 h 175360"/>
                <a:gd name="connsiteX16" fmla="*/ 109056 w 176334"/>
                <a:gd name="connsiteY16" fmla="*/ 95732 h 175360"/>
                <a:gd name="connsiteX17" fmla="*/ 109697 w 176334"/>
                <a:gd name="connsiteY17" fmla="*/ 96335 h 175360"/>
                <a:gd name="connsiteX18" fmla="*/ 116540 w 176334"/>
                <a:gd name="connsiteY18" fmla="*/ 97221 h 175360"/>
                <a:gd name="connsiteX19" fmla="*/ 172523 w 176334"/>
                <a:gd name="connsiteY19" fmla="*/ 59748 h 175360"/>
                <a:gd name="connsiteX20" fmla="*/ 174559 w 176334"/>
                <a:gd name="connsiteY20" fmla="*/ 52001 h 175360"/>
                <a:gd name="connsiteX21" fmla="*/ 155709 w 176334"/>
                <a:gd name="connsiteY21" fmla="*/ 22312 h 175360"/>
                <a:gd name="connsiteX22" fmla="*/ 147981 w 176334"/>
                <a:gd name="connsiteY22" fmla="*/ 20295 h 175360"/>
                <a:gd name="connsiteX23" fmla="*/ 91658 w 176334"/>
                <a:gd name="connsiteY23" fmla="*/ 57750 h 175360"/>
                <a:gd name="connsiteX24" fmla="*/ 99405 w 176334"/>
                <a:gd name="connsiteY24" fmla="*/ 59767 h 175360"/>
                <a:gd name="connsiteX25" fmla="*/ 62177 w 176334"/>
                <a:gd name="connsiteY25" fmla="*/ 3123 h 175360"/>
                <a:gd name="connsiteX26" fmla="*/ 54448 w 176334"/>
                <a:gd name="connsiteY26" fmla="*/ 1088 h 175360"/>
                <a:gd name="connsiteX27" fmla="*/ 23573 w 176334"/>
                <a:gd name="connsiteY27" fmla="*/ 21426 h 175360"/>
                <a:gd name="connsiteX28" fmla="*/ 29227 w 176334"/>
                <a:gd name="connsiteY28" fmla="*/ 31209 h 175360"/>
                <a:gd name="connsiteX29" fmla="*/ 60103 w 176334"/>
                <a:gd name="connsiteY29" fmla="*/ 10852 h 175360"/>
                <a:gd name="connsiteX30" fmla="*/ 52356 w 176334"/>
                <a:gd name="connsiteY30" fmla="*/ 8835 h 175360"/>
                <a:gd name="connsiteX31" fmla="*/ 89566 w 176334"/>
                <a:gd name="connsiteY31" fmla="*/ 65384 h 175360"/>
                <a:gd name="connsiteX32" fmla="*/ 97294 w 176334"/>
                <a:gd name="connsiteY32" fmla="*/ 67438 h 175360"/>
                <a:gd name="connsiteX33" fmla="*/ 97313 w 176334"/>
                <a:gd name="connsiteY33" fmla="*/ 67420 h 175360"/>
                <a:gd name="connsiteX34" fmla="*/ 153636 w 176334"/>
                <a:gd name="connsiteY34" fmla="*/ 29965 h 175360"/>
                <a:gd name="connsiteX35" fmla="*/ 145889 w 176334"/>
                <a:gd name="connsiteY35" fmla="*/ 27930 h 175360"/>
                <a:gd name="connsiteX36" fmla="*/ 164738 w 176334"/>
                <a:gd name="connsiteY36" fmla="*/ 57618 h 175360"/>
                <a:gd name="connsiteX37" fmla="*/ 166755 w 176334"/>
                <a:gd name="connsiteY37" fmla="*/ 49890 h 175360"/>
                <a:gd name="connsiteX38" fmla="*/ 110790 w 176334"/>
                <a:gd name="connsiteY38" fmla="*/ 87363 h 175360"/>
                <a:gd name="connsiteX39" fmla="*/ 117632 w 176334"/>
                <a:gd name="connsiteY39" fmla="*/ 88249 h 175360"/>
                <a:gd name="connsiteX40" fmla="*/ 116992 w 176334"/>
                <a:gd name="connsiteY40" fmla="*/ 87645 h 175360"/>
                <a:gd name="connsiteX41" fmla="*/ 108114 w 176334"/>
                <a:gd name="connsiteY41" fmla="*/ 94507 h 175360"/>
                <a:gd name="connsiteX42" fmla="*/ 145682 w 176334"/>
                <a:gd name="connsiteY42" fmla="*/ 153148 h 175360"/>
                <a:gd name="connsiteX43" fmla="*/ 147698 w 176334"/>
                <a:gd name="connsiteY43" fmla="*/ 145401 h 175360"/>
                <a:gd name="connsiteX44" fmla="*/ 120442 w 176334"/>
                <a:gd name="connsiteY44" fmla="*/ 164986 h 175360"/>
                <a:gd name="connsiteX45" fmla="*/ 128170 w 176334"/>
                <a:gd name="connsiteY45" fmla="*/ 167022 h 175360"/>
                <a:gd name="connsiteX46" fmla="*/ 89057 w 176334"/>
                <a:gd name="connsiteY46" fmla="*/ 109530 h 175360"/>
                <a:gd name="connsiteX47" fmla="*/ 81328 w 176334"/>
                <a:gd name="connsiteY47" fmla="*/ 107494 h 175360"/>
                <a:gd name="connsiteX48" fmla="*/ 21405 w 176334"/>
                <a:gd name="connsiteY48" fmla="*/ 146966 h 175360"/>
                <a:gd name="connsiteX49" fmla="*/ 29152 w 176334"/>
                <a:gd name="connsiteY49" fmla="*/ 149001 h 175360"/>
                <a:gd name="connsiteX50" fmla="*/ 9473 w 176334"/>
                <a:gd name="connsiteY50" fmla="*/ 120444 h 175360"/>
                <a:gd name="connsiteX51" fmla="*/ 7437 w 176334"/>
                <a:gd name="connsiteY51" fmla="*/ 128172 h 175360"/>
                <a:gd name="connsiteX52" fmla="*/ 66663 w 176334"/>
                <a:gd name="connsiteY52" fmla="*/ 89304 h 175360"/>
                <a:gd name="connsiteX53" fmla="*/ 68680 w 176334"/>
                <a:gd name="connsiteY53" fmla="*/ 81557 h 175360"/>
                <a:gd name="connsiteX54" fmla="*/ 31132 w 176334"/>
                <a:gd name="connsiteY54" fmla="*/ 23406 h 175360"/>
                <a:gd name="connsiteX55" fmla="*/ 21405 w 176334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34" h="175360">
                  <a:moveTo>
                    <a:pt x="21405" y="29117"/>
                  </a:moveTo>
                  <a:cubicBezTo>
                    <a:pt x="33978" y="48495"/>
                    <a:pt x="46494" y="67872"/>
                    <a:pt x="58973" y="87268"/>
                  </a:cubicBezTo>
                  <a:lnTo>
                    <a:pt x="61008" y="79540"/>
                  </a:lnTo>
                  <a:lnTo>
                    <a:pt x="1782" y="118408"/>
                  </a:lnTo>
                  <a:cubicBezTo>
                    <a:pt x="-913" y="119973"/>
                    <a:pt x="-1837" y="123441"/>
                    <a:pt x="-272" y="126137"/>
                  </a:cubicBezTo>
                  <a:cubicBezTo>
                    <a:pt x="-254" y="126137"/>
                    <a:pt x="-254" y="126156"/>
                    <a:pt x="-254" y="126156"/>
                  </a:cubicBezTo>
                  <a:lnTo>
                    <a:pt x="19520" y="154769"/>
                  </a:lnTo>
                  <a:cubicBezTo>
                    <a:pt x="21103" y="157465"/>
                    <a:pt x="24553" y="158370"/>
                    <a:pt x="27249" y="156786"/>
                  </a:cubicBezTo>
                  <a:cubicBezTo>
                    <a:pt x="27267" y="156786"/>
                    <a:pt x="27267" y="156786"/>
                    <a:pt x="27267" y="156786"/>
                  </a:cubicBezTo>
                  <a:lnTo>
                    <a:pt x="87134" y="117390"/>
                  </a:lnTo>
                  <a:lnTo>
                    <a:pt x="79386" y="115355"/>
                  </a:lnTo>
                  <a:lnTo>
                    <a:pt x="118463" y="172809"/>
                  </a:lnTo>
                  <a:cubicBezTo>
                    <a:pt x="120064" y="175165"/>
                    <a:pt x="123589" y="176729"/>
                    <a:pt x="126210" y="174844"/>
                  </a:cubicBezTo>
                  <a:lnTo>
                    <a:pt x="153466" y="155278"/>
                  </a:lnTo>
                  <a:cubicBezTo>
                    <a:pt x="156124" y="153657"/>
                    <a:pt x="157029" y="150246"/>
                    <a:pt x="155502" y="147531"/>
                  </a:cubicBezTo>
                  <a:cubicBezTo>
                    <a:pt x="142930" y="127984"/>
                    <a:pt x="130413" y="108437"/>
                    <a:pt x="117934" y="88890"/>
                  </a:cubicBezTo>
                  <a:lnTo>
                    <a:pt x="109056" y="95732"/>
                  </a:lnTo>
                  <a:lnTo>
                    <a:pt x="109697" y="96335"/>
                  </a:lnTo>
                  <a:cubicBezTo>
                    <a:pt x="111526" y="98107"/>
                    <a:pt x="114315" y="98465"/>
                    <a:pt x="116540" y="97221"/>
                  </a:cubicBezTo>
                  <a:lnTo>
                    <a:pt x="172523" y="59748"/>
                  </a:lnTo>
                  <a:cubicBezTo>
                    <a:pt x="175181" y="58127"/>
                    <a:pt x="176086" y="54715"/>
                    <a:pt x="174559" y="52001"/>
                  </a:cubicBezTo>
                  <a:lnTo>
                    <a:pt x="155709" y="22312"/>
                  </a:lnTo>
                  <a:cubicBezTo>
                    <a:pt x="154126" y="19617"/>
                    <a:pt x="150677" y="18731"/>
                    <a:pt x="147981" y="20295"/>
                  </a:cubicBezTo>
                  <a:lnTo>
                    <a:pt x="91658" y="57750"/>
                  </a:lnTo>
                  <a:lnTo>
                    <a:pt x="99405" y="59767"/>
                  </a:lnTo>
                  <a:cubicBezTo>
                    <a:pt x="86983" y="40917"/>
                    <a:pt x="74562" y="22030"/>
                    <a:pt x="62177" y="3123"/>
                  </a:cubicBezTo>
                  <a:cubicBezTo>
                    <a:pt x="60612" y="428"/>
                    <a:pt x="57144" y="-477"/>
                    <a:pt x="54448" y="1088"/>
                  </a:cubicBezTo>
                  <a:lnTo>
                    <a:pt x="23573" y="21426"/>
                  </a:lnTo>
                  <a:cubicBezTo>
                    <a:pt x="17522" y="25422"/>
                    <a:pt x="23177" y="35225"/>
                    <a:pt x="29227" y="31209"/>
                  </a:cubicBezTo>
                  <a:lnTo>
                    <a:pt x="60103" y="10852"/>
                  </a:lnTo>
                  <a:lnTo>
                    <a:pt x="52356" y="8835"/>
                  </a:lnTo>
                  <a:lnTo>
                    <a:pt x="89566" y="65384"/>
                  </a:lnTo>
                  <a:cubicBezTo>
                    <a:pt x="91131" y="68080"/>
                    <a:pt x="94599" y="69003"/>
                    <a:pt x="97294" y="67438"/>
                  </a:cubicBezTo>
                  <a:cubicBezTo>
                    <a:pt x="97294" y="67420"/>
                    <a:pt x="97313" y="67420"/>
                    <a:pt x="97313" y="67420"/>
                  </a:cubicBezTo>
                  <a:lnTo>
                    <a:pt x="153636" y="29965"/>
                  </a:lnTo>
                  <a:lnTo>
                    <a:pt x="145889" y="27930"/>
                  </a:lnTo>
                  <a:lnTo>
                    <a:pt x="164738" y="57618"/>
                  </a:lnTo>
                  <a:lnTo>
                    <a:pt x="166755" y="49890"/>
                  </a:lnTo>
                  <a:lnTo>
                    <a:pt x="110790" y="87363"/>
                  </a:lnTo>
                  <a:lnTo>
                    <a:pt x="117632" y="88249"/>
                  </a:lnTo>
                  <a:lnTo>
                    <a:pt x="116992" y="87645"/>
                  </a:lnTo>
                  <a:cubicBezTo>
                    <a:pt x="112430" y="83480"/>
                    <a:pt x="104495" y="88871"/>
                    <a:pt x="108114" y="94507"/>
                  </a:cubicBezTo>
                  <a:cubicBezTo>
                    <a:pt x="120686" y="114054"/>
                    <a:pt x="133203" y="133601"/>
                    <a:pt x="145682" y="153148"/>
                  </a:cubicBezTo>
                  <a:cubicBezTo>
                    <a:pt x="146360" y="150566"/>
                    <a:pt x="147020" y="147983"/>
                    <a:pt x="147698" y="145401"/>
                  </a:cubicBezTo>
                  <a:lnTo>
                    <a:pt x="120442" y="164986"/>
                  </a:lnTo>
                  <a:lnTo>
                    <a:pt x="128170" y="167022"/>
                  </a:lnTo>
                  <a:lnTo>
                    <a:pt x="89057" y="109530"/>
                  </a:lnTo>
                  <a:cubicBezTo>
                    <a:pt x="87492" y="106835"/>
                    <a:pt x="84024" y="105930"/>
                    <a:pt x="81328" y="107494"/>
                  </a:cubicBezTo>
                  <a:lnTo>
                    <a:pt x="21405" y="146966"/>
                  </a:lnTo>
                  <a:lnTo>
                    <a:pt x="29152" y="149001"/>
                  </a:lnTo>
                  <a:lnTo>
                    <a:pt x="9473" y="120444"/>
                  </a:lnTo>
                  <a:lnTo>
                    <a:pt x="7437" y="128172"/>
                  </a:lnTo>
                  <a:lnTo>
                    <a:pt x="66663" y="89304"/>
                  </a:lnTo>
                  <a:cubicBezTo>
                    <a:pt x="69302" y="87683"/>
                    <a:pt x="70207" y="84253"/>
                    <a:pt x="68680" y="81557"/>
                  </a:cubicBezTo>
                  <a:lnTo>
                    <a:pt x="31132" y="23406"/>
                  </a:lnTo>
                  <a:cubicBezTo>
                    <a:pt x="27249" y="17317"/>
                    <a:pt x="17446" y="22972"/>
                    <a:pt x="21405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6" name="Freeform: Shape 1005">
              <a:extLst>
                <a:ext uri="{FF2B5EF4-FFF2-40B4-BE49-F238E27FC236}">
                  <a16:creationId xmlns:a16="http://schemas.microsoft.com/office/drawing/2014/main" id="{957A2BED-F623-5412-D6C9-B5DA92C8A502}"/>
                </a:ext>
              </a:extLst>
            </p:cNvPr>
            <p:cNvSpPr/>
            <p:nvPr/>
          </p:nvSpPr>
          <p:spPr>
            <a:xfrm>
              <a:off x="6880461" y="4688204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64 w 176240"/>
                <a:gd name="connsiteY23" fmla="*/ 57750 h 175361"/>
                <a:gd name="connsiteX24" fmla="*/ 99311 w 176240"/>
                <a:gd name="connsiteY24" fmla="*/ 59767 h 175361"/>
                <a:gd name="connsiteX25" fmla="*/ 62083 w 176240"/>
                <a:gd name="connsiteY25" fmla="*/ 3123 h 175361"/>
                <a:gd name="connsiteX26" fmla="*/ 54354 w 176240"/>
                <a:gd name="connsiteY26" fmla="*/ 1087 h 175361"/>
                <a:gd name="connsiteX27" fmla="*/ 23479 w 176240"/>
                <a:gd name="connsiteY27" fmla="*/ 21426 h 175361"/>
                <a:gd name="connsiteX28" fmla="*/ 29134 w 176240"/>
                <a:gd name="connsiteY28" fmla="*/ 31209 h 175361"/>
                <a:gd name="connsiteX29" fmla="*/ 60009 w 176240"/>
                <a:gd name="connsiteY29" fmla="*/ 10852 h 175361"/>
                <a:gd name="connsiteX30" fmla="*/ 52262 w 176240"/>
                <a:gd name="connsiteY30" fmla="*/ 8835 h 175361"/>
                <a:gd name="connsiteX31" fmla="*/ 89471 w 176240"/>
                <a:gd name="connsiteY31" fmla="*/ 65384 h 175361"/>
                <a:gd name="connsiteX32" fmla="*/ 97200 w 176240"/>
                <a:gd name="connsiteY32" fmla="*/ 67438 h 175361"/>
                <a:gd name="connsiteX33" fmla="*/ 97219 w 176240"/>
                <a:gd name="connsiteY33" fmla="*/ 67419 h 175361"/>
                <a:gd name="connsiteX34" fmla="*/ 153542 w 176240"/>
                <a:gd name="connsiteY34" fmla="*/ 29965 h 175361"/>
                <a:gd name="connsiteX35" fmla="*/ 145795 w 176240"/>
                <a:gd name="connsiteY35" fmla="*/ 27929 h 175361"/>
                <a:gd name="connsiteX36" fmla="*/ 164644 w 176240"/>
                <a:gd name="connsiteY36" fmla="*/ 57618 h 175361"/>
                <a:gd name="connsiteX37" fmla="*/ 166661 w 176240"/>
                <a:gd name="connsiteY37" fmla="*/ 49890 h 175361"/>
                <a:gd name="connsiteX38" fmla="*/ 110696 w 176240"/>
                <a:gd name="connsiteY38" fmla="*/ 87363 h 175361"/>
                <a:gd name="connsiteX39" fmla="*/ 117539 w 176240"/>
                <a:gd name="connsiteY39" fmla="*/ 88248 h 175361"/>
                <a:gd name="connsiteX40" fmla="*/ 116898 w 176240"/>
                <a:gd name="connsiteY40" fmla="*/ 87646 h 175361"/>
                <a:gd name="connsiteX41" fmla="*/ 108020 w 176240"/>
                <a:gd name="connsiteY41" fmla="*/ 94507 h 175361"/>
                <a:gd name="connsiteX42" fmla="*/ 145587 w 176240"/>
                <a:gd name="connsiteY42" fmla="*/ 153148 h 175361"/>
                <a:gd name="connsiteX43" fmla="*/ 147604 w 176240"/>
                <a:gd name="connsiteY43" fmla="*/ 145401 h 175361"/>
                <a:gd name="connsiteX44" fmla="*/ 120348 w 176240"/>
                <a:gd name="connsiteY44" fmla="*/ 164986 h 175361"/>
                <a:gd name="connsiteX45" fmla="*/ 128075 w 176240"/>
                <a:gd name="connsiteY45" fmla="*/ 167022 h 175361"/>
                <a:gd name="connsiteX46" fmla="*/ 89057 w 176240"/>
                <a:gd name="connsiteY46" fmla="*/ 109586 h 175361"/>
                <a:gd name="connsiteX47" fmla="*/ 81328 w 176240"/>
                <a:gd name="connsiteY47" fmla="*/ 107551 h 175361"/>
                <a:gd name="connsiteX48" fmla="*/ 21405 w 176240"/>
                <a:gd name="connsiteY48" fmla="*/ 147022 h 175361"/>
                <a:gd name="connsiteX49" fmla="*/ 29152 w 176240"/>
                <a:gd name="connsiteY49" fmla="*/ 149058 h 175361"/>
                <a:gd name="connsiteX50" fmla="*/ 9473 w 176240"/>
                <a:gd name="connsiteY50" fmla="*/ 120501 h 175361"/>
                <a:gd name="connsiteX51" fmla="*/ 7437 w 176240"/>
                <a:gd name="connsiteY51" fmla="*/ 128229 h 175361"/>
                <a:gd name="connsiteX52" fmla="*/ 66663 w 176240"/>
                <a:gd name="connsiteY52" fmla="*/ 89361 h 175361"/>
                <a:gd name="connsiteX53" fmla="*/ 68680 w 176240"/>
                <a:gd name="connsiteY53" fmla="*/ 81613 h 175361"/>
                <a:gd name="connsiteX54" fmla="*/ 31132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cubicBezTo>
                    <a:pt x="6325" y="135731"/>
                    <a:pt x="12885" y="145250"/>
                    <a:pt x="19426" y="154769"/>
                  </a:cubicBez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64" y="57750"/>
                  </a:lnTo>
                  <a:lnTo>
                    <a:pt x="99311" y="59767"/>
                  </a:lnTo>
                  <a:cubicBezTo>
                    <a:pt x="86889" y="40917"/>
                    <a:pt x="74467" y="22030"/>
                    <a:pt x="62083" y="3123"/>
                  </a:cubicBezTo>
                  <a:cubicBezTo>
                    <a:pt x="60518" y="428"/>
                    <a:pt x="57050" y="-477"/>
                    <a:pt x="54354" y="1087"/>
                  </a:cubicBezTo>
                  <a:lnTo>
                    <a:pt x="23479" y="21426"/>
                  </a:lnTo>
                  <a:cubicBezTo>
                    <a:pt x="17428" y="25423"/>
                    <a:pt x="23083" y="35224"/>
                    <a:pt x="29134" y="31209"/>
                  </a:cubicBezTo>
                  <a:lnTo>
                    <a:pt x="60009" y="10852"/>
                  </a:lnTo>
                  <a:lnTo>
                    <a:pt x="52262" y="8835"/>
                  </a:lnTo>
                  <a:lnTo>
                    <a:pt x="89471" y="65384"/>
                  </a:lnTo>
                  <a:cubicBezTo>
                    <a:pt x="91036" y="68079"/>
                    <a:pt x="94504" y="69003"/>
                    <a:pt x="97200" y="67438"/>
                  </a:cubicBezTo>
                  <a:cubicBezTo>
                    <a:pt x="97200" y="67419"/>
                    <a:pt x="97219" y="67419"/>
                    <a:pt x="97219" y="67419"/>
                  </a:cubicBezTo>
                  <a:lnTo>
                    <a:pt x="153542" y="29965"/>
                  </a:lnTo>
                  <a:lnTo>
                    <a:pt x="145795" y="27929"/>
                  </a:lnTo>
                  <a:lnTo>
                    <a:pt x="164644" y="57618"/>
                  </a:lnTo>
                  <a:lnTo>
                    <a:pt x="166661" y="49890"/>
                  </a:lnTo>
                  <a:lnTo>
                    <a:pt x="110696" y="87363"/>
                  </a:lnTo>
                  <a:lnTo>
                    <a:pt x="117539" y="88248"/>
                  </a:lnTo>
                  <a:lnTo>
                    <a:pt x="116898" y="87646"/>
                  </a:lnTo>
                  <a:cubicBezTo>
                    <a:pt x="112337" y="83479"/>
                    <a:pt x="104400" y="88871"/>
                    <a:pt x="108020" y="94507"/>
                  </a:cubicBezTo>
                  <a:cubicBezTo>
                    <a:pt x="120592" y="114054"/>
                    <a:pt x="133108" y="133601"/>
                    <a:pt x="145587" y="153148"/>
                  </a:cubicBezTo>
                  <a:cubicBezTo>
                    <a:pt x="146266" y="150566"/>
                    <a:pt x="146925" y="147984"/>
                    <a:pt x="147604" y="145401"/>
                  </a:cubicBezTo>
                  <a:lnTo>
                    <a:pt x="120348" y="164986"/>
                  </a:lnTo>
                  <a:lnTo>
                    <a:pt x="128075" y="167022"/>
                  </a:lnTo>
                  <a:lnTo>
                    <a:pt x="89057" y="109586"/>
                  </a:lnTo>
                  <a:cubicBezTo>
                    <a:pt x="87492" y="106891"/>
                    <a:pt x="84024" y="105986"/>
                    <a:pt x="81328" y="107551"/>
                  </a:cubicBezTo>
                  <a:lnTo>
                    <a:pt x="21405" y="147022"/>
                  </a:lnTo>
                  <a:lnTo>
                    <a:pt x="29152" y="149058"/>
                  </a:lnTo>
                  <a:lnTo>
                    <a:pt x="9473" y="120501"/>
                  </a:lnTo>
                  <a:lnTo>
                    <a:pt x="7437" y="128229"/>
                  </a:lnTo>
                  <a:lnTo>
                    <a:pt x="66663" y="89361"/>
                  </a:lnTo>
                  <a:cubicBezTo>
                    <a:pt x="69302" y="87739"/>
                    <a:pt x="70207" y="84309"/>
                    <a:pt x="68680" y="81613"/>
                  </a:cubicBezTo>
                  <a:lnTo>
                    <a:pt x="31132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7" name="Freeform: Shape 1006">
              <a:extLst>
                <a:ext uri="{FF2B5EF4-FFF2-40B4-BE49-F238E27FC236}">
                  <a16:creationId xmlns:a16="http://schemas.microsoft.com/office/drawing/2014/main" id="{8E2DB6C5-3ACD-8EBF-4913-39D7C50D51AE}"/>
                </a:ext>
              </a:extLst>
            </p:cNvPr>
            <p:cNvSpPr/>
            <p:nvPr/>
          </p:nvSpPr>
          <p:spPr>
            <a:xfrm>
              <a:off x="8365360" y="5463541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4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4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4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4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8" name="Freeform: Shape 1007">
              <a:extLst>
                <a:ext uri="{FF2B5EF4-FFF2-40B4-BE49-F238E27FC236}">
                  <a16:creationId xmlns:a16="http://schemas.microsoft.com/office/drawing/2014/main" id="{35BFC43C-F371-F36C-6A77-560A8121842F}"/>
                </a:ext>
              </a:extLst>
            </p:cNvPr>
            <p:cNvSpPr/>
            <p:nvPr/>
          </p:nvSpPr>
          <p:spPr>
            <a:xfrm>
              <a:off x="7527524" y="3580935"/>
              <a:ext cx="163703" cy="151407"/>
            </a:xfrm>
            <a:custGeom>
              <a:avLst/>
              <a:gdLst>
                <a:gd name="connsiteX0" fmla="*/ 793 w 163703"/>
                <a:gd name="connsiteY0" fmla="*/ 124778 h 151407"/>
                <a:gd name="connsiteX1" fmla="*/ 23714 w 163703"/>
                <a:gd name="connsiteY1" fmla="*/ 150131 h 151407"/>
                <a:gd name="connsiteX2" fmla="*/ 31707 w 163703"/>
                <a:gd name="connsiteY2" fmla="*/ 150131 h 151407"/>
                <a:gd name="connsiteX3" fmla="*/ 144899 w 163703"/>
                <a:gd name="connsiteY3" fmla="*/ 50718 h 151407"/>
                <a:gd name="connsiteX4" fmla="*/ 161072 w 163703"/>
                <a:gd name="connsiteY4" fmla="*/ 36505 h 151407"/>
                <a:gd name="connsiteX5" fmla="*/ 161072 w 163703"/>
                <a:gd name="connsiteY5" fmla="*/ 28513 h 151407"/>
                <a:gd name="connsiteX6" fmla="*/ 138791 w 163703"/>
                <a:gd name="connsiteY6" fmla="*/ 1954 h 151407"/>
                <a:gd name="connsiteX7" fmla="*/ 130780 w 163703"/>
                <a:gd name="connsiteY7" fmla="*/ 1954 h 151407"/>
                <a:gd name="connsiteX8" fmla="*/ 17305 w 163703"/>
                <a:gd name="connsiteY8" fmla="*/ 102197 h 151407"/>
                <a:gd name="connsiteX9" fmla="*/ 793 w 163703"/>
                <a:gd name="connsiteY9" fmla="*/ 116767 h 151407"/>
                <a:gd name="connsiteX10" fmla="*/ 8785 w 163703"/>
                <a:gd name="connsiteY10" fmla="*/ 124778 h 151407"/>
                <a:gd name="connsiteX11" fmla="*/ 122279 w 163703"/>
                <a:gd name="connsiteY11" fmla="*/ 24536 h 151407"/>
                <a:gd name="connsiteX12" fmla="*/ 138791 w 163703"/>
                <a:gd name="connsiteY12" fmla="*/ 9946 h 151407"/>
                <a:gd name="connsiteX13" fmla="*/ 130780 w 163703"/>
                <a:gd name="connsiteY13" fmla="*/ 9946 h 151407"/>
                <a:gd name="connsiteX14" fmla="*/ 153080 w 163703"/>
                <a:gd name="connsiteY14" fmla="*/ 36505 h 151407"/>
                <a:gd name="connsiteX15" fmla="*/ 153080 w 163703"/>
                <a:gd name="connsiteY15" fmla="*/ 28513 h 151407"/>
                <a:gd name="connsiteX16" fmla="*/ 39887 w 163703"/>
                <a:gd name="connsiteY16" fmla="*/ 127926 h 151407"/>
                <a:gd name="connsiteX17" fmla="*/ 23714 w 163703"/>
                <a:gd name="connsiteY17" fmla="*/ 142120 h 151407"/>
                <a:gd name="connsiteX18" fmla="*/ 31707 w 163703"/>
                <a:gd name="connsiteY18" fmla="*/ 142120 h 151407"/>
                <a:gd name="connsiteX19" fmla="*/ 8785 w 163703"/>
                <a:gd name="connsiteY19" fmla="*/ 116767 h 151407"/>
                <a:gd name="connsiteX20" fmla="*/ 793 w 163703"/>
                <a:gd name="connsiteY20" fmla="*/ 124778 h 151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07">
                  <a:moveTo>
                    <a:pt x="793" y="124778"/>
                  </a:moveTo>
                  <a:cubicBezTo>
                    <a:pt x="8446" y="133223"/>
                    <a:pt x="16080" y="141668"/>
                    <a:pt x="23714" y="150131"/>
                  </a:cubicBezTo>
                  <a:cubicBezTo>
                    <a:pt x="25957" y="152261"/>
                    <a:pt x="29463" y="152261"/>
                    <a:pt x="31707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2"/>
                    <a:pt x="163202" y="30756"/>
                    <a:pt x="161072" y="28513"/>
                  </a:cubicBezTo>
                  <a:lnTo>
                    <a:pt x="138791" y="1954"/>
                  </a:lnTo>
                  <a:cubicBezTo>
                    <a:pt x="136737" y="-497"/>
                    <a:pt x="132911" y="69"/>
                    <a:pt x="130780" y="1954"/>
                  </a:cubicBezTo>
                  <a:lnTo>
                    <a:pt x="17305" y="102197"/>
                  </a:lnTo>
                  <a:lnTo>
                    <a:pt x="793" y="116767"/>
                  </a:lnTo>
                  <a:cubicBezTo>
                    <a:pt x="-4674" y="121612"/>
                    <a:pt x="3357" y="129585"/>
                    <a:pt x="8785" y="124778"/>
                  </a:cubicBezTo>
                  <a:lnTo>
                    <a:pt x="122279" y="24536"/>
                  </a:lnTo>
                  <a:lnTo>
                    <a:pt x="138791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7" y="142120"/>
                  </a:lnTo>
                  <a:lnTo>
                    <a:pt x="8785" y="116767"/>
                  </a:lnTo>
                  <a:cubicBezTo>
                    <a:pt x="3922" y="111357"/>
                    <a:pt x="-4071" y="119387"/>
                    <a:pt x="793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9" name="Freeform: Shape 1008">
              <a:extLst>
                <a:ext uri="{FF2B5EF4-FFF2-40B4-BE49-F238E27FC236}">
                  <a16:creationId xmlns:a16="http://schemas.microsoft.com/office/drawing/2014/main" id="{541E2DF1-F5EB-7313-607E-925808C6A21F}"/>
                </a:ext>
              </a:extLst>
            </p:cNvPr>
            <p:cNvSpPr/>
            <p:nvPr/>
          </p:nvSpPr>
          <p:spPr>
            <a:xfrm>
              <a:off x="6359750" y="3571029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0" name="Freeform: Shape 1009">
              <a:extLst>
                <a:ext uri="{FF2B5EF4-FFF2-40B4-BE49-F238E27FC236}">
                  <a16:creationId xmlns:a16="http://schemas.microsoft.com/office/drawing/2014/main" id="{4264BD67-2810-2988-4EFE-A1E9AF7A1FA6}"/>
                </a:ext>
              </a:extLst>
            </p:cNvPr>
            <p:cNvSpPr/>
            <p:nvPr/>
          </p:nvSpPr>
          <p:spPr>
            <a:xfrm>
              <a:off x="8358475" y="3727000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1" name="Freeform: Shape 1010">
              <a:extLst>
                <a:ext uri="{FF2B5EF4-FFF2-40B4-BE49-F238E27FC236}">
                  <a16:creationId xmlns:a16="http://schemas.microsoft.com/office/drawing/2014/main" id="{58D090A1-C2F1-F2B4-BBBE-04E6B9C62080}"/>
                </a:ext>
              </a:extLst>
            </p:cNvPr>
            <p:cNvSpPr/>
            <p:nvPr/>
          </p:nvSpPr>
          <p:spPr>
            <a:xfrm>
              <a:off x="8456026" y="3814588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2" name="Freeform: Shape 1011">
              <a:extLst>
                <a:ext uri="{FF2B5EF4-FFF2-40B4-BE49-F238E27FC236}">
                  <a16:creationId xmlns:a16="http://schemas.microsoft.com/office/drawing/2014/main" id="{1D20C32E-70FB-756C-8F5D-ADF65CED7137}"/>
                </a:ext>
              </a:extLst>
            </p:cNvPr>
            <p:cNvSpPr/>
            <p:nvPr/>
          </p:nvSpPr>
          <p:spPr>
            <a:xfrm>
              <a:off x="8422399" y="3686560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3" name="Freeform: Shape 1012">
              <a:extLst>
                <a:ext uri="{FF2B5EF4-FFF2-40B4-BE49-F238E27FC236}">
                  <a16:creationId xmlns:a16="http://schemas.microsoft.com/office/drawing/2014/main" id="{6B886521-4351-EDF7-746A-A55AB3F524F9}"/>
                </a:ext>
              </a:extLst>
            </p:cNvPr>
            <p:cNvSpPr/>
            <p:nvPr/>
          </p:nvSpPr>
          <p:spPr>
            <a:xfrm>
              <a:off x="6398104" y="5679832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4" name="Freeform: Shape 1013">
              <a:extLst>
                <a:ext uri="{FF2B5EF4-FFF2-40B4-BE49-F238E27FC236}">
                  <a16:creationId xmlns:a16="http://schemas.microsoft.com/office/drawing/2014/main" id="{355D2B59-A8D0-EFCB-F372-30AE6EC8FC31}"/>
                </a:ext>
              </a:extLst>
            </p:cNvPr>
            <p:cNvSpPr/>
            <p:nvPr/>
          </p:nvSpPr>
          <p:spPr>
            <a:xfrm>
              <a:off x="6495655" y="5767420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8 w 52591"/>
                <a:gd name="connsiteY4" fmla="*/ 2074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4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8" y="11744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5" name="Freeform: Shape 1014">
              <a:extLst>
                <a:ext uri="{FF2B5EF4-FFF2-40B4-BE49-F238E27FC236}">
                  <a16:creationId xmlns:a16="http://schemas.microsoft.com/office/drawing/2014/main" id="{05F6F6CD-605C-59DC-762A-A32D0194D9F8}"/>
                </a:ext>
              </a:extLst>
            </p:cNvPr>
            <p:cNvSpPr/>
            <p:nvPr/>
          </p:nvSpPr>
          <p:spPr>
            <a:xfrm>
              <a:off x="6462028" y="5639391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7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6 w 52607"/>
                <a:gd name="connsiteY7" fmla="*/ 40981 h 52633"/>
                <a:gd name="connsiteX8" fmla="*/ 10554 w 52607"/>
                <a:gd name="connsiteY8" fmla="*/ 24111 h 52633"/>
                <a:gd name="connsiteX9" fmla="*/ 30667 w 52607"/>
                <a:gd name="connsiteY9" fmla="*/ 11727 h 52633"/>
                <a:gd name="connsiteX10" fmla="*/ 33664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7"/>
                    <a:pt x="3844" y="46749"/>
                    <a:pt x="16737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48" y="38945"/>
                    <a:pt x="9311" y="31670"/>
                    <a:pt x="10554" y="24111"/>
                  </a:cubicBezTo>
                  <a:cubicBezTo>
                    <a:pt x="12439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6" name="Freeform: Shape 1015">
              <a:extLst>
                <a:ext uri="{FF2B5EF4-FFF2-40B4-BE49-F238E27FC236}">
                  <a16:creationId xmlns:a16="http://schemas.microsoft.com/office/drawing/2014/main" id="{B4BB61CE-D836-BB2E-D9C0-9CC86DD9676E}"/>
                </a:ext>
              </a:extLst>
            </p:cNvPr>
            <p:cNvSpPr/>
            <p:nvPr/>
          </p:nvSpPr>
          <p:spPr>
            <a:xfrm>
              <a:off x="9866452" y="5446095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7" name="Freeform: Shape 1016">
              <a:extLst>
                <a:ext uri="{FF2B5EF4-FFF2-40B4-BE49-F238E27FC236}">
                  <a16:creationId xmlns:a16="http://schemas.microsoft.com/office/drawing/2014/main" id="{067C494E-B4BD-88C9-EC58-52745D40E8F3}"/>
                </a:ext>
              </a:extLst>
            </p:cNvPr>
            <p:cNvSpPr/>
            <p:nvPr/>
          </p:nvSpPr>
          <p:spPr>
            <a:xfrm>
              <a:off x="9964004" y="5533683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8 w 52591"/>
                <a:gd name="connsiteY4" fmla="*/ 2074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4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8" y="11744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8" name="Freeform: Shape 1017">
              <a:extLst>
                <a:ext uri="{FF2B5EF4-FFF2-40B4-BE49-F238E27FC236}">
                  <a16:creationId xmlns:a16="http://schemas.microsoft.com/office/drawing/2014/main" id="{7B84A383-D0B5-8391-3D86-357283D816C5}"/>
                </a:ext>
              </a:extLst>
            </p:cNvPr>
            <p:cNvSpPr/>
            <p:nvPr/>
          </p:nvSpPr>
          <p:spPr>
            <a:xfrm>
              <a:off x="9930376" y="5405655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7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6 w 52607"/>
                <a:gd name="connsiteY7" fmla="*/ 40981 h 52633"/>
                <a:gd name="connsiteX8" fmla="*/ 10554 w 52607"/>
                <a:gd name="connsiteY8" fmla="*/ 24111 h 52633"/>
                <a:gd name="connsiteX9" fmla="*/ 30667 w 52607"/>
                <a:gd name="connsiteY9" fmla="*/ 11727 h 52633"/>
                <a:gd name="connsiteX10" fmla="*/ 33664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7"/>
                    <a:pt x="3844" y="46749"/>
                    <a:pt x="16737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48" y="38945"/>
                    <a:pt x="9311" y="31670"/>
                    <a:pt x="10554" y="24111"/>
                  </a:cubicBezTo>
                  <a:cubicBezTo>
                    <a:pt x="12439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9" name="Freeform: Shape 1018">
              <a:extLst>
                <a:ext uri="{FF2B5EF4-FFF2-40B4-BE49-F238E27FC236}">
                  <a16:creationId xmlns:a16="http://schemas.microsoft.com/office/drawing/2014/main" id="{62AF4F89-D332-5AD0-2C0D-2EE8C7A4E450}"/>
                </a:ext>
              </a:extLst>
            </p:cNvPr>
            <p:cNvSpPr/>
            <p:nvPr/>
          </p:nvSpPr>
          <p:spPr>
            <a:xfrm>
              <a:off x="9632716" y="3885338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0" name="Freeform: Shape 1019">
              <a:extLst>
                <a:ext uri="{FF2B5EF4-FFF2-40B4-BE49-F238E27FC236}">
                  <a16:creationId xmlns:a16="http://schemas.microsoft.com/office/drawing/2014/main" id="{15C33FD3-A9BB-CB6A-E5B0-991346A90A7B}"/>
                </a:ext>
              </a:extLst>
            </p:cNvPr>
            <p:cNvSpPr/>
            <p:nvPr/>
          </p:nvSpPr>
          <p:spPr>
            <a:xfrm>
              <a:off x="9730267" y="3972926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1" name="Freeform: Shape 1020">
              <a:extLst>
                <a:ext uri="{FF2B5EF4-FFF2-40B4-BE49-F238E27FC236}">
                  <a16:creationId xmlns:a16="http://schemas.microsoft.com/office/drawing/2014/main" id="{68D862F7-3F77-748D-020B-C377EC237CFE}"/>
                </a:ext>
              </a:extLst>
            </p:cNvPr>
            <p:cNvSpPr/>
            <p:nvPr/>
          </p:nvSpPr>
          <p:spPr>
            <a:xfrm>
              <a:off x="9696640" y="3844898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2" name="Freeform: Shape 1021">
              <a:extLst>
                <a:ext uri="{FF2B5EF4-FFF2-40B4-BE49-F238E27FC236}">
                  <a16:creationId xmlns:a16="http://schemas.microsoft.com/office/drawing/2014/main" id="{2116849D-9BC3-B506-4F8C-DE1B61C51695}"/>
                </a:ext>
              </a:extLst>
            </p:cNvPr>
            <p:cNvSpPr/>
            <p:nvPr/>
          </p:nvSpPr>
          <p:spPr>
            <a:xfrm>
              <a:off x="11358777" y="3730678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3" name="Freeform: Shape 1022">
              <a:extLst>
                <a:ext uri="{FF2B5EF4-FFF2-40B4-BE49-F238E27FC236}">
                  <a16:creationId xmlns:a16="http://schemas.microsoft.com/office/drawing/2014/main" id="{0094C789-EF31-12B7-81D0-1F8807516303}"/>
                </a:ext>
              </a:extLst>
            </p:cNvPr>
            <p:cNvSpPr/>
            <p:nvPr/>
          </p:nvSpPr>
          <p:spPr>
            <a:xfrm>
              <a:off x="11447660" y="3727628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4" name="Freeform: Shape 1023">
              <a:extLst>
                <a:ext uri="{FF2B5EF4-FFF2-40B4-BE49-F238E27FC236}">
                  <a16:creationId xmlns:a16="http://schemas.microsoft.com/office/drawing/2014/main" id="{F755C3C4-8C49-9B41-FD21-67D3FA85F567}"/>
                </a:ext>
              </a:extLst>
            </p:cNvPr>
            <p:cNvSpPr/>
            <p:nvPr/>
          </p:nvSpPr>
          <p:spPr>
            <a:xfrm>
              <a:off x="11540034" y="3903567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7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7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5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7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7"/>
                  </a:lnTo>
                  <a:cubicBezTo>
                    <a:pt x="71548" y="39691"/>
                    <a:pt x="79427" y="73054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5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5" name="Freeform: Shape 1024">
              <a:extLst>
                <a:ext uri="{FF2B5EF4-FFF2-40B4-BE49-F238E27FC236}">
                  <a16:creationId xmlns:a16="http://schemas.microsoft.com/office/drawing/2014/main" id="{A5700D48-6A14-CDD9-EDE6-366EFC42D137}"/>
                </a:ext>
              </a:extLst>
            </p:cNvPr>
            <p:cNvSpPr/>
            <p:nvPr/>
          </p:nvSpPr>
          <p:spPr>
            <a:xfrm>
              <a:off x="11390187" y="3877784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6" name="Freeform: Shape 1025">
              <a:extLst>
                <a:ext uri="{FF2B5EF4-FFF2-40B4-BE49-F238E27FC236}">
                  <a16:creationId xmlns:a16="http://schemas.microsoft.com/office/drawing/2014/main" id="{A9634977-8D6E-BBE4-05CD-D2985316E25C}"/>
                </a:ext>
              </a:extLst>
            </p:cNvPr>
            <p:cNvSpPr/>
            <p:nvPr/>
          </p:nvSpPr>
          <p:spPr>
            <a:xfrm>
              <a:off x="6463371" y="469165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2"/>
                    <a:pt x="51622" y="27077"/>
                    <a:pt x="71509" y="17557"/>
                  </a:cubicBezTo>
                  <a:cubicBezTo>
                    <a:pt x="92338" y="7887"/>
                    <a:pt x="115749" y="10018"/>
                    <a:pt x="135900" y="20272"/>
                  </a:cubicBezTo>
                  <a:cubicBezTo>
                    <a:pt x="142384" y="23552"/>
                    <a:pt x="148115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7" name="Freeform: Shape 1026">
              <a:extLst>
                <a:ext uri="{FF2B5EF4-FFF2-40B4-BE49-F238E27FC236}">
                  <a16:creationId xmlns:a16="http://schemas.microsoft.com/office/drawing/2014/main" id="{428CDA1C-017A-A567-9374-492610907647}"/>
                </a:ext>
              </a:extLst>
            </p:cNvPr>
            <p:cNvSpPr/>
            <p:nvPr/>
          </p:nvSpPr>
          <p:spPr>
            <a:xfrm>
              <a:off x="6638983" y="486459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8" name="Freeform: Shape 1027">
              <a:extLst>
                <a:ext uri="{FF2B5EF4-FFF2-40B4-BE49-F238E27FC236}">
                  <a16:creationId xmlns:a16="http://schemas.microsoft.com/office/drawing/2014/main" id="{85F92C52-AABE-0871-E2D5-35DC3BC032FB}"/>
                </a:ext>
              </a:extLst>
            </p:cNvPr>
            <p:cNvSpPr/>
            <p:nvPr/>
          </p:nvSpPr>
          <p:spPr>
            <a:xfrm>
              <a:off x="6659954" y="483762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9" name="Freeform: Shape 1028">
              <a:extLst>
                <a:ext uri="{FF2B5EF4-FFF2-40B4-BE49-F238E27FC236}">
                  <a16:creationId xmlns:a16="http://schemas.microsoft.com/office/drawing/2014/main" id="{12D3818A-6644-B076-02FF-54FDEAC7973E}"/>
                </a:ext>
              </a:extLst>
            </p:cNvPr>
            <p:cNvSpPr/>
            <p:nvPr/>
          </p:nvSpPr>
          <p:spPr>
            <a:xfrm>
              <a:off x="8574540" y="5166672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2"/>
                    <a:pt x="51622" y="27077"/>
                    <a:pt x="71509" y="17557"/>
                  </a:cubicBezTo>
                  <a:cubicBezTo>
                    <a:pt x="92338" y="7887"/>
                    <a:pt x="115749" y="10018"/>
                    <a:pt x="135900" y="20272"/>
                  </a:cubicBezTo>
                  <a:cubicBezTo>
                    <a:pt x="142384" y="23552"/>
                    <a:pt x="148115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0" name="Freeform: Shape 1029">
              <a:extLst>
                <a:ext uri="{FF2B5EF4-FFF2-40B4-BE49-F238E27FC236}">
                  <a16:creationId xmlns:a16="http://schemas.microsoft.com/office/drawing/2014/main" id="{80221C83-B4B0-D360-8277-8DF93102F4F7}"/>
                </a:ext>
              </a:extLst>
            </p:cNvPr>
            <p:cNvSpPr/>
            <p:nvPr/>
          </p:nvSpPr>
          <p:spPr>
            <a:xfrm>
              <a:off x="8750152" y="5339603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1" name="Freeform: Shape 1030">
              <a:extLst>
                <a:ext uri="{FF2B5EF4-FFF2-40B4-BE49-F238E27FC236}">
                  <a16:creationId xmlns:a16="http://schemas.microsoft.com/office/drawing/2014/main" id="{2AF31255-0B1F-F80D-84DF-C380D676316A}"/>
                </a:ext>
              </a:extLst>
            </p:cNvPr>
            <p:cNvSpPr/>
            <p:nvPr/>
          </p:nvSpPr>
          <p:spPr>
            <a:xfrm>
              <a:off x="8771123" y="5312641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DC014A92-7452-1578-8532-9B68AB476ED0}"/>
                </a:ext>
              </a:extLst>
            </p:cNvPr>
            <p:cNvSpPr/>
            <p:nvPr/>
          </p:nvSpPr>
          <p:spPr>
            <a:xfrm>
              <a:off x="9803542" y="4118627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7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1"/>
                    <a:pt x="51622" y="27077"/>
                    <a:pt x="71509" y="17557"/>
                  </a:cubicBezTo>
                  <a:cubicBezTo>
                    <a:pt x="92338" y="7887"/>
                    <a:pt x="115749" y="10017"/>
                    <a:pt x="135900" y="20272"/>
                  </a:cubicBezTo>
                  <a:cubicBezTo>
                    <a:pt x="142384" y="23551"/>
                    <a:pt x="148115" y="13787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3" name="Freeform: Shape 1032">
              <a:extLst>
                <a:ext uri="{FF2B5EF4-FFF2-40B4-BE49-F238E27FC236}">
                  <a16:creationId xmlns:a16="http://schemas.microsoft.com/office/drawing/2014/main" id="{300A42AB-4BAC-90CF-2A1B-4699E24E361C}"/>
                </a:ext>
              </a:extLst>
            </p:cNvPr>
            <p:cNvSpPr/>
            <p:nvPr/>
          </p:nvSpPr>
          <p:spPr>
            <a:xfrm>
              <a:off x="9979154" y="4291558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4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4" name="Freeform: Shape 1033">
              <a:extLst>
                <a:ext uri="{FF2B5EF4-FFF2-40B4-BE49-F238E27FC236}">
                  <a16:creationId xmlns:a16="http://schemas.microsoft.com/office/drawing/2014/main" id="{979B343F-B60A-F662-FA23-DD7C02A55D93}"/>
                </a:ext>
              </a:extLst>
            </p:cNvPr>
            <p:cNvSpPr/>
            <p:nvPr/>
          </p:nvSpPr>
          <p:spPr>
            <a:xfrm>
              <a:off x="10000125" y="4264596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6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5" name="Freeform: Shape 1034">
              <a:extLst>
                <a:ext uri="{FF2B5EF4-FFF2-40B4-BE49-F238E27FC236}">
                  <a16:creationId xmlns:a16="http://schemas.microsoft.com/office/drawing/2014/main" id="{87F8378D-E38B-35C6-3B1E-6B30C81DB3A7}"/>
                </a:ext>
              </a:extLst>
            </p:cNvPr>
            <p:cNvSpPr/>
            <p:nvPr/>
          </p:nvSpPr>
          <p:spPr>
            <a:xfrm>
              <a:off x="9127111" y="4161715"/>
              <a:ext cx="138779" cy="197828"/>
            </a:xfrm>
            <a:custGeom>
              <a:avLst/>
              <a:gdLst>
                <a:gd name="connsiteX0" fmla="*/ 10332 w 138779"/>
                <a:gd name="connsiteY0" fmla="*/ 47964 h 197828"/>
                <a:gd name="connsiteX1" fmla="*/ 37909 w 138779"/>
                <a:gd name="connsiteY1" fmla="*/ 11943 h 197828"/>
                <a:gd name="connsiteX2" fmla="*/ 76777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7 w 138779"/>
                <a:gd name="connsiteY5" fmla="*/ 100875 h 197828"/>
                <a:gd name="connsiteX6" fmla="*/ 126484 w 138779"/>
                <a:gd name="connsiteY6" fmla="*/ 131732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7 w 138779"/>
                <a:gd name="connsiteY11" fmla="*/ 90018 h 197828"/>
                <a:gd name="connsiteX12" fmla="*/ 37608 w 138779"/>
                <a:gd name="connsiteY12" fmla="*/ 115164 h 197828"/>
                <a:gd name="connsiteX13" fmla="*/ 44469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2" y="47964"/>
                  </a:moveTo>
                  <a:cubicBezTo>
                    <a:pt x="10445" y="31565"/>
                    <a:pt x="21491" y="15750"/>
                    <a:pt x="37909" y="11943"/>
                  </a:cubicBezTo>
                  <a:cubicBezTo>
                    <a:pt x="53064" y="8813"/>
                    <a:pt x="68559" y="15449"/>
                    <a:pt x="76777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29" y="128792"/>
                    <a:pt x="43395" y="124928"/>
                  </a:cubicBezTo>
                  <a:cubicBezTo>
                    <a:pt x="58116" y="113920"/>
                    <a:pt x="74308" y="101460"/>
                    <a:pt x="93497" y="100875"/>
                  </a:cubicBezTo>
                  <a:cubicBezTo>
                    <a:pt x="112234" y="100310"/>
                    <a:pt x="126767" y="112581"/>
                    <a:pt x="126484" y="131732"/>
                  </a:cubicBezTo>
                  <a:cubicBezTo>
                    <a:pt x="125918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6" y="146171"/>
                    <a:pt x="137549" y="126982"/>
                  </a:cubicBezTo>
                  <a:cubicBezTo>
                    <a:pt x="135890" y="107134"/>
                    <a:pt x="121489" y="92657"/>
                    <a:pt x="101847" y="90018"/>
                  </a:cubicBezTo>
                  <a:cubicBezTo>
                    <a:pt x="77342" y="86719"/>
                    <a:pt x="56287" y="101196"/>
                    <a:pt x="37608" y="115164"/>
                  </a:cubicBezTo>
                  <a:lnTo>
                    <a:pt x="44469" y="124042"/>
                  </a:lnTo>
                  <a:cubicBezTo>
                    <a:pt x="62018" y="109283"/>
                    <a:pt x="80283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7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id="{C259BD58-871E-FC31-79E7-26DD4D4A5A2F}"/>
                </a:ext>
              </a:extLst>
            </p:cNvPr>
            <p:cNvSpPr/>
            <p:nvPr/>
          </p:nvSpPr>
          <p:spPr>
            <a:xfrm>
              <a:off x="9321166" y="4296209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14"/>
                    <a:pt x="2512" y="22648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32"/>
                    <a:pt x="11711" y="12017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C16B6A62-61C3-2D3D-213B-A1CC4375E7AA}"/>
                </a:ext>
              </a:extLst>
            </p:cNvPr>
            <p:cNvSpPr/>
            <p:nvPr/>
          </p:nvSpPr>
          <p:spPr>
            <a:xfrm>
              <a:off x="9308618" y="4110552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1" y="58337"/>
                    <a:pt x="44164" y="109627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7" y="105706"/>
                    <a:pt x="34117" y="53493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8" name="Freeform: Shape 1037">
              <a:extLst>
                <a:ext uri="{FF2B5EF4-FFF2-40B4-BE49-F238E27FC236}">
                  <a16:creationId xmlns:a16="http://schemas.microsoft.com/office/drawing/2014/main" id="{CAB12DE6-2024-DB2F-29C7-7D586007635B}"/>
                </a:ext>
              </a:extLst>
            </p:cNvPr>
            <p:cNvSpPr/>
            <p:nvPr/>
          </p:nvSpPr>
          <p:spPr>
            <a:xfrm>
              <a:off x="9373322" y="4088862"/>
              <a:ext cx="97103" cy="107506"/>
            </a:xfrm>
            <a:custGeom>
              <a:avLst/>
              <a:gdLst>
                <a:gd name="connsiteX0" fmla="*/ -955 w 97103"/>
                <a:gd name="connsiteY0" fmla="*/ 7418 h 107506"/>
                <a:gd name="connsiteX1" fmla="*/ 12239 w 97103"/>
                <a:gd name="connsiteY1" fmla="*/ 103664 h 107506"/>
                <a:gd name="connsiteX2" fmla="*/ 19195 w 97103"/>
                <a:gd name="connsiteY2" fmla="*/ 107623 h 107506"/>
                <a:gd name="connsiteX3" fmla="*/ 19195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80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955" y="7418"/>
                  </a:moveTo>
                  <a:cubicBezTo>
                    <a:pt x="3437" y="39500"/>
                    <a:pt x="7829" y="71582"/>
                    <a:pt x="12239" y="103664"/>
                  </a:cubicBezTo>
                  <a:cubicBezTo>
                    <a:pt x="13069" y="106680"/>
                    <a:pt x="16180" y="108452"/>
                    <a:pt x="19195" y="107623"/>
                  </a:cubicBezTo>
                  <a:cubicBezTo>
                    <a:pt x="19195" y="107623"/>
                    <a:pt x="19195" y="107623"/>
                    <a:pt x="19195" y="107623"/>
                  </a:cubicBezTo>
                  <a:lnTo>
                    <a:pt x="92181" y="82138"/>
                  </a:lnTo>
                  <a:cubicBezTo>
                    <a:pt x="99024" y="79763"/>
                    <a:pt x="96083" y="68830"/>
                    <a:pt x="89184" y="71243"/>
                  </a:cubicBezTo>
                  <a:lnTo>
                    <a:pt x="16180" y="96709"/>
                  </a:lnTo>
                  <a:lnTo>
                    <a:pt x="23135" y="100667"/>
                  </a:lnTo>
                  <a:cubicBezTo>
                    <a:pt x="18761" y="68585"/>
                    <a:pt x="14369" y="36503"/>
                    <a:pt x="9940" y="4421"/>
                  </a:cubicBezTo>
                  <a:cubicBezTo>
                    <a:pt x="8960" y="-2761"/>
                    <a:pt x="-1936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9" name="Freeform: Shape 1038">
              <a:extLst>
                <a:ext uri="{FF2B5EF4-FFF2-40B4-BE49-F238E27FC236}">
                  <a16:creationId xmlns:a16="http://schemas.microsoft.com/office/drawing/2014/main" id="{901A7E44-3653-75FB-95A3-E609B3C625F9}"/>
                </a:ext>
              </a:extLst>
            </p:cNvPr>
            <p:cNvSpPr/>
            <p:nvPr/>
          </p:nvSpPr>
          <p:spPr>
            <a:xfrm>
              <a:off x="9440067" y="4120764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3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4" y="44657"/>
                    <a:pt x="12203" y="81904"/>
                    <a:pt x="18763" y="119132"/>
                  </a:cubicBezTo>
                  <a:cubicBezTo>
                    <a:pt x="20026" y="126295"/>
                    <a:pt x="30922" y="123260"/>
                    <a:pt x="29658" y="116135"/>
                  </a:cubicBezTo>
                  <a:lnTo>
                    <a:pt x="9979" y="4413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E64D1861-6158-5902-8D68-25F840D7FECF}"/>
                </a:ext>
              </a:extLst>
            </p:cNvPr>
            <p:cNvSpPr/>
            <p:nvPr/>
          </p:nvSpPr>
          <p:spPr>
            <a:xfrm>
              <a:off x="6850767" y="4179228"/>
              <a:ext cx="731757" cy="501989"/>
            </a:xfrm>
            <a:custGeom>
              <a:avLst/>
              <a:gdLst>
                <a:gd name="connsiteX0" fmla="*/ 120691 w 731757"/>
                <a:gd name="connsiteY0" fmla="*/ 224434 h 501989"/>
                <a:gd name="connsiteX1" fmla="*/ 334165 w 731757"/>
                <a:gd name="connsiteY1" fmla="*/ 14542 h 501989"/>
                <a:gd name="connsiteX2" fmla="*/ 625864 w 731757"/>
                <a:gd name="connsiteY2" fmla="*/ 167225 h 501989"/>
                <a:gd name="connsiteX3" fmla="*/ 658625 w 731757"/>
                <a:gd name="connsiteY3" fmla="*/ 365411 h 501989"/>
                <a:gd name="connsiteX4" fmla="*/ 662772 w 731757"/>
                <a:gd name="connsiteY4" fmla="*/ 370878 h 501989"/>
                <a:gd name="connsiteX5" fmla="*/ 723525 w 731757"/>
                <a:gd name="connsiteY5" fmla="*/ 386692 h 501989"/>
                <a:gd name="connsiteX6" fmla="*/ 719585 w 731757"/>
                <a:gd name="connsiteY6" fmla="*/ 379737 h 501989"/>
                <a:gd name="connsiteX7" fmla="*/ 691311 w 731757"/>
                <a:gd name="connsiteY7" fmla="*/ 495173 h 501989"/>
                <a:gd name="connsiteX8" fmla="*/ 698266 w 731757"/>
                <a:gd name="connsiteY8" fmla="*/ 491214 h 501989"/>
                <a:gd name="connsiteX9" fmla="*/ 159164 w 731757"/>
                <a:gd name="connsiteY9" fmla="*/ 357702 h 501989"/>
                <a:gd name="connsiteX10" fmla="*/ 6086 w 731757"/>
                <a:gd name="connsiteY10" fmla="*/ 320209 h 501989"/>
                <a:gd name="connsiteX11" fmla="*/ 10044 w 731757"/>
                <a:gd name="connsiteY11" fmla="*/ 327165 h 501989"/>
                <a:gd name="connsiteX12" fmla="*/ 38319 w 731757"/>
                <a:gd name="connsiteY12" fmla="*/ 208205 h 501989"/>
                <a:gd name="connsiteX13" fmla="*/ 31362 w 731757"/>
                <a:gd name="connsiteY13" fmla="*/ 212144 h 501989"/>
                <a:gd name="connsiteX14" fmla="*/ 113567 w 731757"/>
                <a:gd name="connsiteY14" fmla="*/ 229806 h 501989"/>
                <a:gd name="connsiteX15" fmla="*/ 116563 w 731757"/>
                <a:gd name="connsiteY15" fmla="*/ 218911 h 501989"/>
                <a:gd name="connsiteX16" fmla="*/ 34378 w 731757"/>
                <a:gd name="connsiteY16" fmla="*/ 201249 h 501989"/>
                <a:gd name="connsiteX17" fmla="*/ 27423 w 731757"/>
                <a:gd name="connsiteY17" fmla="*/ 205188 h 501989"/>
                <a:gd name="connsiteX18" fmla="*/ -852 w 731757"/>
                <a:gd name="connsiteY18" fmla="*/ 324168 h 501989"/>
                <a:gd name="connsiteX19" fmla="*/ 3107 w 731757"/>
                <a:gd name="connsiteY19" fmla="*/ 331123 h 501989"/>
                <a:gd name="connsiteX20" fmla="*/ 542209 w 731757"/>
                <a:gd name="connsiteY20" fmla="*/ 464674 h 501989"/>
                <a:gd name="connsiteX21" fmla="*/ 695288 w 731757"/>
                <a:gd name="connsiteY21" fmla="*/ 502128 h 501989"/>
                <a:gd name="connsiteX22" fmla="*/ 702243 w 731757"/>
                <a:gd name="connsiteY22" fmla="*/ 498169 h 501989"/>
                <a:gd name="connsiteX23" fmla="*/ 730518 w 731757"/>
                <a:gd name="connsiteY23" fmla="*/ 382753 h 501989"/>
                <a:gd name="connsiteX24" fmla="*/ 726578 w 731757"/>
                <a:gd name="connsiteY24" fmla="*/ 375797 h 501989"/>
                <a:gd name="connsiteX25" fmla="*/ 665826 w 731757"/>
                <a:gd name="connsiteY25" fmla="*/ 359964 h 501989"/>
                <a:gd name="connsiteX26" fmla="*/ 669972 w 731757"/>
                <a:gd name="connsiteY26" fmla="*/ 365411 h 501989"/>
                <a:gd name="connsiteX27" fmla="*/ 644487 w 731757"/>
                <a:gd name="connsiteY27" fmla="*/ 180684 h 501989"/>
                <a:gd name="connsiteX28" fmla="*/ 525358 w 731757"/>
                <a:gd name="connsiteY28" fmla="*/ 41007 h 501989"/>
                <a:gd name="connsiteX29" fmla="*/ 198126 w 731757"/>
                <a:gd name="connsiteY29" fmla="*/ 65305 h 501989"/>
                <a:gd name="connsiteX30" fmla="*/ 109344 w 731757"/>
                <a:gd name="connsiteY30" fmla="*/ 224434 h 501989"/>
                <a:gd name="connsiteX31" fmla="*/ 120691 w 731757"/>
                <a:gd name="connsiteY31" fmla="*/ 224434 h 50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89">
                  <a:moveTo>
                    <a:pt x="120691" y="224434"/>
                  </a:moveTo>
                  <a:cubicBezTo>
                    <a:pt x="132001" y="115690"/>
                    <a:pt x="230020" y="31978"/>
                    <a:pt x="334165" y="14542"/>
                  </a:cubicBezTo>
                  <a:cubicBezTo>
                    <a:pt x="453691" y="-5457"/>
                    <a:pt x="572256" y="60121"/>
                    <a:pt x="625864" y="167225"/>
                  </a:cubicBezTo>
                  <a:cubicBezTo>
                    <a:pt x="656457" y="228355"/>
                    <a:pt x="664355" y="297948"/>
                    <a:pt x="658625" y="365411"/>
                  </a:cubicBezTo>
                  <a:cubicBezTo>
                    <a:pt x="658625" y="367956"/>
                    <a:pt x="660322" y="370199"/>
                    <a:pt x="662772" y="370878"/>
                  </a:cubicBezTo>
                  <a:cubicBezTo>
                    <a:pt x="682960" y="376401"/>
                    <a:pt x="703280" y="381396"/>
                    <a:pt x="723525" y="386692"/>
                  </a:cubicBezTo>
                  <a:cubicBezTo>
                    <a:pt x="722224" y="384374"/>
                    <a:pt x="720904" y="382055"/>
                    <a:pt x="719585" y="379737"/>
                  </a:cubicBezTo>
                  <a:cubicBezTo>
                    <a:pt x="710198" y="418228"/>
                    <a:pt x="700773" y="456700"/>
                    <a:pt x="691311" y="495173"/>
                  </a:cubicBezTo>
                  <a:lnTo>
                    <a:pt x="698266" y="491214"/>
                  </a:lnTo>
                  <a:cubicBezTo>
                    <a:pt x="518327" y="447709"/>
                    <a:pt x="338915" y="402149"/>
                    <a:pt x="159164" y="357702"/>
                  </a:cubicBezTo>
                  <a:cubicBezTo>
                    <a:pt x="108175" y="345129"/>
                    <a:pt x="57149" y="332632"/>
                    <a:pt x="6086" y="320209"/>
                  </a:cubicBezTo>
                  <a:lnTo>
                    <a:pt x="10044" y="327165"/>
                  </a:lnTo>
                  <a:lnTo>
                    <a:pt x="38319" y="208205"/>
                  </a:lnTo>
                  <a:lnTo>
                    <a:pt x="31362" y="212144"/>
                  </a:lnTo>
                  <a:cubicBezTo>
                    <a:pt x="58770" y="218025"/>
                    <a:pt x="86027" y="224472"/>
                    <a:pt x="113567" y="229806"/>
                  </a:cubicBezTo>
                  <a:cubicBezTo>
                    <a:pt x="120673" y="231201"/>
                    <a:pt x="123708" y="220381"/>
                    <a:pt x="116563" y="218911"/>
                  </a:cubicBezTo>
                  <a:cubicBezTo>
                    <a:pt x="89062" y="213558"/>
                    <a:pt x="61768" y="207130"/>
                    <a:pt x="34378" y="201249"/>
                  </a:cubicBezTo>
                  <a:cubicBezTo>
                    <a:pt x="31362" y="200420"/>
                    <a:pt x="28252" y="202172"/>
                    <a:pt x="27423" y="205188"/>
                  </a:cubicBezTo>
                  <a:cubicBezTo>
                    <a:pt x="17980" y="244848"/>
                    <a:pt x="8555" y="284508"/>
                    <a:pt x="-852" y="324168"/>
                  </a:cubicBezTo>
                  <a:cubicBezTo>
                    <a:pt x="-1625" y="327165"/>
                    <a:pt x="129" y="330238"/>
                    <a:pt x="3107" y="331123"/>
                  </a:cubicBezTo>
                  <a:cubicBezTo>
                    <a:pt x="183009" y="374685"/>
                    <a:pt x="362439" y="420245"/>
                    <a:pt x="542209" y="464674"/>
                  </a:cubicBezTo>
                  <a:cubicBezTo>
                    <a:pt x="593217" y="477247"/>
                    <a:pt x="644242" y="489725"/>
                    <a:pt x="695288" y="502128"/>
                  </a:cubicBezTo>
                  <a:cubicBezTo>
                    <a:pt x="698304" y="502901"/>
                    <a:pt x="701376" y="501148"/>
                    <a:pt x="702243" y="498169"/>
                  </a:cubicBezTo>
                  <a:cubicBezTo>
                    <a:pt x="711687" y="459697"/>
                    <a:pt x="721112" y="421225"/>
                    <a:pt x="730518" y="382753"/>
                  </a:cubicBezTo>
                  <a:cubicBezTo>
                    <a:pt x="731347" y="379737"/>
                    <a:pt x="729595" y="376627"/>
                    <a:pt x="726578" y="375797"/>
                  </a:cubicBezTo>
                  <a:cubicBezTo>
                    <a:pt x="706333" y="370500"/>
                    <a:pt x="686014" y="365486"/>
                    <a:pt x="665826" y="359964"/>
                  </a:cubicBezTo>
                  <a:cubicBezTo>
                    <a:pt x="667202" y="361849"/>
                    <a:pt x="668578" y="363602"/>
                    <a:pt x="669972" y="365411"/>
                  </a:cubicBezTo>
                  <a:cubicBezTo>
                    <a:pt x="675288" y="302962"/>
                    <a:pt x="668936" y="238892"/>
                    <a:pt x="644487" y="180684"/>
                  </a:cubicBezTo>
                  <a:cubicBezTo>
                    <a:pt x="620285" y="123155"/>
                    <a:pt x="578872" y="73429"/>
                    <a:pt x="525358" y="41007"/>
                  </a:cubicBezTo>
                  <a:cubicBezTo>
                    <a:pt x="422174" y="-21121"/>
                    <a:pt x="290999" y="-11376"/>
                    <a:pt x="198126" y="65305"/>
                  </a:cubicBezTo>
                  <a:cubicBezTo>
                    <a:pt x="149833" y="105323"/>
                    <a:pt x="115847" y="161438"/>
                    <a:pt x="109344" y="224434"/>
                  </a:cubicBezTo>
                  <a:cubicBezTo>
                    <a:pt x="108646" y="231672"/>
                    <a:pt x="119956" y="231616"/>
                    <a:pt x="120691" y="2244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id="{CD35657C-DB3C-F622-D37D-F1AFA347ECD7}"/>
                </a:ext>
              </a:extLst>
            </p:cNvPr>
            <p:cNvSpPr/>
            <p:nvPr/>
          </p:nvSpPr>
          <p:spPr>
            <a:xfrm>
              <a:off x="7063765" y="4280518"/>
              <a:ext cx="359304" cy="237783"/>
            </a:xfrm>
            <a:custGeom>
              <a:avLst/>
              <a:gdLst>
                <a:gd name="connsiteX0" fmla="*/ 10105 w 359304"/>
                <a:gd name="connsiteY0" fmla="*/ 144501 h 237783"/>
                <a:gd name="connsiteX1" fmla="*/ 154041 w 359304"/>
                <a:gd name="connsiteY1" fmla="*/ 13062 h 237783"/>
                <a:gd name="connsiteX2" fmla="*/ 329796 w 359304"/>
                <a:gd name="connsiteY2" fmla="*/ 106933 h 237783"/>
                <a:gd name="connsiteX3" fmla="*/ 345536 w 359304"/>
                <a:gd name="connsiteY3" fmla="*/ 232434 h 237783"/>
                <a:gd name="connsiteX4" fmla="*/ 352698 w 359304"/>
                <a:gd name="connsiteY4" fmla="*/ 226987 h 237783"/>
                <a:gd name="connsiteX5" fmla="*/ 6146 w 359304"/>
                <a:gd name="connsiteY5" fmla="*/ 137545 h 237783"/>
                <a:gd name="connsiteX6" fmla="*/ 3149 w 359304"/>
                <a:gd name="connsiteY6" fmla="*/ 148459 h 237783"/>
                <a:gd name="connsiteX7" fmla="*/ 349702 w 359304"/>
                <a:gd name="connsiteY7" fmla="*/ 237901 h 237783"/>
                <a:gd name="connsiteX8" fmla="*/ 356638 w 359304"/>
                <a:gd name="connsiteY8" fmla="*/ 233943 h 237783"/>
                <a:gd name="connsiteX9" fmla="*/ 356846 w 359304"/>
                <a:gd name="connsiteY9" fmla="*/ 232434 h 237783"/>
                <a:gd name="connsiteX10" fmla="*/ 343651 w 359304"/>
                <a:gd name="connsiteY10" fmla="*/ 110967 h 237783"/>
                <a:gd name="connsiteX11" fmla="*/ 272455 w 359304"/>
                <a:gd name="connsiteY11" fmla="*/ 25559 h 237783"/>
                <a:gd name="connsiteX12" fmla="*/ 66654 w 359304"/>
                <a:gd name="connsiteY12" fmla="*/ 39338 h 237783"/>
                <a:gd name="connsiteX13" fmla="*/ -828 w 359304"/>
                <a:gd name="connsiteY13" fmla="*/ 141504 h 237783"/>
                <a:gd name="connsiteX14" fmla="*/ 10105 w 359304"/>
                <a:gd name="connsiteY14" fmla="*/ 144501 h 237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3">
                  <a:moveTo>
                    <a:pt x="10105" y="144501"/>
                  </a:moveTo>
                  <a:cubicBezTo>
                    <a:pt x="27729" y="77905"/>
                    <a:pt x="85145" y="22882"/>
                    <a:pt x="154041" y="13062"/>
                  </a:cubicBezTo>
                  <a:cubicBezTo>
                    <a:pt x="226556" y="2713"/>
                    <a:pt x="299466" y="39583"/>
                    <a:pt x="329796" y="106933"/>
                  </a:cubicBezTo>
                  <a:cubicBezTo>
                    <a:pt x="347459" y="146141"/>
                    <a:pt x="348853" y="190249"/>
                    <a:pt x="345536" y="232434"/>
                  </a:cubicBezTo>
                  <a:lnTo>
                    <a:pt x="352698" y="226987"/>
                  </a:lnTo>
                  <a:cubicBezTo>
                    <a:pt x="238318" y="192869"/>
                    <a:pt x="121262" y="168949"/>
                    <a:pt x="6146" y="137545"/>
                  </a:cubicBezTo>
                  <a:cubicBezTo>
                    <a:pt x="-885" y="135660"/>
                    <a:pt x="-3882" y="146536"/>
                    <a:pt x="3149" y="148459"/>
                  </a:cubicBezTo>
                  <a:cubicBezTo>
                    <a:pt x="118264" y="179863"/>
                    <a:pt x="235321" y="203783"/>
                    <a:pt x="349702" y="237901"/>
                  </a:cubicBezTo>
                  <a:cubicBezTo>
                    <a:pt x="352717" y="238730"/>
                    <a:pt x="355828" y="236940"/>
                    <a:pt x="356638" y="233943"/>
                  </a:cubicBezTo>
                  <a:cubicBezTo>
                    <a:pt x="356789" y="233452"/>
                    <a:pt x="356846" y="232943"/>
                    <a:pt x="356846" y="232434"/>
                  </a:cubicBezTo>
                  <a:cubicBezTo>
                    <a:pt x="360050" y="191719"/>
                    <a:pt x="358731" y="149496"/>
                    <a:pt x="343651" y="110967"/>
                  </a:cubicBezTo>
                  <a:cubicBezTo>
                    <a:pt x="329796" y="75530"/>
                    <a:pt x="305272" y="44993"/>
                    <a:pt x="272455" y="25559"/>
                  </a:cubicBezTo>
                  <a:cubicBezTo>
                    <a:pt x="208140" y="-12725"/>
                    <a:pt x="125163" y="-6919"/>
                    <a:pt x="66654" y="39338"/>
                  </a:cubicBezTo>
                  <a:cubicBezTo>
                    <a:pt x="33761" y="65256"/>
                    <a:pt x="10105" y="101090"/>
                    <a:pt x="-828" y="141504"/>
                  </a:cubicBezTo>
                  <a:cubicBezTo>
                    <a:pt x="-2657" y="148535"/>
                    <a:pt x="8238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2" name="Freeform: Shape 1041">
              <a:extLst>
                <a:ext uri="{FF2B5EF4-FFF2-40B4-BE49-F238E27FC236}">
                  <a16:creationId xmlns:a16="http://schemas.microsoft.com/office/drawing/2014/main" id="{AFE4DDD8-4A35-4346-1501-298AB03F75D6}"/>
                </a:ext>
              </a:extLst>
            </p:cNvPr>
            <p:cNvSpPr/>
            <p:nvPr/>
          </p:nvSpPr>
          <p:spPr>
            <a:xfrm>
              <a:off x="6950723" y="4511295"/>
              <a:ext cx="13568" cy="17403"/>
            </a:xfrm>
            <a:custGeom>
              <a:avLst/>
              <a:gdLst>
                <a:gd name="connsiteX0" fmla="*/ 1434 w 13568"/>
                <a:gd name="connsiteY0" fmla="*/ 4448 h 17403"/>
                <a:gd name="connsiteX1" fmla="*/ -828 w 13568"/>
                <a:gd name="connsiteY1" fmla="*/ 10593 h 17403"/>
                <a:gd name="connsiteX2" fmla="*/ 3111 w 13568"/>
                <a:gd name="connsiteY2" fmla="*/ 17549 h 17403"/>
                <a:gd name="connsiteX3" fmla="*/ 10066 w 13568"/>
                <a:gd name="connsiteY3" fmla="*/ 13609 h 17403"/>
                <a:gd name="connsiteX4" fmla="*/ 12329 w 13568"/>
                <a:gd name="connsiteY4" fmla="*/ 7445 h 17403"/>
                <a:gd name="connsiteX5" fmla="*/ 8389 w 13568"/>
                <a:gd name="connsiteY5" fmla="*/ 490 h 17403"/>
                <a:gd name="connsiteX6" fmla="*/ 1434 w 13568"/>
                <a:gd name="connsiteY6" fmla="*/ 4448 h 1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3">
                  <a:moveTo>
                    <a:pt x="1434" y="4448"/>
                  </a:moveTo>
                  <a:lnTo>
                    <a:pt x="-828" y="10593"/>
                  </a:lnTo>
                  <a:cubicBezTo>
                    <a:pt x="-1658" y="13609"/>
                    <a:pt x="96" y="16719"/>
                    <a:pt x="3111" y="17549"/>
                  </a:cubicBezTo>
                  <a:cubicBezTo>
                    <a:pt x="6109" y="18302"/>
                    <a:pt x="9181" y="16568"/>
                    <a:pt x="10066" y="13609"/>
                  </a:cubicBezTo>
                  <a:lnTo>
                    <a:pt x="12329" y="7445"/>
                  </a:lnTo>
                  <a:cubicBezTo>
                    <a:pt x="13158" y="4429"/>
                    <a:pt x="11406" y="1319"/>
                    <a:pt x="8389" y="490"/>
                  </a:cubicBezTo>
                  <a:cubicBezTo>
                    <a:pt x="5392" y="-246"/>
                    <a:pt x="2319" y="1489"/>
                    <a:pt x="1434" y="4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3" name="Freeform: Shape 1042">
              <a:extLst>
                <a:ext uri="{FF2B5EF4-FFF2-40B4-BE49-F238E27FC236}">
                  <a16:creationId xmlns:a16="http://schemas.microsoft.com/office/drawing/2014/main" id="{9BD17787-171F-3D94-BA05-FF8DA4AE9212}"/>
                </a:ext>
              </a:extLst>
            </p:cNvPr>
            <p:cNvSpPr/>
            <p:nvPr/>
          </p:nvSpPr>
          <p:spPr>
            <a:xfrm>
              <a:off x="7025789" y="4532522"/>
              <a:ext cx="12636" cy="17522"/>
            </a:xfrm>
            <a:custGeom>
              <a:avLst/>
              <a:gdLst>
                <a:gd name="connsiteX0" fmla="*/ 485 w 12636"/>
                <a:gd name="connsiteY0" fmla="*/ 4483 h 17522"/>
                <a:gd name="connsiteX1" fmla="*/ -873 w 12636"/>
                <a:gd name="connsiteY1" fmla="*/ 10836 h 17522"/>
                <a:gd name="connsiteX2" fmla="*/ 3274 w 12636"/>
                <a:gd name="connsiteY2" fmla="*/ 17678 h 17522"/>
                <a:gd name="connsiteX3" fmla="*/ 10023 w 12636"/>
                <a:gd name="connsiteY3" fmla="*/ 13852 h 17522"/>
                <a:gd name="connsiteX4" fmla="*/ 11399 w 12636"/>
                <a:gd name="connsiteY4" fmla="*/ 7499 h 17522"/>
                <a:gd name="connsiteX5" fmla="*/ 7440 w 12636"/>
                <a:gd name="connsiteY5" fmla="*/ 525 h 17522"/>
                <a:gd name="connsiteX6" fmla="*/ 485 w 12636"/>
                <a:gd name="connsiteY6" fmla="*/ 4483 h 1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22">
                  <a:moveTo>
                    <a:pt x="485" y="4483"/>
                  </a:moveTo>
                  <a:lnTo>
                    <a:pt x="-873" y="10836"/>
                  </a:lnTo>
                  <a:cubicBezTo>
                    <a:pt x="-1607" y="13870"/>
                    <a:pt x="240" y="16924"/>
                    <a:pt x="3274" y="17678"/>
                  </a:cubicBezTo>
                  <a:cubicBezTo>
                    <a:pt x="6177" y="18395"/>
                    <a:pt x="9136" y="16717"/>
                    <a:pt x="10023" y="13852"/>
                  </a:cubicBezTo>
                  <a:cubicBezTo>
                    <a:pt x="10494" y="11722"/>
                    <a:pt x="10946" y="9611"/>
                    <a:pt x="11399" y="7499"/>
                  </a:cubicBezTo>
                  <a:cubicBezTo>
                    <a:pt x="12228" y="4483"/>
                    <a:pt x="10456" y="1373"/>
                    <a:pt x="7440" y="525"/>
                  </a:cubicBezTo>
                  <a:cubicBezTo>
                    <a:pt x="4443" y="-304"/>
                    <a:pt x="1314" y="1468"/>
                    <a:pt x="485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4" name="Freeform: Shape 1043">
              <a:extLst>
                <a:ext uri="{FF2B5EF4-FFF2-40B4-BE49-F238E27FC236}">
                  <a16:creationId xmlns:a16="http://schemas.microsoft.com/office/drawing/2014/main" id="{8E19DAB4-8B2B-6B0A-07DB-C94D94AB5D04}"/>
                </a:ext>
              </a:extLst>
            </p:cNvPr>
            <p:cNvSpPr/>
            <p:nvPr/>
          </p:nvSpPr>
          <p:spPr>
            <a:xfrm>
              <a:off x="7100997" y="4548883"/>
              <a:ext cx="13458" cy="21464"/>
            </a:xfrm>
            <a:custGeom>
              <a:avLst/>
              <a:gdLst>
                <a:gd name="connsiteX0" fmla="*/ 1335 w 13458"/>
                <a:gd name="connsiteY0" fmla="*/ 4484 h 21464"/>
                <a:gd name="connsiteX1" fmla="*/ -852 w 13458"/>
                <a:gd name="connsiteY1" fmla="*/ 14625 h 21464"/>
                <a:gd name="connsiteX2" fmla="*/ 3107 w 13458"/>
                <a:gd name="connsiteY2" fmla="*/ 21580 h 21464"/>
                <a:gd name="connsiteX3" fmla="*/ 10063 w 13458"/>
                <a:gd name="connsiteY3" fmla="*/ 17641 h 21464"/>
                <a:gd name="connsiteX4" fmla="*/ 12249 w 13458"/>
                <a:gd name="connsiteY4" fmla="*/ 7481 h 21464"/>
                <a:gd name="connsiteX5" fmla="*/ 8291 w 13458"/>
                <a:gd name="connsiteY5" fmla="*/ 525 h 21464"/>
                <a:gd name="connsiteX6" fmla="*/ 1335 w 13458"/>
                <a:gd name="connsiteY6" fmla="*/ 4484 h 21464"/>
                <a:gd name="connsiteX7" fmla="*/ 1335 w 13458"/>
                <a:gd name="connsiteY7" fmla="*/ 4484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8" h="21464">
                  <a:moveTo>
                    <a:pt x="1335" y="4484"/>
                  </a:moveTo>
                  <a:lnTo>
                    <a:pt x="-852" y="14625"/>
                  </a:lnTo>
                  <a:cubicBezTo>
                    <a:pt x="-1625" y="17622"/>
                    <a:pt x="129" y="20694"/>
                    <a:pt x="3107" y="21580"/>
                  </a:cubicBezTo>
                  <a:cubicBezTo>
                    <a:pt x="6123" y="22410"/>
                    <a:pt x="9233" y="20657"/>
                    <a:pt x="10063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84"/>
                    <a:pt x="11250" y="1411"/>
                    <a:pt x="8291" y="525"/>
                  </a:cubicBezTo>
                  <a:cubicBezTo>
                    <a:pt x="5275" y="-304"/>
                    <a:pt x="2165" y="1468"/>
                    <a:pt x="1335" y="4484"/>
                  </a:cubicBezTo>
                  <a:cubicBezTo>
                    <a:pt x="1335" y="4484"/>
                    <a:pt x="1335" y="4484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5" name="Freeform: Shape 1044">
              <a:extLst>
                <a:ext uri="{FF2B5EF4-FFF2-40B4-BE49-F238E27FC236}">
                  <a16:creationId xmlns:a16="http://schemas.microsoft.com/office/drawing/2014/main" id="{6179D218-ED28-0B0D-E128-0CA866CC403C}"/>
                </a:ext>
              </a:extLst>
            </p:cNvPr>
            <p:cNvSpPr/>
            <p:nvPr/>
          </p:nvSpPr>
          <p:spPr>
            <a:xfrm>
              <a:off x="7175485" y="4569171"/>
              <a:ext cx="14364" cy="18445"/>
            </a:xfrm>
            <a:custGeom>
              <a:avLst/>
              <a:gdLst>
                <a:gd name="connsiteX0" fmla="*/ 2849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6 w 14364"/>
                <a:gd name="connsiteY3" fmla="*/ 16051 h 18445"/>
                <a:gd name="connsiteX4" fmla="*/ 12613 w 14364"/>
                <a:gd name="connsiteY4" fmla="*/ 8757 h 18445"/>
                <a:gd name="connsiteX5" fmla="*/ 10578 w 14364"/>
                <a:gd name="connsiteY5" fmla="*/ 1009 h 18445"/>
                <a:gd name="connsiteX6" fmla="*/ 2849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49" y="3045"/>
                  </a:moveTo>
                  <a:lnTo>
                    <a:pt x="-317" y="10340"/>
                  </a:lnTo>
                  <a:cubicBezTo>
                    <a:pt x="-1806" y="13054"/>
                    <a:pt x="-902" y="16447"/>
                    <a:pt x="1718" y="18068"/>
                  </a:cubicBezTo>
                  <a:cubicBezTo>
                    <a:pt x="4149" y="19369"/>
                    <a:pt x="8202" y="18935"/>
                    <a:pt x="9446" y="16051"/>
                  </a:cubicBezTo>
                  <a:lnTo>
                    <a:pt x="12613" y="8757"/>
                  </a:lnTo>
                  <a:cubicBezTo>
                    <a:pt x="14103" y="6042"/>
                    <a:pt x="13198" y="2650"/>
                    <a:pt x="10578" y="1009"/>
                  </a:cubicBezTo>
                  <a:cubicBezTo>
                    <a:pt x="8146" y="-272"/>
                    <a:pt x="4112" y="142"/>
                    <a:pt x="2849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6" name="Freeform: Shape 1045">
              <a:extLst>
                <a:ext uri="{FF2B5EF4-FFF2-40B4-BE49-F238E27FC236}">
                  <a16:creationId xmlns:a16="http://schemas.microsoft.com/office/drawing/2014/main" id="{6223FA57-1119-8D22-9D6F-E7147DD6A8CC}"/>
                </a:ext>
              </a:extLst>
            </p:cNvPr>
            <p:cNvSpPr/>
            <p:nvPr/>
          </p:nvSpPr>
          <p:spPr>
            <a:xfrm>
              <a:off x="7252794" y="4585389"/>
              <a:ext cx="12478" cy="20201"/>
            </a:xfrm>
            <a:custGeom>
              <a:avLst/>
              <a:gdLst>
                <a:gd name="connsiteX0" fmla="*/ 374 w 12478"/>
                <a:gd name="connsiteY0" fmla="*/ 4414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50 w 12478"/>
                <a:gd name="connsiteY3" fmla="*/ 16441 h 20201"/>
                <a:gd name="connsiteX4" fmla="*/ 11268 w 12478"/>
                <a:gd name="connsiteY4" fmla="*/ 7412 h 20201"/>
                <a:gd name="connsiteX5" fmla="*/ 7329 w 12478"/>
                <a:gd name="connsiteY5" fmla="*/ 456 h 20201"/>
                <a:gd name="connsiteX6" fmla="*/ 374 w 12478"/>
                <a:gd name="connsiteY6" fmla="*/ 4414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4" y="4414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50" y="16441"/>
                  </a:cubicBezTo>
                  <a:cubicBezTo>
                    <a:pt x="10401" y="13311"/>
                    <a:pt x="10835" y="10428"/>
                    <a:pt x="11268" y="7412"/>
                  </a:cubicBezTo>
                  <a:cubicBezTo>
                    <a:pt x="12022" y="4414"/>
                    <a:pt x="10288" y="1361"/>
                    <a:pt x="7329" y="456"/>
                  </a:cubicBezTo>
                  <a:cubicBezTo>
                    <a:pt x="4653" y="-147"/>
                    <a:pt x="826" y="1285"/>
                    <a:pt x="374" y="4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7" name="Freeform: Shape 1046">
              <a:extLst>
                <a:ext uri="{FF2B5EF4-FFF2-40B4-BE49-F238E27FC236}">
                  <a16:creationId xmlns:a16="http://schemas.microsoft.com/office/drawing/2014/main" id="{EEC3FAF8-1292-28E5-FEEF-638BC319421A}"/>
                </a:ext>
              </a:extLst>
            </p:cNvPr>
            <p:cNvSpPr/>
            <p:nvPr/>
          </p:nvSpPr>
          <p:spPr>
            <a:xfrm>
              <a:off x="7327285" y="4604245"/>
              <a:ext cx="13829" cy="20059"/>
            </a:xfrm>
            <a:custGeom>
              <a:avLst/>
              <a:gdLst>
                <a:gd name="connsiteX0" fmla="*/ 1677 w 13829"/>
                <a:gd name="connsiteY0" fmla="*/ 4483 h 20059"/>
                <a:gd name="connsiteX1" fmla="*/ -830 w 13829"/>
                <a:gd name="connsiteY1" fmla="*/ 13249 h 20059"/>
                <a:gd name="connsiteX2" fmla="*/ 3129 w 13829"/>
                <a:gd name="connsiteY2" fmla="*/ 20204 h 20059"/>
                <a:gd name="connsiteX3" fmla="*/ 3129 w 13829"/>
                <a:gd name="connsiteY3" fmla="*/ 20204 h 20059"/>
                <a:gd name="connsiteX4" fmla="*/ 10084 w 13829"/>
                <a:gd name="connsiteY4" fmla="*/ 16246 h 20059"/>
                <a:gd name="connsiteX5" fmla="*/ 12591 w 13829"/>
                <a:gd name="connsiteY5" fmla="*/ 7500 h 20059"/>
                <a:gd name="connsiteX6" fmla="*/ 8633 w 13829"/>
                <a:gd name="connsiteY6" fmla="*/ 525 h 20059"/>
                <a:gd name="connsiteX7" fmla="*/ 1677 w 13829"/>
                <a:gd name="connsiteY7" fmla="*/ 4483 h 2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9">
                  <a:moveTo>
                    <a:pt x="1677" y="4483"/>
                  </a:moveTo>
                  <a:cubicBezTo>
                    <a:pt x="848" y="7405"/>
                    <a:pt x="0" y="10327"/>
                    <a:pt x="-830" y="13249"/>
                  </a:cubicBezTo>
                  <a:cubicBezTo>
                    <a:pt x="-1659" y="16265"/>
                    <a:pt x="113" y="19375"/>
                    <a:pt x="3129" y="20204"/>
                  </a:cubicBezTo>
                  <a:cubicBezTo>
                    <a:pt x="3129" y="20204"/>
                    <a:pt x="3129" y="20204"/>
                    <a:pt x="3129" y="20204"/>
                  </a:cubicBezTo>
                  <a:cubicBezTo>
                    <a:pt x="6126" y="20958"/>
                    <a:pt x="9198" y="19224"/>
                    <a:pt x="10084" y="16246"/>
                  </a:cubicBezTo>
                  <a:cubicBezTo>
                    <a:pt x="10914" y="13324"/>
                    <a:pt x="11743" y="10403"/>
                    <a:pt x="12591" y="7500"/>
                  </a:cubicBezTo>
                  <a:cubicBezTo>
                    <a:pt x="13421" y="4483"/>
                    <a:pt x="11649" y="1373"/>
                    <a:pt x="8633" y="525"/>
                  </a:cubicBezTo>
                  <a:cubicBezTo>
                    <a:pt x="5636" y="-304"/>
                    <a:pt x="2507" y="1468"/>
                    <a:pt x="1677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id="{128AFC82-9C81-3EAA-A77C-FF621308A5FB}"/>
                </a:ext>
              </a:extLst>
            </p:cNvPr>
            <p:cNvSpPr/>
            <p:nvPr/>
          </p:nvSpPr>
          <p:spPr>
            <a:xfrm>
              <a:off x="7404227" y="4624429"/>
              <a:ext cx="11969" cy="17812"/>
            </a:xfrm>
            <a:custGeom>
              <a:avLst/>
              <a:gdLst>
                <a:gd name="connsiteX0" fmla="*/ -374 w 11969"/>
                <a:gd name="connsiteY0" fmla="*/ 5976 h 17812"/>
                <a:gd name="connsiteX1" fmla="*/ -1034 w 11969"/>
                <a:gd name="connsiteY1" fmla="*/ 12479 h 17812"/>
                <a:gd name="connsiteX2" fmla="*/ 4621 w 11969"/>
                <a:gd name="connsiteY2" fmla="*/ 18134 h 17812"/>
                <a:gd name="connsiteX3" fmla="*/ 10276 w 11969"/>
                <a:gd name="connsiteY3" fmla="*/ 12479 h 17812"/>
                <a:gd name="connsiteX4" fmla="*/ 10936 w 11969"/>
                <a:gd name="connsiteY4" fmla="*/ 5976 h 17812"/>
                <a:gd name="connsiteX5" fmla="*/ 5281 w 11969"/>
                <a:gd name="connsiteY5" fmla="*/ 321 h 17812"/>
                <a:gd name="connsiteX6" fmla="*/ -374 w 11969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2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8"/>
                    <a:pt x="1492" y="18134"/>
                    <a:pt x="4621" y="18134"/>
                  </a:cubicBezTo>
                  <a:cubicBezTo>
                    <a:pt x="7713" y="18040"/>
                    <a:pt x="10182" y="15571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47"/>
                    <a:pt x="8410" y="321"/>
                    <a:pt x="5281" y="321"/>
                  </a:cubicBezTo>
                  <a:cubicBezTo>
                    <a:pt x="2209" y="415"/>
                    <a:pt x="-280" y="290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id="{BC33495D-8860-399A-196F-E544F5D94902}"/>
                </a:ext>
              </a:extLst>
            </p:cNvPr>
            <p:cNvSpPr/>
            <p:nvPr/>
          </p:nvSpPr>
          <p:spPr>
            <a:xfrm>
              <a:off x="7479044" y="4642038"/>
              <a:ext cx="12962" cy="18862"/>
            </a:xfrm>
            <a:custGeom>
              <a:avLst/>
              <a:gdLst>
                <a:gd name="connsiteX0" fmla="*/ 810 w 12962"/>
                <a:gd name="connsiteY0" fmla="*/ 4484 h 18862"/>
                <a:gd name="connsiteX1" fmla="*/ -830 w 12962"/>
                <a:gd name="connsiteY1" fmla="*/ 12024 h 18862"/>
                <a:gd name="connsiteX2" fmla="*/ 3129 w 12962"/>
                <a:gd name="connsiteY2" fmla="*/ 18979 h 18862"/>
                <a:gd name="connsiteX3" fmla="*/ 10084 w 12962"/>
                <a:gd name="connsiteY3" fmla="*/ 15021 h 18862"/>
                <a:gd name="connsiteX4" fmla="*/ 11724 w 12962"/>
                <a:gd name="connsiteY4" fmla="*/ 7481 h 18862"/>
                <a:gd name="connsiteX5" fmla="*/ 7766 w 12962"/>
                <a:gd name="connsiteY5" fmla="*/ 525 h 18862"/>
                <a:gd name="connsiteX6" fmla="*/ 810 w 12962"/>
                <a:gd name="connsiteY6" fmla="*/ 4484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2">
                  <a:moveTo>
                    <a:pt x="810" y="4484"/>
                  </a:moveTo>
                  <a:lnTo>
                    <a:pt x="-830" y="12024"/>
                  </a:lnTo>
                  <a:cubicBezTo>
                    <a:pt x="-1659" y="15040"/>
                    <a:pt x="113" y="18150"/>
                    <a:pt x="3129" y="18979"/>
                  </a:cubicBezTo>
                  <a:cubicBezTo>
                    <a:pt x="6145" y="19808"/>
                    <a:pt x="9255" y="18037"/>
                    <a:pt x="10084" y="15021"/>
                  </a:cubicBezTo>
                  <a:lnTo>
                    <a:pt x="11724" y="7481"/>
                  </a:lnTo>
                  <a:cubicBezTo>
                    <a:pt x="12554" y="4465"/>
                    <a:pt x="10782" y="1355"/>
                    <a:pt x="7766" y="525"/>
                  </a:cubicBezTo>
                  <a:cubicBezTo>
                    <a:pt x="4751" y="-304"/>
                    <a:pt x="1640" y="1468"/>
                    <a:pt x="810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0" name="Freeform: Shape 1049">
              <a:extLst>
                <a:ext uri="{FF2B5EF4-FFF2-40B4-BE49-F238E27FC236}">
                  <a16:creationId xmlns:a16="http://schemas.microsoft.com/office/drawing/2014/main" id="{52FADE73-0A1D-662F-10C0-5225A837401B}"/>
                </a:ext>
              </a:extLst>
            </p:cNvPr>
            <p:cNvSpPr/>
            <p:nvPr/>
          </p:nvSpPr>
          <p:spPr>
            <a:xfrm>
              <a:off x="10236118" y="4041171"/>
              <a:ext cx="731854" cy="502540"/>
            </a:xfrm>
            <a:custGeom>
              <a:avLst/>
              <a:gdLst>
                <a:gd name="connsiteX0" fmla="*/ 620269 w 731854"/>
                <a:gd name="connsiteY0" fmla="*/ 224888 h 502540"/>
                <a:gd name="connsiteX1" fmla="*/ 399991 w 731854"/>
                <a:gd name="connsiteY1" fmla="*/ 4347 h 502540"/>
                <a:gd name="connsiteX2" fmla="*/ 95399 w 731854"/>
                <a:gd name="connsiteY2" fmla="*/ 159329 h 502540"/>
                <a:gd name="connsiteX3" fmla="*/ 59734 w 731854"/>
                <a:gd name="connsiteY3" fmla="*/ 365941 h 502540"/>
                <a:gd name="connsiteX4" fmla="*/ 63881 w 731854"/>
                <a:gd name="connsiteY4" fmla="*/ 360493 h 502540"/>
                <a:gd name="connsiteX5" fmla="*/ 3129 w 731854"/>
                <a:gd name="connsiteY5" fmla="*/ 376327 h 502540"/>
                <a:gd name="connsiteX6" fmla="*/ -830 w 731854"/>
                <a:gd name="connsiteY6" fmla="*/ 383282 h 502540"/>
                <a:gd name="connsiteX7" fmla="*/ -830 w 731854"/>
                <a:gd name="connsiteY7" fmla="*/ 383282 h 502540"/>
                <a:gd name="connsiteX8" fmla="*/ 27540 w 731854"/>
                <a:gd name="connsiteY8" fmla="*/ 498699 h 502540"/>
                <a:gd name="connsiteX9" fmla="*/ 34495 w 731854"/>
                <a:gd name="connsiteY9" fmla="*/ 502658 h 502540"/>
                <a:gd name="connsiteX10" fmla="*/ 34495 w 731854"/>
                <a:gd name="connsiteY10" fmla="*/ 502658 h 502540"/>
                <a:gd name="connsiteX11" fmla="*/ 573597 w 731854"/>
                <a:gd name="connsiteY11" fmla="*/ 369145 h 502540"/>
                <a:gd name="connsiteX12" fmla="*/ 726676 w 731854"/>
                <a:gd name="connsiteY12" fmla="*/ 331653 h 502540"/>
                <a:gd name="connsiteX13" fmla="*/ 730615 w 731854"/>
                <a:gd name="connsiteY13" fmla="*/ 324697 h 502540"/>
                <a:gd name="connsiteX14" fmla="*/ 702340 w 731854"/>
                <a:gd name="connsiteY14" fmla="*/ 205718 h 502540"/>
                <a:gd name="connsiteX15" fmla="*/ 695385 w 731854"/>
                <a:gd name="connsiteY15" fmla="*/ 201778 h 502540"/>
                <a:gd name="connsiteX16" fmla="*/ 613200 w 731854"/>
                <a:gd name="connsiteY16" fmla="*/ 219441 h 502540"/>
                <a:gd name="connsiteX17" fmla="*/ 616197 w 731854"/>
                <a:gd name="connsiteY17" fmla="*/ 230336 h 502540"/>
                <a:gd name="connsiteX18" fmla="*/ 698401 w 731854"/>
                <a:gd name="connsiteY18" fmla="*/ 212674 h 502540"/>
                <a:gd name="connsiteX19" fmla="*/ 691426 w 731854"/>
                <a:gd name="connsiteY19" fmla="*/ 208734 h 502540"/>
                <a:gd name="connsiteX20" fmla="*/ 719701 w 731854"/>
                <a:gd name="connsiteY20" fmla="*/ 327694 h 502540"/>
                <a:gd name="connsiteX21" fmla="*/ 723640 w 731854"/>
                <a:gd name="connsiteY21" fmla="*/ 320739 h 502540"/>
                <a:gd name="connsiteX22" fmla="*/ 184538 w 731854"/>
                <a:gd name="connsiteY22" fmla="*/ 454290 h 502540"/>
                <a:gd name="connsiteX23" fmla="*/ 31460 w 731854"/>
                <a:gd name="connsiteY23" fmla="*/ 491744 h 502540"/>
                <a:gd name="connsiteX24" fmla="*/ 38416 w 731854"/>
                <a:gd name="connsiteY24" fmla="*/ 495702 h 502540"/>
                <a:gd name="connsiteX25" fmla="*/ 10141 w 731854"/>
                <a:gd name="connsiteY25" fmla="*/ 380266 h 502540"/>
                <a:gd name="connsiteX26" fmla="*/ 6183 w 731854"/>
                <a:gd name="connsiteY26" fmla="*/ 387222 h 502540"/>
                <a:gd name="connsiteX27" fmla="*/ 66954 w 731854"/>
                <a:gd name="connsiteY27" fmla="*/ 371407 h 502540"/>
                <a:gd name="connsiteX28" fmla="*/ 71101 w 731854"/>
                <a:gd name="connsiteY28" fmla="*/ 365941 h 502540"/>
                <a:gd name="connsiteX29" fmla="*/ 93909 w 731854"/>
                <a:gd name="connsiteY29" fmla="*/ 189828 h 502540"/>
                <a:gd name="connsiteX30" fmla="*/ 206386 w 731854"/>
                <a:gd name="connsiteY30" fmla="*/ 53676 h 502540"/>
                <a:gd name="connsiteX31" fmla="*/ 521477 w 731854"/>
                <a:gd name="connsiteY31" fmla="*/ 72036 h 502540"/>
                <a:gd name="connsiteX32" fmla="*/ 609016 w 731854"/>
                <a:gd name="connsiteY32" fmla="*/ 224888 h 502540"/>
                <a:gd name="connsiteX33" fmla="*/ 620269 w 731854"/>
                <a:gd name="connsiteY33" fmla="*/ 224888 h 50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854" h="502540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7"/>
                  </a:cubicBezTo>
                  <a:cubicBezTo>
                    <a:pt x="276261" y="-17010"/>
                    <a:pt x="152324" y="48342"/>
                    <a:pt x="95399" y="159329"/>
                  </a:cubicBezTo>
                  <a:cubicBezTo>
                    <a:pt x="62826" y="222871"/>
                    <a:pt x="53741" y="295424"/>
                    <a:pt x="59734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6"/>
                    <a:pt x="-1659" y="380266"/>
                    <a:pt x="-830" y="383282"/>
                  </a:cubicBezTo>
                  <a:cubicBezTo>
                    <a:pt x="-830" y="383282"/>
                    <a:pt x="-830" y="383282"/>
                    <a:pt x="-830" y="383282"/>
                  </a:cubicBezTo>
                  <a:cubicBezTo>
                    <a:pt x="8577" y="421774"/>
                    <a:pt x="18020" y="460246"/>
                    <a:pt x="27540" y="498699"/>
                  </a:cubicBezTo>
                  <a:cubicBezTo>
                    <a:pt x="28369" y="501715"/>
                    <a:pt x="31479" y="503487"/>
                    <a:pt x="34495" y="502658"/>
                  </a:cubicBezTo>
                  <a:cubicBezTo>
                    <a:pt x="34495" y="502658"/>
                    <a:pt x="34495" y="502658"/>
                    <a:pt x="34495" y="502658"/>
                  </a:cubicBezTo>
                  <a:cubicBezTo>
                    <a:pt x="214415" y="459134"/>
                    <a:pt x="393827" y="413593"/>
                    <a:pt x="573597" y="369145"/>
                  </a:cubicBezTo>
                  <a:cubicBezTo>
                    <a:pt x="624605" y="356572"/>
                    <a:pt x="675630" y="344075"/>
                    <a:pt x="726676" y="331653"/>
                  </a:cubicBezTo>
                  <a:cubicBezTo>
                    <a:pt x="729692" y="330824"/>
                    <a:pt x="731444" y="327713"/>
                    <a:pt x="730615" y="324697"/>
                  </a:cubicBezTo>
                  <a:lnTo>
                    <a:pt x="702340" y="205718"/>
                  </a:lnTo>
                  <a:cubicBezTo>
                    <a:pt x="701455" y="202759"/>
                    <a:pt x="698382" y="201006"/>
                    <a:pt x="695385" y="201778"/>
                  </a:cubicBezTo>
                  <a:cubicBezTo>
                    <a:pt x="667977" y="207660"/>
                    <a:pt x="640721" y="214087"/>
                    <a:pt x="613200" y="219441"/>
                  </a:cubicBezTo>
                  <a:cubicBezTo>
                    <a:pt x="606056" y="220817"/>
                    <a:pt x="609072" y="231731"/>
                    <a:pt x="616197" y="230336"/>
                  </a:cubicBezTo>
                  <a:cubicBezTo>
                    <a:pt x="643718" y="225001"/>
                    <a:pt x="670993" y="218555"/>
                    <a:pt x="698401" y="212674"/>
                  </a:cubicBezTo>
                  <a:lnTo>
                    <a:pt x="691426" y="208734"/>
                  </a:lnTo>
                  <a:cubicBezTo>
                    <a:pt x="700870" y="248394"/>
                    <a:pt x="710295" y="288054"/>
                    <a:pt x="719701" y="327694"/>
                  </a:cubicBezTo>
                  <a:cubicBezTo>
                    <a:pt x="721021" y="325376"/>
                    <a:pt x="722340" y="323058"/>
                    <a:pt x="723640" y="320739"/>
                  </a:cubicBezTo>
                  <a:cubicBezTo>
                    <a:pt x="543739" y="364301"/>
                    <a:pt x="364327" y="409879"/>
                    <a:pt x="184538" y="454290"/>
                  </a:cubicBezTo>
                  <a:cubicBezTo>
                    <a:pt x="133550" y="466862"/>
                    <a:pt x="82524" y="479340"/>
                    <a:pt x="31460" y="491744"/>
                  </a:cubicBezTo>
                  <a:lnTo>
                    <a:pt x="38416" y="495702"/>
                  </a:lnTo>
                  <a:cubicBezTo>
                    <a:pt x="28972" y="457230"/>
                    <a:pt x="19547" y="418758"/>
                    <a:pt x="10141" y="380266"/>
                  </a:cubicBezTo>
                  <a:lnTo>
                    <a:pt x="6183" y="387222"/>
                  </a:lnTo>
                  <a:cubicBezTo>
                    <a:pt x="26446" y="381925"/>
                    <a:pt x="46766" y="376930"/>
                    <a:pt x="66954" y="371407"/>
                  </a:cubicBezTo>
                  <a:cubicBezTo>
                    <a:pt x="69405" y="370729"/>
                    <a:pt x="71101" y="368485"/>
                    <a:pt x="71101" y="365941"/>
                  </a:cubicBezTo>
                  <a:cubicBezTo>
                    <a:pt x="66031" y="306432"/>
                    <a:pt x="71497" y="245585"/>
                    <a:pt x="93909" y="189828"/>
                  </a:cubicBezTo>
                  <a:cubicBezTo>
                    <a:pt x="116321" y="134070"/>
                    <a:pt x="155510" y="85627"/>
                    <a:pt x="206386" y="53676"/>
                  </a:cubicBezTo>
                  <a:cubicBezTo>
                    <a:pt x="303971" y="-7623"/>
                    <a:pt x="431866" y="-743"/>
                    <a:pt x="521477" y="72036"/>
                  </a:cubicBezTo>
                  <a:cubicBezTo>
                    <a:pt x="568356" y="110131"/>
                    <a:pt x="602739" y="164041"/>
                    <a:pt x="609016" y="224888"/>
                  </a:cubicBezTo>
                  <a:cubicBezTo>
                    <a:pt x="609713" y="232051"/>
                    <a:pt x="621022" y="232126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1" name="Freeform: Shape 1050">
              <a:extLst>
                <a:ext uri="{FF2B5EF4-FFF2-40B4-BE49-F238E27FC236}">
                  <a16:creationId xmlns:a16="http://schemas.microsoft.com/office/drawing/2014/main" id="{2452938A-0E39-F27F-B24E-1974C60C37D6}"/>
                </a:ext>
              </a:extLst>
            </p:cNvPr>
            <p:cNvSpPr/>
            <p:nvPr/>
          </p:nvSpPr>
          <p:spPr>
            <a:xfrm>
              <a:off x="10395589" y="4142720"/>
              <a:ext cx="359239" cy="237926"/>
            </a:xfrm>
            <a:custGeom>
              <a:avLst/>
              <a:gdLst>
                <a:gd name="connsiteX0" fmla="*/ 357991 w 359239"/>
                <a:gd name="connsiteY0" fmla="*/ 141698 h 237926"/>
                <a:gd name="connsiteX1" fmla="*/ 205403 w 359239"/>
                <a:gd name="connsiteY1" fmla="*/ 2210 h 237926"/>
                <a:gd name="connsiteX2" fmla="*/ 18904 w 359239"/>
                <a:gd name="connsiteY2" fmla="*/ 98627 h 237926"/>
                <a:gd name="connsiteX3" fmla="*/ 337 w 359239"/>
                <a:gd name="connsiteY3" fmla="*/ 232611 h 237926"/>
                <a:gd name="connsiteX4" fmla="*/ 6199 w 359239"/>
                <a:gd name="connsiteY4" fmla="*/ 238247 h 237926"/>
                <a:gd name="connsiteX5" fmla="*/ 7500 w 359239"/>
                <a:gd name="connsiteY5" fmla="*/ 238077 h 237926"/>
                <a:gd name="connsiteX6" fmla="*/ 354052 w 359239"/>
                <a:gd name="connsiteY6" fmla="*/ 148635 h 237926"/>
                <a:gd name="connsiteX7" fmla="*/ 351036 w 359239"/>
                <a:gd name="connsiteY7" fmla="*/ 137721 h 237926"/>
                <a:gd name="connsiteX8" fmla="*/ 4503 w 359239"/>
                <a:gd name="connsiteY8" fmla="*/ 227163 h 237926"/>
                <a:gd name="connsiteX9" fmla="*/ 11647 w 359239"/>
                <a:gd name="connsiteY9" fmla="*/ 232611 h 237926"/>
                <a:gd name="connsiteX10" fmla="*/ 21844 w 359239"/>
                <a:gd name="connsiteY10" fmla="*/ 121246 h 237926"/>
                <a:gd name="connsiteX11" fmla="*/ 89232 w 359239"/>
                <a:gd name="connsiteY11" fmla="*/ 36234 h 237926"/>
                <a:gd name="connsiteX12" fmla="*/ 284685 w 359239"/>
                <a:gd name="connsiteY12" fmla="*/ 49240 h 237926"/>
                <a:gd name="connsiteX13" fmla="*/ 347097 w 359239"/>
                <a:gd name="connsiteY13" fmla="*/ 144677 h 237926"/>
                <a:gd name="connsiteX14" fmla="*/ 357991 w 359239"/>
                <a:gd name="connsiteY14" fmla="*/ 141698 h 237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239" h="237926">
                  <a:moveTo>
                    <a:pt x="357991" y="141698"/>
                  </a:moveTo>
                  <a:cubicBezTo>
                    <a:pt x="339330" y="71125"/>
                    <a:pt x="278371" y="12747"/>
                    <a:pt x="205403" y="2210"/>
                  </a:cubicBezTo>
                  <a:cubicBezTo>
                    <a:pt x="129589" y="-8741"/>
                    <a:pt x="52061" y="28506"/>
                    <a:pt x="18904" y="98627"/>
                  </a:cubicBezTo>
                  <a:cubicBezTo>
                    <a:pt x="-832" y="140379"/>
                    <a:pt x="-3207" y="187221"/>
                    <a:pt x="337" y="232611"/>
                  </a:cubicBezTo>
                  <a:cubicBezTo>
                    <a:pt x="393" y="235777"/>
                    <a:pt x="3014" y="238303"/>
                    <a:pt x="6199" y="238247"/>
                  </a:cubicBezTo>
                  <a:cubicBezTo>
                    <a:pt x="6633" y="238247"/>
                    <a:pt x="7066" y="238190"/>
                    <a:pt x="7500" y="238077"/>
                  </a:cubicBezTo>
                  <a:cubicBezTo>
                    <a:pt x="121880" y="203959"/>
                    <a:pt x="238937" y="180039"/>
                    <a:pt x="354052" y="148635"/>
                  </a:cubicBezTo>
                  <a:cubicBezTo>
                    <a:pt x="361064" y="146750"/>
                    <a:pt x="358086" y="135798"/>
                    <a:pt x="351036" y="137721"/>
                  </a:cubicBezTo>
                  <a:cubicBezTo>
                    <a:pt x="235939" y="169125"/>
                    <a:pt x="118882" y="193045"/>
                    <a:pt x="4503" y="227163"/>
                  </a:cubicBezTo>
                  <a:lnTo>
                    <a:pt x="11647" y="232611"/>
                  </a:lnTo>
                  <a:cubicBezTo>
                    <a:pt x="8725" y="195251"/>
                    <a:pt x="9536" y="157023"/>
                    <a:pt x="21844" y="121246"/>
                  </a:cubicBezTo>
                  <a:cubicBezTo>
                    <a:pt x="33909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0" y="73651"/>
                    <a:pt x="336918" y="107053"/>
                    <a:pt x="347097" y="144677"/>
                  </a:cubicBezTo>
                  <a:cubicBezTo>
                    <a:pt x="348944" y="151783"/>
                    <a:pt x="359858" y="148748"/>
                    <a:pt x="357991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2" name="Freeform: Shape 1051">
              <a:extLst>
                <a:ext uri="{FF2B5EF4-FFF2-40B4-BE49-F238E27FC236}">
                  <a16:creationId xmlns:a16="http://schemas.microsoft.com/office/drawing/2014/main" id="{68362457-2EA2-1920-258D-655E2866D138}"/>
                </a:ext>
              </a:extLst>
            </p:cNvPr>
            <p:cNvSpPr/>
            <p:nvPr/>
          </p:nvSpPr>
          <p:spPr>
            <a:xfrm>
              <a:off x="10854313" y="4373731"/>
              <a:ext cx="13586" cy="17445"/>
            </a:xfrm>
            <a:custGeom>
              <a:avLst/>
              <a:gdLst>
                <a:gd name="connsiteX0" fmla="*/ -830 w 13586"/>
                <a:gd name="connsiteY0" fmla="*/ 7481 h 17445"/>
                <a:gd name="connsiteX1" fmla="*/ 1451 w 13586"/>
                <a:gd name="connsiteY1" fmla="*/ 13645 h 17445"/>
                <a:gd name="connsiteX2" fmla="*/ 8406 w 13586"/>
                <a:gd name="connsiteY2" fmla="*/ 17584 h 17445"/>
                <a:gd name="connsiteX3" fmla="*/ 12347 w 13586"/>
                <a:gd name="connsiteY3" fmla="*/ 10629 h 17445"/>
                <a:gd name="connsiteX4" fmla="*/ 10084 w 13586"/>
                <a:gd name="connsiteY4" fmla="*/ 4484 h 17445"/>
                <a:gd name="connsiteX5" fmla="*/ 3129 w 13586"/>
                <a:gd name="connsiteY5" fmla="*/ 525 h 17445"/>
                <a:gd name="connsiteX6" fmla="*/ -830 w 13586"/>
                <a:gd name="connsiteY6" fmla="*/ 7481 h 1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5">
                  <a:moveTo>
                    <a:pt x="-830" y="7481"/>
                  </a:moveTo>
                  <a:lnTo>
                    <a:pt x="1451" y="13645"/>
                  </a:lnTo>
                  <a:cubicBezTo>
                    <a:pt x="2337" y="16604"/>
                    <a:pt x="5410" y="18357"/>
                    <a:pt x="8406" y="17584"/>
                  </a:cubicBezTo>
                  <a:cubicBezTo>
                    <a:pt x="11423" y="16755"/>
                    <a:pt x="13176" y="13645"/>
                    <a:pt x="12347" y="10629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3" name="Freeform: Shape 1052">
              <a:extLst>
                <a:ext uri="{FF2B5EF4-FFF2-40B4-BE49-F238E27FC236}">
                  <a16:creationId xmlns:a16="http://schemas.microsoft.com/office/drawing/2014/main" id="{A2277031-C9B9-450B-D43F-1110B8E2CD0E}"/>
                </a:ext>
              </a:extLst>
            </p:cNvPr>
            <p:cNvSpPr/>
            <p:nvPr/>
          </p:nvSpPr>
          <p:spPr>
            <a:xfrm>
              <a:off x="10780111" y="4394936"/>
              <a:ext cx="12621" cy="17658"/>
            </a:xfrm>
            <a:custGeom>
              <a:avLst/>
              <a:gdLst>
                <a:gd name="connsiteX0" fmla="*/ -858 w 12621"/>
                <a:gd name="connsiteY0" fmla="*/ 7482 h 17658"/>
                <a:gd name="connsiteX1" fmla="*/ 500 w 12621"/>
                <a:gd name="connsiteY1" fmla="*/ 13834 h 17658"/>
                <a:gd name="connsiteX2" fmla="*/ 7455 w 12621"/>
                <a:gd name="connsiteY2" fmla="*/ 17774 h 17658"/>
                <a:gd name="connsiteX3" fmla="*/ 11413 w 12621"/>
                <a:gd name="connsiteY3" fmla="*/ 10819 h 17658"/>
                <a:gd name="connsiteX4" fmla="*/ 10056 w 12621"/>
                <a:gd name="connsiteY4" fmla="*/ 4466 h 17658"/>
                <a:gd name="connsiteX5" fmla="*/ 3101 w 12621"/>
                <a:gd name="connsiteY5" fmla="*/ 527 h 17658"/>
                <a:gd name="connsiteX6" fmla="*/ 3081 w 12621"/>
                <a:gd name="connsiteY6" fmla="*/ 527 h 17658"/>
                <a:gd name="connsiteX7" fmla="*/ -858 w 12621"/>
                <a:gd name="connsiteY7" fmla="*/ 7482 h 1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58">
                  <a:moveTo>
                    <a:pt x="-858" y="7482"/>
                  </a:moveTo>
                  <a:lnTo>
                    <a:pt x="500" y="13834"/>
                  </a:lnTo>
                  <a:cubicBezTo>
                    <a:pt x="1329" y="16850"/>
                    <a:pt x="4439" y="18603"/>
                    <a:pt x="7455" y="17774"/>
                  </a:cubicBezTo>
                  <a:cubicBezTo>
                    <a:pt x="10414" y="16888"/>
                    <a:pt x="12167" y="13816"/>
                    <a:pt x="11413" y="10819"/>
                  </a:cubicBezTo>
                  <a:lnTo>
                    <a:pt x="10056" y="4466"/>
                  </a:lnTo>
                  <a:cubicBezTo>
                    <a:pt x="9227" y="1450"/>
                    <a:pt x="6117" y="-303"/>
                    <a:pt x="3101" y="527"/>
                  </a:cubicBezTo>
                  <a:cubicBezTo>
                    <a:pt x="3101" y="527"/>
                    <a:pt x="3081" y="527"/>
                    <a:pt x="3081" y="527"/>
                  </a:cubicBezTo>
                  <a:cubicBezTo>
                    <a:pt x="122" y="1413"/>
                    <a:pt x="-1612" y="4485"/>
                    <a:pt x="-858" y="74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4" name="Freeform: Shape 1053">
              <a:extLst>
                <a:ext uri="{FF2B5EF4-FFF2-40B4-BE49-F238E27FC236}">
                  <a16:creationId xmlns:a16="http://schemas.microsoft.com/office/drawing/2014/main" id="{05EE745F-ABB0-5D68-1B6F-49BB81377DDA}"/>
                </a:ext>
              </a:extLst>
            </p:cNvPr>
            <p:cNvSpPr/>
            <p:nvPr/>
          </p:nvSpPr>
          <p:spPr>
            <a:xfrm>
              <a:off x="10704138" y="4411280"/>
              <a:ext cx="13487" cy="21464"/>
            </a:xfrm>
            <a:custGeom>
              <a:avLst/>
              <a:gdLst>
                <a:gd name="connsiteX0" fmla="*/ -830 w 13487"/>
                <a:gd name="connsiteY0" fmla="*/ 7481 h 21464"/>
                <a:gd name="connsiteX1" fmla="*/ 1357 w 13487"/>
                <a:gd name="connsiteY1" fmla="*/ 17641 h 21464"/>
                <a:gd name="connsiteX2" fmla="*/ 8313 w 13487"/>
                <a:gd name="connsiteY2" fmla="*/ 21580 h 21464"/>
                <a:gd name="connsiteX3" fmla="*/ 12271 w 13487"/>
                <a:gd name="connsiteY3" fmla="*/ 14625 h 21464"/>
                <a:gd name="connsiteX4" fmla="*/ 10084 w 13487"/>
                <a:gd name="connsiteY4" fmla="*/ 4484 h 21464"/>
                <a:gd name="connsiteX5" fmla="*/ 3129 w 13487"/>
                <a:gd name="connsiteY5" fmla="*/ 525 h 21464"/>
                <a:gd name="connsiteX6" fmla="*/ -830 w 13487"/>
                <a:gd name="connsiteY6" fmla="*/ 7481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1"/>
                  </a:moveTo>
                  <a:cubicBezTo>
                    <a:pt x="-94" y="10874"/>
                    <a:pt x="622" y="14248"/>
                    <a:pt x="1357" y="17641"/>
                  </a:cubicBezTo>
                  <a:cubicBezTo>
                    <a:pt x="2186" y="20657"/>
                    <a:pt x="5296" y="22410"/>
                    <a:pt x="8313" y="21580"/>
                  </a:cubicBezTo>
                  <a:cubicBezTo>
                    <a:pt x="11291" y="20694"/>
                    <a:pt x="13043" y="17622"/>
                    <a:pt x="12271" y="14625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5" name="Freeform: Shape 1054">
              <a:extLst>
                <a:ext uri="{FF2B5EF4-FFF2-40B4-BE49-F238E27FC236}">
                  <a16:creationId xmlns:a16="http://schemas.microsoft.com/office/drawing/2014/main" id="{0BB390C0-EC8D-75EC-6826-25B1DB15521A}"/>
                </a:ext>
              </a:extLst>
            </p:cNvPr>
            <p:cNvSpPr/>
            <p:nvPr/>
          </p:nvSpPr>
          <p:spPr>
            <a:xfrm>
              <a:off x="10628777" y="4431476"/>
              <a:ext cx="14351" cy="18619"/>
            </a:xfrm>
            <a:custGeom>
              <a:avLst/>
              <a:gdLst>
                <a:gd name="connsiteX0" fmla="*/ -321 w 14351"/>
                <a:gd name="connsiteY0" fmla="*/ 8849 h 18619"/>
                <a:gd name="connsiteX1" fmla="*/ 2827 w 14351"/>
                <a:gd name="connsiteY1" fmla="*/ 16144 h 18619"/>
                <a:gd name="connsiteX2" fmla="*/ 10555 w 14351"/>
                <a:gd name="connsiteY2" fmla="*/ 18161 h 18619"/>
                <a:gd name="connsiteX3" fmla="*/ 10574 w 14351"/>
                <a:gd name="connsiteY3" fmla="*/ 18161 h 18619"/>
                <a:gd name="connsiteX4" fmla="*/ 12609 w 14351"/>
                <a:gd name="connsiteY4" fmla="*/ 10432 h 18619"/>
                <a:gd name="connsiteX5" fmla="*/ 9443 w 14351"/>
                <a:gd name="connsiteY5" fmla="*/ 3137 h 18619"/>
                <a:gd name="connsiteX6" fmla="*/ 1715 w 14351"/>
                <a:gd name="connsiteY6" fmla="*/ 1083 h 18619"/>
                <a:gd name="connsiteX7" fmla="*/ 1695 w 14351"/>
                <a:gd name="connsiteY7" fmla="*/ 1102 h 18619"/>
                <a:gd name="connsiteX8" fmla="*/ -321 w 14351"/>
                <a:gd name="connsiteY8" fmla="*/ 8849 h 1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1" h="18619">
                  <a:moveTo>
                    <a:pt x="-321" y="8849"/>
                  </a:moveTo>
                  <a:cubicBezTo>
                    <a:pt x="735" y="11280"/>
                    <a:pt x="1790" y="13712"/>
                    <a:pt x="2827" y="16144"/>
                  </a:cubicBezTo>
                  <a:cubicBezTo>
                    <a:pt x="4410" y="18839"/>
                    <a:pt x="7859" y="19744"/>
                    <a:pt x="10555" y="18161"/>
                  </a:cubicBezTo>
                  <a:cubicBezTo>
                    <a:pt x="10574" y="18161"/>
                    <a:pt x="10574" y="18161"/>
                    <a:pt x="10574" y="18161"/>
                  </a:cubicBezTo>
                  <a:cubicBezTo>
                    <a:pt x="13194" y="16521"/>
                    <a:pt x="14080" y="13147"/>
                    <a:pt x="12609" y="10432"/>
                  </a:cubicBezTo>
                  <a:lnTo>
                    <a:pt x="9443" y="3137"/>
                  </a:lnTo>
                  <a:cubicBezTo>
                    <a:pt x="7879" y="442"/>
                    <a:pt x="4410" y="-482"/>
                    <a:pt x="1715" y="1083"/>
                  </a:cubicBezTo>
                  <a:cubicBezTo>
                    <a:pt x="1715" y="1102"/>
                    <a:pt x="1695" y="1102"/>
                    <a:pt x="1695" y="1102"/>
                  </a:cubicBezTo>
                  <a:cubicBezTo>
                    <a:pt x="-924" y="2741"/>
                    <a:pt x="-1791" y="6135"/>
                    <a:pt x="-321" y="88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6" name="Freeform: Shape 1055">
              <a:extLst>
                <a:ext uri="{FF2B5EF4-FFF2-40B4-BE49-F238E27FC236}">
                  <a16:creationId xmlns:a16="http://schemas.microsoft.com/office/drawing/2014/main" id="{BF00F7E3-251C-C8B0-7EE6-4418B46C0492}"/>
                </a:ext>
              </a:extLst>
            </p:cNvPr>
            <p:cNvSpPr/>
            <p:nvPr/>
          </p:nvSpPr>
          <p:spPr>
            <a:xfrm>
              <a:off x="10553345" y="4447717"/>
              <a:ext cx="12563" cy="20333"/>
            </a:xfrm>
            <a:custGeom>
              <a:avLst/>
              <a:gdLst>
                <a:gd name="connsiteX0" fmla="*/ -873 w 12563"/>
                <a:gd name="connsiteY0" fmla="*/ 7481 h 20333"/>
                <a:gd name="connsiteX1" fmla="*/ 447 w 12563"/>
                <a:gd name="connsiteY1" fmla="*/ 16510 h 20333"/>
                <a:gd name="connsiteX2" fmla="*/ 7402 w 12563"/>
                <a:gd name="connsiteY2" fmla="*/ 20449 h 20333"/>
                <a:gd name="connsiteX3" fmla="*/ 11361 w 12563"/>
                <a:gd name="connsiteY3" fmla="*/ 13494 h 20333"/>
                <a:gd name="connsiteX4" fmla="*/ 10041 w 12563"/>
                <a:gd name="connsiteY4" fmla="*/ 4484 h 20333"/>
                <a:gd name="connsiteX5" fmla="*/ 3086 w 12563"/>
                <a:gd name="connsiteY5" fmla="*/ 525 h 20333"/>
                <a:gd name="connsiteX6" fmla="*/ 3086 w 12563"/>
                <a:gd name="connsiteY6" fmla="*/ 525 h 20333"/>
                <a:gd name="connsiteX7" fmla="*/ -873 w 12563"/>
                <a:gd name="connsiteY7" fmla="*/ 7481 h 2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3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26"/>
                    <a:pt x="4386" y="21279"/>
                    <a:pt x="7402" y="20449"/>
                  </a:cubicBezTo>
                  <a:cubicBezTo>
                    <a:pt x="10362" y="19545"/>
                    <a:pt x="12096" y="16491"/>
                    <a:pt x="11361" y="13494"/>
                  </a:cubicBezTo>
                  <a:cubicBezTo>
                    <a:pt x="10928" y="10497"/>
                    <a:pt x="10475" y="7481"/>
                    <a:pt x="10041" y="4484"/>
                  </a:cubicBezTo>
                  <a:cubicBezTo>
                    <a:pt x="9212" y="1468"/>
                    <a:pt x="6102" y="-304"/>
                    <a:pt x="3086" y="525"/>
                  </a:cubicBezTo>
                  <a:cubicBezTo>
                    <a:pt x="3086" y="525"/>
                    <a:pt x="3086" y="525"/>
                    <a:pt x="3086" y="525"/>
                  </a:cubicBezTo>
                  <a:cubicBezTo>
                    <a:pt x="145" y="1449"/>
                    <a:pt x="-1589" y="4484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7" name="Freeform: Shape 1056">
              <a:extLst>
                <a:ext uri="{FF2B5EF4-FFF2-40B4-BE49-F238E27FC236}">
                  <a16:creationId xmlns:a16="http://schemas.microsoft.com/office/drawing/2014/main" id="{C48C8915-684B-6D99-4650-1D43DE3C95ED}"/>
                </a:ext>
              </a:extLst>
            </p:cNvPr>
            <p:cNvSpPr/>
            <p:nvPr/>
          </p:nvSpPr>
          <p:spPr>
            <a:xfrm>
              <a:off x="10477507" y="4466642"/>
              <a:ext cx="13829" cy="20087"/>
            </a:xfrm>
            <a:custGeom>
              <a:avLst/>
              <a:gdLst>
                <a:gd name="connsiteX0" fmla="*/ -830 w 13829"/>
                <a:gd name="connsiteY0" fmla="*/ 7500 h 20087"/>
                <a:gd name="connsiteX1" fmla="*/ 1677 w 13829"/>
                <a:gd name="connsiteY1" fmla="*/ 16246 h 20087"/>
                <a:gd name="connsiteX2" fmla="*/ 8633 w 13829"/>
                <a:gd name="connsiteY2" fmla="*/ 20204 h 20087"/>
                <a:gd name="connsiteX3" fmla="*/ 12591 w 13829"/>
                <a:gd name="connsiteY3" fmla="*/ 13249 h 20087"/>
                <a:gd name="connsiteX4" fmla="*/ 10084 w 13829"/>
                <a:gd name="connsiteY4" fmla="*/ 4484 h 20087"/>
                <a:gd name="connsiteX5" fmla="*/ 3129 w 13829"/>
                <a:gd name="connsiteY5" fmla="*/ 525 h 20087"/>
                <a:gd name="connsiteX6" fmla="*/ -830 w 13829"/>
                <a:gd name="connsiteY6" fmla="*/ 7500 h 2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87">
                  <a:moveTo>
                    <a:pt x="-830" y="7500"/>
                  </a:moveTo>
                  <a:cubicBezTo>
                    <a:pt x="19" y="10402"/>
                    <a:pt x="848" y="13324"/>
                    <a:pt x="1677" y="16246"/>
                  </a:cubicBezTo>
                  <a:cubicBezTo>
                    <a:pt x="2507" y="19262"/>
                    <a:pt x="5617" y="21034"/>
                    <a:pt x="8633" y="20204"/>
                  </a:cubicBezTo>
                  <a:cubicBezTo>
                    <a:pt x="11649" y="19375"/>
                    <a:pt x="13421" y="16265"/>
                    <a:pt x="12591" y="13249"/>
                  </a:cubicBezTo>
                  <a:cubicBezTo>
                    <a:pt x="11743" y="10327"/>
                    <a:pt x="10914" y="7405"/>
                    <a:pt x="10084" y="4484"/>
                  </a:cubicBezTo>
                  <a:cubicBezTo>
                    <a:pt x="9255" y="1468"/>
                    <a:pt x="6126" y="-304"/>
                    <a:pt x="3129" y="525"/>
                  </a:cubicBezTo>
                  <a:cubicBezTo>
                    <a:pt x="113" y="1374"/>
                    <a:pt x="-1659" y="4484"/>
                    <a:pt x="-830" y="750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8" name="Freeform: Shape 1057">
              <a:extLst>
                <a:ext uri="{FF2B5EF4-FFF2-40B4-BE49-F238E27FC236}">
                  <a16:creationId xmlns:a16="http://schemas.microsoft.com/office/drawing/2014/main" id="{03C75058-1786-FD28-58BE-C5167C62AD3A}"/>
                </a:ext>
              </a:extLst>
            </p:cNvPr>
            <p:cNvSpPr/>
            <p:nvPr/>
          </p:nvSpPr>
          <p:spPr>
            <a:xfrm>
              <a:off x="10402384" y="4486826"/>
              <a:ext cx="12033" cy="17812"/>
            </a:xfrm>
            <a:custGeom>
              <a:avLst/>
              <a:gdLst>
                <a:gd name="connsiteX0" fmla="*/ -1012 w 12033"/>
                <a:gd name="connsiteY0" fmla="*/ 5976 h 17812"/>
                <a:gd name="connsiteX1" fmla="*/ -332 w 12033"/>
                <a:gd name="connsiteY1" fmla="*/ 12479 h 17812"/>
                <a:gd name="connsiteX2" fmla="*/ 5323 w 12033"/>
                <a:gd name="connsiteY2" fmla="*/ 18134 h 17812"/>
                <a:gd name="connsiteX3" fmla="*/ 10977 w 12033"/>
                <a:gd name="connsiteY3" fmla="*/ 12479 h 17812"/>
                <a:gd name="connsiteX4" fmla="*/ 10298 w 12033"/>
                <a:gd name="connsiteY4" fmla="*/ 5976 h 17812"/>
                <a:gd name="connsiteX5" fmla="*/ 4643 w 12033"/>
                <a:gd name="connsiteY5" fmla="*/ 321 h 17812"/>
                <a:gd name="connsiteX6" fmla="*/ -1012 w 12033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2">
                  <a:moveTo>
                    <a:pt x="-1012" y="5976"/>
                  </a:moveTo>
                  <a:lnTo>
                    <a:pt x="-332" y="12479"/>
                  </a:lnTo>
                  <a:cubicBezTo>
                    <a:pt x="-257" y="15571"/>
                    <a:pt x="2231" y="18059"/>
                    <a:pt x="5323" y="18134"/>
                  </a:cubicBezTo>
                  <a:cubicBezTo>
                    <a:pt x="8131" y="18002"/>
                    <a:pt x="11298" y="15627"/>
                    <a:pt x="10977" y="12479"/>
                  </a:cubicBezTo>
                  <a:lnTo>
                    <a:pt x="10298" y="5976"/>
                  </a:lnTo>
                  <a:cubicBezTo>
                    <a:pt x="10224" y="2885"/>
                    <a:pt x="7735" y="396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9" name="Freeform: Shape 1058">
              <a:extLst>
                <a:ext uri="{FF2B5EF4-FFF2-40B4-BE49-F238E27FC236}">
                  <a16:creationId xmlns:a16="http://schemas.microsoft.com/office/drawing/2014/main" id="{8F089E08-36A2-2E58-43E0-30D75B52C185}"/>
                </a:ext>
              </a:extLst>
            </p:cNvPr>
            <p:cNvSpPr/>
            <p:nvPr/>
          </p:nvSpPr>
          <p:spPr>
            <a:xfrm>
              <a:off x="10326644" y="4504435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79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5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2" y="18037"/>
                    <a:pt x="4722" y="19808"/>
                    <a:pt x="7738" y="18979"/>
                  </a:cubicBezTo>
                  <a:cubicBezTo>
                    <a:pt x="7738" y="18979"/>
                    <a:pt x="7738" y="18979"/>
                    <a:pt x="7738" y="18979"/>
                  </a:cubicBezTo>
                  <a:cubicBezTo>
                    <a:pt x="10697" y="18093"/>
                    <a:pt x="12431" y="15021"/>
                    <a:pt x="11677" y="12024"/>
                  </a:cubicBezTo>
                  <a:lnTo>
                    <a:pt x="10037" y="4484"/>
                  </a:lnTo>
                  <a:cubicBezTo>
                    <a:pt x="9208" y="1468"/>
                    <a:pt x="6098" y="-304"/>
                    <a:pt x="3082" y="525"/>
                  </a:cubicBezTo>
                  <a:cubicBezTo>
                    <a:pt x="3082" y="525"/>
                    <a:pt x="3082" y="525"/>
                    <a:pt x="3082" y="525"/>
                  </a:cubicBezTo>
                  <a:cubicBezTo>
                    <a:pt x="123" y="1430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0" name="Freeform: Shape 1059">
              <a:extLst>
                <a:ext uri="{FF2B5EF4-FFF2-40B4-BE49-F238E27FC236}">
                  <a16:creationId xmlns:a16="http://schemas.microsoft.com/office/drawing/2014/main" id="{82A59058-9070-A986-8ED9-D4A80B35C35B}"/>
                </a:ext>
              </a:extLst>
            </p:cNvPr>
            <p:cNvSpPr/>
            <p:nvPr/>
          </p:nvSpPr>
          <p:spPr>
            <a:xfrm>
              <a:off x="7184225" y="6085914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1 w 72954"/>
                <a:gd name="connsiteY2" fmla="*/ 12809 h 73116"/>
                <a:gd name="connsiteX3" fmla="*/ 60065 w 72954"/>
                <a:gd name="connsiteY3" fmla="*/ 41517 h 73116"/>
                <a:gd name="connsiteX4" fmla="*/ 29810 w 72954"/>
                <a:gd name="connsiteY4" fmla="*/ 62083 h 73116"/>
                <a:gd name="connsiteX5" fmla="*/ 29810 w 72954"/>
                <a:gd name="connsiteY5" fmla="*/ 73392 h 73116"/>
                <a:gd name="connsiteX6" fmla="*/ 71280 w 72954"/>
                <a:gd name="connsiteY6" fmla="*/ 43365 h 73116"/>
                <a:gd name="connsiteX7" fmla="*/ 45305 w 72954"/>
                <a:gd name="connsiteY7" fmla="*/ 1896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40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2"/>
                    <a:pt x="11470" y="27474"/>
                  </a:cubicBezTo>
                  <a:cubicBezTo>
                    <a:pt x="15748" y="14770"/>
                    <a:pt x="29905" y="8945"/>
                    <a:pt x="42271" y="12809"/>
                  </a:cubicBezTo>
                  <a:cubicBezTo>
                    <a:pt x="54297" y="16579"/>
                    <a:pt x="62797" y="28813"/>
                    <a:pt x="60065" y="41517"/>
                  </a:cubicBezTo>
                  <a:cubicBezTo>
                    <a:pt x="57086" y="55429"/>
                    <a:pt x="43100" y="62686"/>
                    <a:pt x="29810" y="62083"/>
                  </a:cubicBezTo>
                  <a:cubicBezTo>
                    <a:pt x="22535" y="61762"/>
                    <a:pt x="22553" y="73072"/>
                    <a:pt x="29810" y="73392"/>
                  </a:cubicBezTo>
                  <a:cubicBezTo>
                    <a:pt x="48509" y="74259"/>
                    <a:pt x="67510" y="62516"/>
                    <a:pt x="71280" y="43365"/>
                  </a:cubicBezTo>
                  <a:cubicBezTo>
                    <a:pt x="74899" y="25080"/>
                    <a:pt x="62779" y="7211"/>
                    <a:pt x="45305" y="1896"/>
                  </a:cubicBezTo>
                  <a:cubicBezTo>
                    <a:pt x="28133" y="-3326"/>
                    <a:pt x="8680" y="4741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1" name="Freeform: Shape 1060">
              <a:extLst>
                <a:ext uri="{FF2B5EF4-FFF2-40B4-BE49-F238E27FC236}">
                  <a16:creationId xmlns:a16="http://schemas.microsoft.com/office/drawing/2014/main" id="{C08ECC31-8FDE-4712-9A47-010139288462}"/>
                </a:ext>
              </a:extLst>
            </p:cNvPr>
            <p:cNvSpPr/>
            <p:nvPr/>
          </p:nvSpPr>
          <p:spPr>
            <a:xfrm>
              <a:off x="7681232" y="5974155"/>
              <a:ext cx="76620" cy="77525"/>
            </a:xfrm>
            <a:custGeom>
              <a:avLst/>
              <a:gdLst>
                <a:gd name="connsiteX0" fmla="*/ 39108 w 76620"/>
                <a:gd name="connsiteY0" fmla="*/ 66587 h 77525"/>
                <a:gd name="connsiteX1" fmla="*/ 10286 w 76620"/>
                <a:gd name="connsiteY1" fmla="*/ 36993 h 77525"/>
                <a:gd name="connsiteX2" fmla="*/ 37562 w 76620"/>
                <a:gd name="connsiteY2" fmla="*/ 11697 h 77525"/>
                <a:gd name="connsiteX3" fmla="*/ 64328 w 76620"/>
                <a:gd name="connsiteY3" fmla="*/ 36748 h 77525"/>
                <a:gd name="connsiteX4" fmla="*/ 40597 w 76620"/>
                <a:gd name="connsiteY4" fmla="*/ 66512 h 77525"/>
                <a:gd name="connsiteX5" fmla="*/ 43594 w 76620"/>
                <a:gd name="connsiteY5" fmla="*/ 77406 h 77525"/>
                <a:gd name="connsiteX6" fmla="*/ 75224 w 76620"/>
                <a:gd name="connsiteY6" fmla="*/ 32167 h 77525"/>
                <a:gd name="connsiteX7" fmla="*/ 35413 w 76620"/>
                <a:gd name="connsiteY7" fmla="*/ 387 h 77525"/>
                <a:gd name="connsiteX8" fmla="*/ -1023 w 76620"/>
                <a:gd name="connsiteY8" fmla="*/ 36917 h 77525"/>
                <a:gd name="connsiteX9" fmla="*/ 39108 w 76620"/>
                <a:gd name="connsiteY9" fmla="*/ 77822 h 77525"/>
                <a:gd name="connsiteX10" fmla="*/ 39108 w 76620"/>
                <a:gd name="connsiteY10" fmla="*/ 66512 h 7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5">
                  <a:moveTo>
                    <a:pt x="39108" y="66587"/>
                  </a:moveTo>
                  <a:cubicBezTo>
                    <a:pt x="24028" y="65286"/>
                    <a:pt x="9815" y="52958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2" y="22384"/>
                    <a:pt x="64328" y="36748"/>
                  </a:cubicBezTo>
                  <a:cubicBezTo>
                    <a:pt x="64706" y="51111"/>
                    <a:pt x="53829" y="62798"/>
                    <a:pt x="40597" y="66512"/>
                  </a:cubicBezTo>
                  <a:cubicBezTo>
                    <a:pt x="33584" y="68397"/>
                    <a:pt x="36563" y="79386"/>
                    <a:pt x="43594" y="77406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8" y="12846"/>
                    <a:pt x="54603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8"/>
                    <a:pt x="17959" y="76012"/>
                    <a:pt x="39108" y="77822"/>
                  </a:cubicBezTo>
                  <a:cubicBezTo>
                    <a:pt x="46346" y="78443"/>
                    <a:pt x="46308" y="67133"/>
                    <a:pt x="39108" y="6651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2" name="Freeform: Shape 1061">
              <a:extLst>
                <a:ext uri="{FF2B5EF4-FFF2-40B4-BE49-F238E27FC236}">
                  <a16:creationId xmlns:a16="http://schemas.microsoft.com/office/drawing/2014/main" id="{181E54D7-E0BD-E7AC-1F1A-FBDB858AAA99}"/>
                </a:ext>
              </a:extLst>
            </p:cNvPr>
            <p:cNvSpPr/>
            <p:nvPr/>
          </p:nvSpPr>
          <p:spPr>
            <a:xfrm>
              <a:off x="7073476" y="5649466"/>
              <a:ext cx="72457" cy="78814"/>
            </a:xfrm>
            <a:custGeom>
              <a:avLst/>
              <a:gdLst>
                <a:gd name="connsiteX0" fmla="*/ 27932 w 72457"/>
                <a:gd name="connsiteY0" fmla="*/ 71698 h 78814"/>
                <a:gd name="connsiteX1" fmla="*/ 71098 w 72457"/>
                <a:gd name="connsiteY1" fmla="*/ 54262 h 78814"/>
                <a:gd name="connsiteX2" fmla="*/ 39676 w 72457"/>
                <a:gd name="connsiteY2" fmla="*/ 1218 h 78814"/>
                <a:gd name="connsiteX3" fmla="*/ -870 w 72457"/>
                <a:gd name="connsiteY3" fmla="*/ 31491 h 78814"/>
                <a:gd name="connsiteX4" fmla="*/ 36283 w 72457"/>
                <a:gd name="connsiteY4" fmla="*/ 76730 h 78814"/>
                <a:gd name="connsiteX5" fmla="*/ 39299 w 72457"/>
                <a:gd name="connsiteY5" fmla="*/ 65835 h 78814"/>
                <a:gd name="connsiteX6" fmla="*/ 10854 w 72457"/>
                <a:gd name="connsiteY6" fmla="*/ 40407 h 78814"/>
                <a:gd name="connsiteX7" fmla="*/ 30119 w 72457"/>
                <a:gd name="connsiteY7" fmla="*/ 11718 h 78814"/>
                <a:gd name="connsiteX8" fmla="*/ 58545 w 72457"/>
                <a:gd name="connsiteY8" fmla="*/ 39314 h 78814"/>
                <a:gd name="connsiteX9" fmla="*/ 54775 w 72457"/>
                <a:gd name="connsiteY9" fmla="*/ 63969 h 78814"/>
                <a:gd name="connsiteX10" fmla="*/ 36472 w 72457"/>
                <a:gd name="connsiteY10" fmla="*/ 64214 h 78814"/>
                <a:gd name="connsiteX11" fmla="*/ 35925 w 72457"/>
                <a:gd name="connsiteY11" fmla="*/ 63649 h 78814"/>
                <a:gd name="connsiteX12" fmla="*/ 27932 w 72457"/>
                <a:gd name="connsiteY12" fmla="*/ 71641 h 78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7" h="78814">
                  <a:moveTo>
                    <a:pt x="27932" y="71698"/>
                  </a:moveTo>
                  <a:cubicBezTo>
                    <a:pt x="44332" y="87965"/>
                    <a:pt x="68290" y="75468"/>
                    <a:pt x="71098" y="54262"/>
                  </a:cubicBezTo>
                  <a:cubicBezTo>
                    <a:pt x="73718" y="34507"/>
                    <a:pt x="60279" y="6232"/>
                    <a:pt x="39676" y="1218"/>
                  </a:cubicBezTo>
                  <a:cubicBezTo>
                    <a:pt x="19827" y="-3607"/>
                    <a:pt x="958" y="11680"/>
                    <a:pt x="-870" y="31491"/>
                  </a:cubicBezTo>
                  <a:cubicBezTo>
                    <a:pt x="-2999" y="54808"/>
                    <a:pt x="15906" y="70529"/>
                    <a:pt x="36283" y="76730"/>
                  </a:cubicBezTo>
                  <a:cubicBezTo>
                    <a:pt x="43258" y="78879"/>
                    <a:pt x="46235" y="67965"/>
                    <a:pt x="39299" y="65835"/>
                  </a:cubicBezTo>
                  <a:cubicBezTo>
                    <a:pt x="26764" y="61971"/>
                    <a:pt x="13795" y="54205"/>
                    <a:pt x="10854" y="40407"/>
                  </a:cubicBezTo>
                  <a:cubicBezTo>
                    <a:pt x="8046" y="27212"/>
                    <a:pt x="16133" y="13113"/>
                    <a:pt x="30119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6" y="47325"/>
                    <a:pt x="61428" y="57692"/>
                    <a:pt x="54775" y="63969"/>
                  </a:cubicBezTo>
                  <a:cubicBezTo>
                    <a:pt x="49780" y="69096"/>
                    <a:pt x="41580" y="69191"/>
                    <a:pt x="36472" y="64214"/>
                  </a:cubicBezTo>
                  <a:cubicBezTo>
                    <a:pt x="36283" y="64026"/>
                    <a:pt x="36094" y="63837"/>
                    <a:pt x="35925" y="63649"/>
                  </a:cubicBezTo>
                  <a:cubicBezTo>
                    <a:pt x="30760" y="58522"/>
                    <a:pt x="22730" y="66514"/>
                    <a:pt x="27932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3" name="Freeform: Shape 1062">
              <a:extLst>
                <a:ext uri="{FF2B5EF4-FFF2-40B4-BE49-F238E27FC236}">
                  <a16:creationId xmlns:a16="http://schemas.microsoft.com/office/drawing/2014/main" id="{474F0BAA-CFAF-5F78-CC39-0A1E03EE3E8E}"/>
                </a:ext>
              </a:extLst>
            </p:cNvPr>
            <p:cNvSpPr/>
            <p:nvPr/>
          </p:nvSpPr>
          <p:spPr>
            <a:xfrm>
              <a:off x="7571362" y="5552611"/>
              <a:ext cx="69117" cy="69866"/>
            </a:xfrm>
            <a:custGeom>
              <a:avLst/>
              <a:gdLst>
                <a:gd name="connsiteX0" fmla="*/ 36124 w 69117"/>
                <a:gd name="connsiteY0" fmla="*/ 58941 h 69866"/>
                <a:gd name="connsiteX1" fmla="*/ 10263 w 69117"/>
                <a:gd name="connsiteY1" fmla="*/ 33683 h 69866"/>
                <a:gd name="connsiteX2" fmla="*/ 32467 w 69117"/>
                <a:gd name="connsiteY2" fmla="*/ 11704 h 69866"/>
                <a:gd name="connsiteX3" fmla="*/ 56576 w 69117"/>
                <a:gd name="connsiteY3" fmla="*/ 30177 h 69866"/>
                <a:gd name="connsiteX4" fmla="*/ 38669 w 69117"/>
                <a:gd name="connsiteY4" fmla="*/ 58451 h 69866"/>
                <a:gd name="connsiteX5" fmla="*/ 41685 w 69117"/>
                <a:gd name="connsiteY5" fmla="*/ 69365 h 69866"/>
                <a:gd name="connsiteX6" fmla="*/ 67792 w 69117"/>
                <a:gd name="connsiteY6" fmla="*/ 29291 h 69866"/>
                <a:gd name="connsiteX7" fmla="*/ 30394 w 69117"/>
                <a:gd name="connsiteY7" fmla="*/ 488 h 69866"/>
                <a:gd name="connsiteX8" fmla="*/ -1029 w 69117"/>
                <a:gd name="connsiteY8" fmla="*/ 34832 h 69866"/>
                <a:gd name="connsiteX9" fmla="*/ 36124 w 69117"/>
                <a:gd name="connsiteY9" fmla="*/ 70176 h 69866"/>
                <a:gd name="connsiteX10" fmla="*/ 36124 w 69117"/>
                <a:gd name="connsiteY10" fmla="*/ 58866 h 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6">
                  <a:moveTo>
                    <a:pt x="36124" y="58941"/>
                  </a:moveTo>
                  <a:cubicBezTo>
                    <a:pt x="22835" y="58188"/>
                    <a:pt x="9905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9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7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2"/>
                  </a:cubicBezTo>
                  <a:cubicBezTo>
                    <a:pt x="-651" y="54908"/>
                    <a:pt x="17143" y="69102"/>
                    <a:pt x="36124" y="70176"/>
                  </a:cubicBezTo>
                  <a:cubicBezTo>
                    <a:pt x="43401" y="70609"/>
                    <a:pt x="43363" y="59281"/>
                    <a:pt x="36124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4" name="Freeform: Shape 1063">
              <a:extLst>
                <a:ext uri="{FF2B5EF4-FFF2-40B4-BE49-F238E27FC236}">
                  <a16:creationId xmlns:a16="http://schemas.microsoft.com/office/drawing/2014/main" id="{DA1DF3C2-69E5-5ECF-46C5-0B576EE9D1CC}"/>
                </a:ext>
              </a:extLst>
            </p:cNvPr>
            <p:cNvSpPr/>
            <p:nvPr/>
          </p:nvSpPr>
          <p:spPr>
            <a:xfrm>
              <a:off x="7381685" y="5839391"/>
              <a:ext cx="70304" cy="70165"/>
            </a:xfrm>
            <a:custGeom>
              <a:avLst/>
              <a:gdLst>
                <a:gd name="connsiteX0" fmla="*/ 47596 w 70304"/>
                <a:gd name="connsiteY0" fmla="*/ 57019 h 70165"/>
                <a:gd name="connsiteX1" fmla="*/ 14025 w 70304"/>
                <a:gd name="connsiteY1" fmla="*/ 48009 h 70165"/>
                <a:gd name="connsiteX2" fmla="*/ 22168 w 70304"/>
                <a:gd name="connsiteY2" fmla="*/ 15116 h 70165"/>
                <a:gd name="connsiteX3" fmla="*/ 55155 w 70304"/>
                <a:gd name="connsiteY3" fmla="*/ 23410 h 70165"/>
                <a:gd name="connsiteX4" fmla="*/ 47351 w 70304"/>
                <a:gd name="connsiteY4" fmla="*/ 57131 h 70165"/>
                <a:gd name="connsiteX5" fmla="*/ 55343 w 70304"/>
                <a:gd name="connsiteY5" fmla="*/ 65143 h 70165"/>
                <a:gd name="connsiteX6" fmla="*/ 63788 w 70304"/>
                <a:gd name="connsiteY6" fmla="*/ 15813 h 70165"/>
                <a:gd name="connsiteX7" fmla="*/ 16456 w 70304"/>
                <a:gd name="connsiteY7" fmla="*/ 5351 h 70165"/>
                <a:gd name="connsiteX8" fmla="*/ 3111 w 70304"/>
                <a:gd name="connsiteY8" fmla="*/ 51835 h 70165"/>
                <a:gd name="connsiteX9" fmla="*/ 50612 w 70304"/>
                <a:gd name="connsiteY9" fmla="*/ 67933 h 70165"/>
                <a:gd name="connsiteX10" fmla="*/ 47596 w 70304"/>
                <a:gd name="connsiteY10" fmla="*/ 57019 h 70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65">
                  <a:moveTo>
                    <a:pt x="47596" y="57019"/>
                  </a:moveTo>
                  <a:cubicBezTo>
                    <a:pt x="35777" y="61448"/>
                    <a:pt x="21470" y="59035"/>
                    <a:pt x="14025" y="48009"/>
                  </a:cubicBezTo>
                  <a:cubicBezTo>
                    <a:pt x="6579" y="36981"/>
                    <a:pt x="10858" y="21864"/>
                    <a:pt x="22168" y="15116"/>
                  </a:cubicBezTo>
                  <a:cubicBezTo>
                    <a:pt x="33478" y="8368"/>
                    <a:pt x="48727" y="11478"/>
                    <a:pt x="55155" y="23410"/>
                  </a:cubicBezTo>
                  <a:cubicBezTo>
                    <a:pt x="61583" y="35342"/>
                    <a:pt x="56870" y="48857"/>
                    <a:pt x="47351" y="57131"/>
                  </a:cubicBezTo>
                  <a:cubicBezTo>
                    <a:pt x="41847" y="61919"/>
                    <a:pt x="49876" y="69893"/>
                    <a:pt x="55343" y="65143"/>
                  </a:cubicBezTo>
                  <a:cubicBezTo>
                    <a:pt x="69235" y="53060"/>
                    <a:pt x="74004" y="31798"/>
                    <a:pt x="63788" y="15813"/>
                  </a:cubicBezTo>
                  <a:cubicBezTo>
                    <a:pt x="53572" y="-171"/>
                    <a:pt x="32328" y="-4017"/>
                    <a:pt x="16456" y="5351"/>
                  </a:cubicBezTo>
                  <a:cubicBezTo>
                    <a:pt x="584" y="14720"/>
                    <a:pt x="-6013" y="35398"/>
                    <a:pt x="3111" y="51835"/>
                  </a:cubicBezTo>
                  <a:cubicBezTo>
                    <a:pt x="12234" y="68272"/>
                    <a:pt x="33420" y="74455"/>
                    <a:pt x="50612" y="67933"/>
                  </a:cubicBezTo>
                  <a:cubicBezTo>
                    <a:pt x="57360" y="65407"/>
                    <a:pt x="54382" y="54455"/>
                    <a:pt x="47596" y="5701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5" name="Freeform: Shape 1064">
              <a:extLst>
                <a:ext uri="{FF2B5EF4-FFF2-40B4-BE49-F238E27FC236}">
                  <a16:creationId xmlns:a16="http://schemas.microsoft.com/office/drawing/2014/main" id="{692646CA-FAA2-A383-DD71-CBEFCFE4EA9A}"/>
                </a:ext>
              </a:extLst>
            </p:cNvPr>
            <p:cNvSpPr/>
            <p:nvPr/>
          </p:nvSpPr>
          <p:spPr>
            <a:xfrm>
              <a:off x="7877154" y="5722914"/>
              <a:ext cx="63773" cy="63735"/>
            </a:xfrm>
            <a:custGeom>
              <a:avLst/>
              <a:gdLst>
                <a:gd name="connsiteX0" fmla="*/ 37791 w 63773"/>
                <a:gd name="connsiteY0" fmla="*/ 59662 h 63735"/>
                <a:gd name="connsiteX1" fmla="*/ 62408 w 63773"/>
                <a:gd name="connsiteY1" fmla="*/ 26354 h 63735"/>
                <a:gd name="connsiteX2" fmla="*/ 60504 w 63773"/>
                <a:gd name="connsiteY2" fmla="*/ 19474 h 63735"/>
                <a:gd name="connsiteX3" fmla="*/ 18111 w 63773"/>
                <a:gd name="connsiteY3" fmla="*/ 3075 h 63735"/>
                <a:gd name="connsiteX4" fmla="*/ 1712 w 63773"/>
                <a:gd name="connsiteY4" fmla="*/ 45468 h 63735"/>
                <a:gd name="connsiteX5" fmla="*/ 5350 w 63773"/>
                <a:gd name="connsiteY5" fmla="*/ 51688 h 63735"/>
                <a:gd name="connsiteX6" fmla="*/ 56056 w 63773"/>
                <a:gd name="connsiteY6" fmla="*/ 53479 h 63735"/>
                <a:gd name="connsiteX7" fmla="*/ 48045 w 63773"/>
                <a:gd name="connsiteY7" fmla="*/ 45487 h 63735"/>
                <a:gd name="connsiteX8" fmla="*/ 13738 w 63773"/>
                <a:gd name="connsiteY8" fmla="*/ 44054 h 63735"/>
                <a:gd name="connsiteX9" fmla="*/ 20034 w 63773"/>
                <a:gd name="connsiteY9" fmla="*/ 14762 h 63735"/>
                <a:gd name="connsiteX10" fmla="*/ 21485 w 63773"/>
                <a:gd name="connsiteY10" fmla="*/ 13894 h 63735"/>
                <a:gd name="connsiteX11" fmla="*/ 49760 w 63773"/>
                <a:gd name="connsiteY11" fmla="*/ 23093 h 63735"/>
                <a:gd name="connsiteX12" fmla="*/ 34680 w 63773"/>
                <a:gd name="connsiteY12" fmla="*/ 48766 h 63735"/>
                <a:gd name="connsiteX13" fmla="*/ 37696 w 63773"/>
                <a:gd name="connsiteY13" fmla="*/ 59662 h 6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73" h="63735">
                  <a:moveTo>
                    <a:pt x="37791" y="59662"/>
                  </a:moveTo>
                  <a:cubicBezTo>
                    <a:pt x="53794" y="57268"/>
                    <a:pt x="64821" y="42339"/>
                    <a:pt x="62408" y="26354"/>
                  </a:cubicBezTo>
                  <a:cubicBezTo>
                    <a:pt x="62069" y="23979"/>
                    <a:pt x="61428" y="21680"/>
                    <a:pt x="60504" y="19474"/>
                  </a:cubicBezTo>
                  <a:cubicBezTo>
                    <a:pt x="53322" y="3244"/>
                    <a:pt x="34341" y="-4107"/>
                    <a:pt x="18111" y="3075"/>
                  </a:cubicBezTo>
                  <a:cubicBezTo>
                    <a:pt x="1881" y="10256"/>
                    <a:pt x="-5451" y="29238"/>
                    <a:pt x="1712" y="45468"/>
                  </a:cubicBezTo>
                  <a:cubicBezTo>
                    <a:pt x="2692" y="47673"/>
                    <a:pt x="3917" y="49765"/>
                    <a:pt x="5350" y="51688"/>
                  </a:cubicBezTo>
                  <a:cubicBezTo>
                    <a:pt x="18111" y="68804"/>
                    <a:pt x="41466" y="66957"/>
                    <a:pt x="56056" y="53479"/>
                  </a:cubicBezTo>
                  <a:cubicBezTo>
                    <a:pt x="61409" y="48540"/>
                    <a:pt x="53398" y="40548"/>
                    <a:pt x="48045" y="45487"/>
                  </a:cubicBezTo>
                  <a:cubicBezTo>
                    <a:pt x="38187" y="54610"/>
                    <a:pt x="22032" y="56495"/>
                    <a:pt x="13738" y="44054"/>
                  </a:cubicBezTo>
                  <a:cubicBezTo>
                    <a:pt x="7385" y="34233"/>
                    <a:pt x="10195" y="21114"/>
                    <a:pt x="20034" y="14762"/>
                  </a:cubicBezTo>
                  <a:cubicBezTo>
                    <a:pt x="20505" y="14441"/>
                    <a:pt x="20995" y="14159"/>
                    <a:pt x="21485" y="13894"/>
                  </a:cubicBezTo>
                  <a:cubicBezTo>
                    <a:pt x="31570" y="8673"/>
                    <a:pt x="44897" y="12632"/>
                    <a:pt x="49760" y="23093"/>
                  </a:cubicBezTo>
                  <a:cubicBezTo>
                    <a:pt x="55415" y="35100"/>
                    <a:pt x="46989" y="46995"/>
                    <a:pt x="34680" y="48766"/>
                  </a:cubicBezTo>
                  <a:cubicBezTo>
                    <a:pt x="27517" y="49803"/>
                    <a:pt x="30571" y="60698"/>
                    <a:pt x="37696" y="5966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6" name="Freeform: Shape 1065">
              <a:extLst>
                <a:ext uri="{FF2B5EF4-FFF2-40B4-BE49-F238E27FC236}">
                  <a16:creationId xmlns:a16="http://schemas.microsoft.com/office/drawing/2014/main" id="{0CE03B63-2E47-40AE-A24B-A1410558F66B}"/>
                </a:ext>
              </a:extLst>
            </p:cNvPr>
            <p:cNvSpPr/>
            <p:nvPr/>
          </p:nvSpPr>
          <p:spPr>
            <a:xfrm>
              <a:off x="7757829" y="5198868"/>
              <a:ext cx="67605" cy="67631"/>
            </a:xfrm>
            <a:custGeom>
              <a:avLst/>
              <a:gdLst>
                <a:gd name="connsiteX0" fmla="*/ 19475 w 67605"/>
                <a:gd name="connsiteY0" fmla="*/ 53899 h 67631"/>
                <a:gd name="connsiteX1" fmla="*/ 12387 w 67605"/>
                <a:gd name="connsiteY1" fmla="*/ 23739 h 67631"/>
                <a:gd name="connsiteX2" fmla="*/ 42019 w 67605"/>
                <a:gd name="connsiteY2" fmla="*/ 13805 h 67631"/>
                <a:gd name="connsiteX3" fmla="*/ 53196 w 67605"/>
                <a:gd name="connsiteY3" fmla="*/ 43513 h 67631"/>
                <a:gd name="connsiteX4" fmla="*/ 23470 w 67605"/>
                <a:gd name="connsiteY4" fmla="*/ 55934 h 67631"/>
                <a:gd name="connsiteX5" fmla="*/ 20473 w 67605"/>
                <a:gd name="connsiteY5" fmla="*/ 66848 h 67631"/>
                <a:gd name="connsiteX6" fmla="*/ 63921 w 67605"/>
                <a:gd name="connsiteY6" fmla="*/ 47132 h 67631"/>
                <a:gd name="connsiteX7" fmla="*/ 47730 w 67605"/>
                <a:gd name="connsiteY7" fmla="*/ 4041 h 67631"/>
                <a:gd name="connsiteX8" fmla="*/ 3659 w 67605"/>
                <a:gd name="connsiteY8" fmla="*/ 16105 h 67631"/>
                <a:gd name="connsiteX9" fmla="*/ 11482 w 67605"/>
                <a:gd name="connsiteY9" fmla="*/ 61872 h 67631"/>
                <a:gd name="connsiteX10" fmla="*/ 19475 w 67605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5" h="67631">
                  <a:moveTo>
                    <a:pt x="19475" y="53899"/>
                  </a:moveTo>
                  <a:cubicBezTo>
                    <a:pt x="11406" y="46246"/>
                    <a:pt x="7485" y="34314"/>
                    <a:pt x="12387" y="23739"/>
                  </a:cubicBezTo>
                  <a:cubicBezTo>
                    <a:pt x="17533" y="12618"/>
                    <a:pt x="31236" y="8659"/>
                    <a:pt x="42019" y="13805"/>
                  </a:cubicBezTo>
                  <a:cubicBezTo>
                    <a:pt x="52800" y="18951"/>
                    <a:pt x="58682" y="32353"/>
                    <a:pt x="53196" y="43513"/>
                  </a:cubicBezTo>
                  <a:cubicBezTo>
                    <a:pt x="47711" y="54671"/>
                    <a:pt x="34761" y="58592"/>
                    <a:pt x="23470" y="55934"/>
                  </a:cubicBezTo>
                  <a:cubicBezTo>
                    <a:pt x="16401" y="54276"/>
                    <a:pt x="13367" y="65171"/>
                    <a:pt x="20473" y="66848"/>
                  </a:cubicBezTo>
                  <a:cubicBezTo>
                    <a:pt x="37532" y="70864"/>
                    <a:pt x="56608" y="63851"/>
                    <a:pt x="63921" y="47132"/>
                  </a:cubicBezTo>
                  <a:cubicBezTo>
                    <a:pt x="71028" y="30921"/>
                    <a:pt x="63243" y="11902"/>
                    <a:pt x="47730" y="4041"/>
                  </a:cubicBezTo>
                  <a:cubicBezTo>
                    <a:pt x="32217" y="-3819"/>
                    <a:pt x="12613" y="1044"/>
                    <a:pt x="3659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771" y="58894"/>
                    <a:pt x="19475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7" name="Freeform: Shape 1066">
              <a:extLst>
                <a:ext uri="{FF2B5EF4-FFF2-40B4-BE49-F238E27FC236}">
                  <a16:creationId xmlns:a16="http://schemas.microsoft.com/office/drawing/2014/main" id="{168F8F88-BE94-2330-3E09-C4FEAE5D5F27}"/>
                </a:ext>
              </a:extLst>
            </p:cNvPr>
            <p:cNvSpPr/>
            <p:nvPr/>
          </p:nvSpPr>
          <p:spPr>
            <a:xfrm>
              <a:off x="7247954" y="5314879"/>
              <a:ext cx="77973" cy="71928"/>
            </a:xfrm>
            <a:custGeom>
              <a:avLst/>
              <a:gdLst>
                <a:gd name="connsiteX0" fmla="*/ 29982 w 77973"/>
                <a:gd name="connsiteY0" fmla="*/ 63597 h 71928"/>
                <a:gd name="connsiteX1" fmla="*/ 76617 w 77973"/>
                <a:gd name="connsiteY1" fmla="*/ 46368 h 71928"/>
                <a:gd name="connsiteX2" fmla="*/ 42197 w 77973"/>
                <a:gd name="connsiteY2" fmla="*/ 733 h 71928"/>
                <a:gd name="connsiteX3" fmla="*/ -761 w 77973"/>
                <a:gd name="connsiteY3" fmla="*/ 32287 h 71928"/>
                <a:gd name="connsiteX4" fmla="*/ 37296 w 77973"/>
                <a:gd name="connsiteY4" fmla="*/ 70967 h 71928"/>
                <a:gd name="connsiteX5" fmla="*/ 37296 w 77973"/>
                <a:gd name="connsiteY5" fmla="*/ 59657 h 71928"/>
                <a:gd name="connsiteX6" fmla="*/ 10228 w 77973"/>
                <a:gd name="connsiteY6" fmla="*/ 37414 h 71928"/>
                <a:gd name="connsiteX7" fmla="*/ 35374 w 77973"/>
                <a:gd name="connsiteY7" fmla="*/ 11609 h 71928"/>
                <a:gd name="connsiteX8" fmla="*/ 64967 w 77973"/>
                <a:gd name="connsiteY8" fmla="*/ 35888 h 71928"/>
                <a:gd name="connsiteX9" fmla="*/ 37993 w 77973"/>
                <a:gd name="connsiteY9" fmla="*/ 55586 h 71928"/>
                <a:gd name="connsiteX10" fmla="*/ 29982 w 77973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3" h="71928">
                  <a:moveTo>
                    <a:pt x="29982" y="63597"/>
                  </a:moveTo>
                  <a:cubicBezTo>
                    <a:pt x="46947" y="81598"/>
                    <a:pt x="73507" y="69402"/>
                    <a:pt x="76617" y="46368"/>
                  </a:cubicBezTo>
                  <a:cubicBezTo>
                    <a:pt x="79463" y="25256"/>
                    <a:pt x="63139" y="3843"/>
                    <a:pt x="42197" y="733"/>
                  </a:cubicBezTo>
                  <a:cubicBezTo>
                    <a:pt x="21934" y="-2283"/>
                    <a:pt x="1764" y="11571"/>
                    <a:pt x="-761" y="32287"/>
                  </a:cubicBezTo>
                  <a:cubicBezTo>
                    <a:pt x="-3551" y="55020"/>
                    <a:pt x="15468" y="71627"/>
                    <a:pt x="37296" y="70967"/>
                  </a:cubicBezTo>
                  <a:cubicBezTo>
                    <a:pt x="44554" y="70741"/>
                    <a:pt x="44591" y="59431"/>
                    <a:pt x="37296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3" y="23277"/>
                    <a:pt x="21537" y="12175"/>
                    <a:pt x="35374" y="11609"/>
                  </a:cubicBezTo>
                  <a:cubicBezTo>
                    <a:pt x="49850" y="11006"/>
                    <a:pt x="61763" y="22203"/>
                    <a:pt x="64967" y="35888"/>
                  </a:cubicBezTo>
                  <a:cubicBezTo>
                    <a:pt x="68606" y="51853"/>
                    <a:pt x="52432" y="71005"/>
                    <a:pt x="37993" y="55586"/>
                  </a:cubicBezTo>
                  <a:cubicBezTo>
                    <a:pt x="32998" y="50270"/>
                    <a:pt x="25006" y="58281"/>
                    <a:pt x="29982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8" name="Freeform: Shape 1067">
              <a:extLst>
                <a:ext uri="{FF2B5EF4-FFF2-40B4-BE49-F238E27FC236}">
                  <a16:creationId xmlns:a16="http://schemas.microsoft.com/office/drawing/2014/main" id="{64ABF178-5A69-BDB6-BAE7-B7EDE75B687A}"/>
                </a:ext>
              </a:extLst>
            </p:cNvPr>
            <p:cNvSpPr/>
            <p:nvPr/>
          </p:nvSpPr>
          <p:spPr>
            <a:xfrm>
              <a:off x="7115727" y="5728156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5 w 99857"/>
                <a:gd name="connsiteY3" fmla="*/ 363838 h 367542"/>
                <a:gd name="connsiteX4" fmla="*/ 98629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5" y="363838"/>
                  </a:cubicBezTo>
                  <a:cubicBezTo>
                    <a:pt x="89488" y="370887"/>
                    <a:pt x="100402" y="367909"/>
                    <a:pt x="98629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9" name="Freeform: Shape 1068">
              <a:extLst>
                <a:ext uri="{FF2B5EF4-FFF2-40B4-BE49-F238E27FC236}">
                  <a16:creationId xmlns:a16="http://schemas.microsoft.com/office/drawing/2014/main" id="{C90756CA-53D3-9126-8DC3-2C26E0139E43}"/>
                </a:ext>
              </a:extLst>
            </p:cNvPr>
            <p:cNvSpPr/>
            <p:nvPr/>
          </p:nvSpPr>
          <p:spPr>
            <a:xfrm>
              <a:off x="7605354" y="5623669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7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0" name="Freeform: Shape 1069">
              <a:extLst>
                <a:ext uri="{FF2B5EF4-FFF2-40B4-BE49-F238E27FC236}">
                  <a16:creationId xmlns:a16="http://schemas.microsoft.com/office/drawing/2014/main" id="{E9286567-C0A5-99CD-6C48-0AD1AC9AA672}"/>
                </a:ext>
              </a:extLst>
            </p:cNvPr>
            <p:cNvSpPr/>
            <p:nvPr/>
          </p:nvSpPr>
          <p:spPr>
            <a:xfrm>
              <a:off x="7795051" y="5263959"/>
              <a:ext cx="113864" cy="468779"/>
            </a:xfrm>
            <a:custGeom>
              <a:avLst/>
              <a:gdLst>
                <a:gd name="connsiteX0" fmla="*/ 112674 w 113864"/>
                <a:gd name="connsiteY0" fmla="*/ 462029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29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29"/>
                  </a:moveTo>
                  <a:cubicBezTo>
                    <a:pt x="78462" y="309479"/>
                    <a:pt x="44249" y="156928"/>
                    <a:pt x="10037" y="4377"/>
                  </a:cubicBezTo>
                  <a:cubicBezTo>
                    <a:pt x="8434" y="-2729"/>
                    <a:pt x="-2460" y="287"/>
                    <a:pt x="-877" y="7374"/>
                  </a:cubicBezTo>
                  <a:cubicBezTo>
                    <a:pt x="33448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2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1" name="Freeform: Shape 1070">
              <a:extLst>
                <a:ext uri="{FF2B5EF4-FFF2-40B4-BE49-F238E27FC236}">
                  <a16:creationId xmlns:a16="http://schemas.microsoft.com/office/drawing/2014/main" id="{48FC2BB9-3F09-17B0-82C6-8022A1CEFE75}"/>
                </a:ext>
              </a:extLst>
            </p:cNvPr>
            <p:cNvSpPr/>
            <p:nvPr/>
          </p:nvSpPr>
          <p:spPr>
            <a:xfrm>
              <a:off x="7281274" y="5384320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1" y="156357"/>
                    <a:pt x="78922" y="305420"/>
                    <a:pt x="118620" y="454503"/>
                  </a:cubicBezTo>
                  <a:cubicBezTo>
                    <a:pt x="120505" y="461534"/>
                    <a:pt x="131400" y="458555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2" name="Freeform: Shape 1071">
              <a:extLst>
                <a:ext uri="{FF2B5EF4-FFF2-40B4-BE49-F238E27FC236}">
                  <a16:creationId xmlns:a16="http://schemas.microsoft.com/office/drawing/2014/main" id="{5950629E-623E-73BB-968B-24803CD59725}"/>
                </a:ext>
              </a:extLst>
            </p:cNvPr>
            <p:cNvSpPr/>
            <p:nvPr/>
          </p:nvSpPr>
          <p:spPr>
            <a:xfrm>
              <a:off x="7446864" y="5758733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7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4" y="35567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7" y="116640"/>
                  </a:cubicBezTo>
                  <a:cubicBezTo>
                    <a:pt x="148689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3" name="Freeform: Shape 1072">
              <a:extLst>
                <a:ext uri="{FF2B5EF4-FFF2-40B4-BE49-F238E27FC236}">
                  <a16:creationId xmlns:a16="http://schemas.microsoft.com/office/drawing/2014/main" id="{97B1EB0C-9B26-0B14-F98C-1566BC45D880}"/>
                </a:ext>
              </a:extLst>
            </p:cNvPr>
            <p:cNvSpPr/>
            <p:nvPr/>
          </p:nvSpPr>
          <p:spPr>
            <a:xfrm>
              <a:off x="7309060" y="5228415"/>
              <a:ext cx="458686" cy="114733"/>
            </a:xfrm>
            <a:custGeom>
              <a:avLst/>
              <a:gdLst>
                <a:gd name="connsiteX0" fmla="*/ 450599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599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599" y="488"/>
                  </a:moveTo>
                  <a:cubicBezTo>
                    <a:pt x="301385" y="34889"/>
                    <a:pt x="152189" y="69403"/>
                    <a:pt x="3013" y="103992"/>
                  </a:cubicBezTo>
                  <a:cubicBezTo>
                    <a:pt x="-4075" y="105632"/>
                    <a:pt x="-1077" y="116527"/>
                    <a:pt x="6029" y="114887"/>
                  </a:cubicBezTo>
                  <a:cubicBezTo>
                    <a:pt x="155205" y="80355"/>
                    <a:pt x="304401" y="45860"/>
                    <a:pt x="453597" y="11402"/>
                  </a:cubicBezTo>
                  <a:cubicBezTo>
                    <a:pt x="460703" y="9762"/>
                    <a:pt x="457687" y="-1151"/>
                    <a:pt x="450599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4" name="Freeform: Shape 1073">
              <a:extLst>
                <a:ext uri="{FF2B5EF4-FFF2-40B4-BE49-F238E27FC236}">
                  <a16:creationId xmlns:a16="http://schemas.microsoft.com/office/drawing/2014/main" id="{D24542AF-6CC6-316A-38E3-9472CDF9BC80}"/>
                </a:ext>
              </a:extLst>
            </p:cNvPr>
            <p:cNvSpPr/>
            <p:nvPr/>
          </p:nvSpPr>
          <p:spPr>
            <a:xfrm>
              <a:off x="7131519" y="5587934"/>
              <a:ext cx="444182" cy="105461"/>
            </a:xfrm>
            <a:custGeom>
              <a:avLst/>
              <a:gdLst>
                <a:gd name="connsiteX0" fmla="*/ 436082 w 444182"/>
                <a:gd name="connsiteY0" fmla="*/ 471 h 105461"/>
                <a:gd name="connsiteX1" fmla="*/ 3028 w 444182"/>
                <a:gd name="connsiteY1" fmla="*/ 94719 h 105461"/>
                <a:gd name="connsiteX2" fmla="*/ 6025 w 444182"/>
                <a:gd name="connsiteY2" fmla="*/ 105633 h 105461"/>
                <a:gd name="connsiteX3" fmla="*/ 439079 w 444182"/>
                <a:gd name="connsiteY3" fmla="*/ 11385 h 105461"/>
                <a:gd name="connsiteX4" fmla="*/ 436082 w 444182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2" h="105461">
                  <a:moveTo>
                    <a:pt x="436082" y="471"/>
                  </a:moveTo>
                  <a:cubicBezTo>
                    <a:pt x="291749" y="31950"/>
                    <a:pt x="147398" y="63372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7" y="42883"/>
                    <a:pt x="439079" y="11385"/>
                  </a:cubicBezTo>
                  <a:cubicBezTo>
                    <a:pt x="446203" y="9820"/>
                    <a:pt x="443188" y="-1075"/>
                    <a:pt x="436082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5" name="Freeform: Shape 1074">
              <a:extLst>
                <a:ext uri="{FF2B5EF4-FFF2-40B4-BE49-F238E27FC236}">
                  <a16:creationId xmlns:a16="http://schemas.microsoft.com/office/drawing/2014/main" id="{1EE0B83E-2BF3-ADBE-1D31-2BE9E335D663}"/>
                </a:ext>
              </a:extLst>
            </p:cNvPr>
            <p:cNvSpPr/>
            <p:nvPr/>
          </p:nvSpPr>
          <p:spPr>
            <a:xfrm>
              <a:off x="7250626" y="6016861"/>
              <a:ext cx="453712" cy="115185"/>
            </a:xfrm>
            <a:custGeom>
              <a:avLst/>
              <a:gdLst>
                <a:gd name="connsiteX0" fmla="*/ 445642 w 453712"/>
                <a:gd name="connsiteY0" fmla="*/ 507 h 115185"/>
                <a:gd name="connsiteX1" fmla="*/ 3013 w 453712"/>
                <a:gd name="connsiteY1" fmla="*/ 104444 h 115185"/>
                <a:gd name="connsiteX2" fmla="*/ 6029 w 453712"/>
                <a:gd name="connsiteY2" fmla="*/ 115339 h 115185"/>
                <a:gd name="connsiteX3" fmla="*/ 448639 w 453712"/>
                <a:gd name="connsiteY3" fmla="*/ 11402 h 115185"/>
                <a:gd name="connsiteX4" fmla="*/ 445642 w 453712"/>
                <a:gd name="connsiteY4" fmla="*/ 507 h 11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2" h="115185">
                  <a:moveTo>
                    <a:pt x="445642" y="507"/>
                  </a:moveTo>
                  <a:cubicBezTo>
                    <a:pt x="298425" y="36510"/>
                    <a:pt x="150739" y="70552"/>
                    <a:pt x="3013" y="104444"/>
                  </a:cubicBezTo>
                  <a:cubicBezTo>
                    <a:pt x="-4075" y="106065"/>
                    <a:pt x="-1077" y="116980"/>
                    <a:pt x="6029" y="115339"/>
                  </a:cubicBezTo>
                  <a:cubicBezTo>
                    <a:pt x="153735" y="81410"/>
                    <a:pt x="301423" y="47480"/>
                    <a:pt x="448639" y="11402"/>
                  </a:cubicBezTo>
                  <a:cubicBezTo>
                    <a:pt x="455707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6" name="Freeform: Shape 1075">
              <a:extLst>
                <a:ext uri="{FF2B5EF4-FFF2-40B4-BE49-F238E27FC236}">
                  <a16:creationId xmlns:a16="http://schemas.microsoft.com/office/drawing/2014/main" id="{9B7A105A-B587-66F3-32D6-15522526C04B}"/>
                </a:ext>
              </a:extLst>
            </p:cNvPr>
            <p:cNvSpPr/>
            <p:nvPr/>
          </p:nvSpPr>
          <p:spPr>
            <a:xfrm>
              <a:off x="7226572" y="5902881"/>
              <a:ext cx="171063" cy="200867"/>
            </a:xfrm>
            <a:custGeom>
              <a:avLst/>
              <a:gdLst>
                <a:gd name="connsiteX0" fmla="*/ 8387 w 171063"/>
                <a:gd name="connsiteY0" fmla="*/ 199310 h 200867"/>
                <a:gd name="connsiteX1" fmla="*/ 168610 w 171063"/>
                <a:gd name="connsiteY1" fmla="*/ 10210 h 200867"/>
                <a:gd name="connsiteX2" fmla="*/ 160618 w 171063"/>
                <a:gd name="connsiteY2" fmla="*/ 2199 h 200867"/>
                <a:gd name="connsiteX3" fmla="*/ 395 w 171063"/>
                <a:gd name="connsiteY3" fmla="*/ 191318 h 200867"/>
                <a:gd name="connsiteX4" fmla="*/ 8387 w 171063"/>
                <a:gd name="connsiteY4" fmla="*/ 199310 h 200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7">
                  <a:moveTo>
                    <a:pt x="8387" y="199310"/>
                  </a:moveTo>
                  <a:cubicBezTo>
                    <a:pt x="61807" y="136296"/>
                    <a:pt x="115208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0" y="65326"/>
                    <a:pt x="53909" y="128360"/>
                    <a:pt x="395" y="191318"/>
                  </a:cubicBezTo>
                  <a:cubicBezTo>
                    <a:pt x="-4299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7" name="Freeform: Shape 1076">
              <a:extLst>
                <a:ext uri="{FF2B5EF4-FFF2-40B4-BE49-F238E27FC236}">
                  <a16:creationId xmlns:a16="http://schemas.microsoft.com/office/drawing/2014/main" id="{67AE682A-05FA-CA3E-C6D0-DD09521F7E75}"/>
                </a:ext>
              </a:extLst>
            </p:cNvPr>
            <p:cNvSpPr/>
            <p:nvPr/>
          </p:nvSpPr>
          <p:spPr>
            <a:xfrm>
              <a:off x="7121193" y="5371370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6" y="194679"/>
                    <a:pt x="103436" y="101787"/>
                    <a:pt x="150485" y="8877"/>
                  </a:cubicBezTo>
                  <a:cubicBezTo>
                    <a:pt x="153766" y="2393"/>
                    <a:pt x="144001" y="-3338"/>
                    <a:pt x="140721" y="3222"/>
                  </a:cubicBezTo>
                  <a:cubicBezTo>
                    <a:pt x="93691" y="96132"/>
                    <a:pt x="46661" y="189043"/>
                    <a:pt x="-369" y="281934"/>
                  </a:cubicBezTo>
                  <a:cubicBezTo>
                    <a:pt x="-3649" y="288419"/>
                    <a:pt x="6096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8" name="Freeform: Shape 1077">
              <a:extLst>
                <a:ext uri="{FF2B5EF4-FFF2-40B4-BE49-F238E27FC236}">
                  <a16:creationId xmlns:a16="http://schemas.microsoft.com/office/drawing/2014/main" id="{63DF7183-82BA-38EF-86FB-35FF7D56584B}"/>
                </a:ext>
              </a:extLst>
            </p:cNvPr>
            <p:cNvSpPr/>
            <p:nvPr/>
          </p:nvSpPr>
          <p:spPr>
            <a:xfrm>
              <a:off x="7623314" y="5261860"/>
              <a:ext cx="166298" cy="302068"/>
            </a:xfrm>
            <a:custGeom>
              <a:avLst/>
              <a:gdLst>
                <a:gd name="connsiteX0" fmla="*/ 9450 w 166298"/>
                <a:gd name="connsiteY0" fmla="*/ 299533 h 302068"/>
                <a:gd name="connsiteX1" fmla="*/ 164545 w 166298"/>
                <a:gd name="connsiteY1" fmla="*/ 8832 h 302068"/>
                <a:gd name="connsiteX2" fmla="*/ 154782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450" y="299533"/>
                  </a:moveTo>
                  <a:cubicBezTo>
                    <a:pt x="61174" y="202626"/>
                    <a:pt x="112879" y="105739"/>
                    <a:pt x="164545" y="8832"/>
                  </a:cubicBezTo>
                  <a:cubicBezTo>
                    <a:pt x="167976" y="2405"/>
                    <a:pt x="158212" y="-3307"/>
                    <a:pt x="154782" y="3177"/>
                  </a:cubicBezTo>
                  <a:cubicBezTo>
                    <a:pt x="103096" y="100084"/>
                    <a:pt x="51391" y="196990"/>
                    <a:pt x="-314" y="293878"/>
                  </a:cubicBezTo>
                  <a:cubicBezTo>
                    <a:pt x="-3745" y="300306"/>
                    <a:pt x="6020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9" name="Freeform: Shape 1078">
              <a:extLst>
                <a:ext uri="{FF2B5EF4-FFF2-40B4-BE49-F238E27FC236}">
                  <a16:creationId xmlns:a16="http://schemas.microsoft.com/office/drawing/2014/main" id="{C9A1F302-EE30-6FF6-C9F9-E3AF18581EB7}"/>
                </a:ext>
              </a:extLst>
            </p:cNvPr>
            <p:cNvSpPr/>
            <p:nvPr/>
          </p:nvSpPr>
          <p:spPr>
            <a:xfrm>
              <a:off x="7744245" y="5789752"/>
              <a:ext cx="161522" cy="209279"/>
            </a:xfrm>
            <a:custGeom>
              <a:avLst/>
              <a:gdLst>
                <a:gd name="connsiteX0" fmla="*/ 9835 w 161522"/>
                <a:gd name="connsiteY0" fmla="*/ 207183 h 209279"/>
                <a:gd name="connsiteX1" fmla="*/ 159390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5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5" y="207183"/>
                  </a:moveTo>
                  <a:lnTo>
                    <a:pt x="159390" y="8412"/>
                  </a:lnTo>
                  <a:cubicBezTo>
                    <a:pt x="163762" y="2607"/>
                    <a:pt x="153960" y="-3048"/>
                    <a:pt x="149625" y="2757"/>
                  </a:cubicBezTo>
                  <a:cubicBezTo>
                    <a:pt x="99767" y="68996"/>
                    <a:pt x="49910" y="135252"/>
                    <a:pt x="72" y="201509"/>
                  </a:cubicBezTo>
                  <a:cubicBezTo>
                    <a:pt x="-4320" y="207315"/>
                    <a:pt x="5500" y="212970"/>
                    <a:pt x="9835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0" name="Freeform: Shape 1079">
              <a:extLst>
                <a:ext uri="{FF2B5EF4-FFF2-40B4-BE49-F238E27FC236}">
                  <a16:creationId xmlns:a16="http://schemas.microsoft.com/office/drawing/2014/main" id="{67DB44B1-B2F1-AE4E-9B36-8E17322D8F42}"/>
                </a:ext>
              </a:extLst>
            </p:cNvPr>
            <p:cNvSpPr/>
            <p:nvPr/>
          </p:nvSpPr>
          <p:spPr>
            <a:xfrm>
              <a:off x="11127734" y="6772063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5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1" name="Freeform: Shape 1080">
              <a:extLst>
                <a:ext uri="{FF2B5EF4-FFF2-40B4-BE49-F238E27FC236}">
                  <a16:creationId xmlns:a16="http://schemas.microsoft.com/office/drawing/2014/main" id="{05CCC68A-D5E3-E74B-43A9-281E84A17B24}"/>
                </a:ext>
              </a:extLst>
            </p:cNvPr>
            <p:cNvSpPr/>
            <p:nvPr/>
          </p:nvSpPr>
          <p:spPr>
            <a:xfrm>
              <a:off x="10626940" y="6660364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3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6 w 76601"/>
                <a:gd name="connsiteY5" fmla="*/ 66507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3"/>
                    <a:pt x="75557" y="36913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1"/>
                    <a:pt x="2005" y="12805"/>
                    <a:pt x="-671" y="32163"/>
                  </a:cubicBezTo>
                  <a:cubicBezTo>
                    <a:pt x="-3574" y="53068"/>
                    <a:pt x="11318" y="71842"/>
                    <a:pt x="30959" y="77403"/>
                  </a:cubicBezTo>
                  <a:cubicBezTo>
                    <a:pt x="37971" y="79382"/>
                    <a:pt x="40968" y="68468"/>
                    <a:pt x="33956" y="66507"/>
                  </a:cubicBezTo>
                  <a:cubicBezTo>
                    <a:pt x="20761" y="62737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3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2" name="Freeform: Shape 1081">
              <a:extLst>
                <a:ext uri="{FF2B5EF4-FFF2-40B4-BE49-F238E27FC236}">
                  <a16:creationId xmlns:a16="http://schemas.microsoft.com/office/drawing/2014/main" id="{F4A043A3-5CF1-CA9C-AE9E-DE22CDD1C862}"/>
                </a:ext>
              </a:extLst>
            </p:cNvPr>
            <p:cNvSpPr/>
            <p:nvPr/>
          </p:nvSpPr>
          <p:spPr>
            <a:xfrm>
              <a:off x="11238896" y="6335652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16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45"/>
                    <a:pt x="21459" y="69322"/>
                    <a:pt x="16162" y="64516"/>
                  </a:cubicBezTo>
                  <a:cubicBezTo>
                    <a:pt x="15973" y="64327"/>
                    <a:pt x="15804" y="64157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3"/>
                    <a:pt x="62344" y="27288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1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2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3" name="Freeform: Shape 1082">
              <a:extLst>
                <a:ext uri="{FF2B5EF4-FFF2-40B4-BE49-F238E27FC236}">
                  <a16:creationId xmlns:a16="http://schemas.microsoft.com/office/drawing/2014/main" id="{BBC5FA6F-F83D-0753-0D4B-759F192401B1}"/>
                </a:ext>
              </a:extLst>
            </p:cNvPr>
            <p:cNvSpPr/>
            <p:nvPr/>
          </p:nvSpPr>
          <p:spPr>
            <a:xfrm>
              <a:off x="10744335" y="6238814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44" y="55607"/>
                    <a:pt x="68075" y="36041"/>
                  </a:cubicBezTo>
                  <a:cubicBezTo>
                    <a:pt x="69130" y="17682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1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8"/>
                    <a:pt x="44230" y="58190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4" name="Freeform: Shape 1083">
              <a:extLst>
                <a:ext uri="{FF2B5EF4-FFF2-40B4-BE49-F238E27FC236}">
                  <a16:creationId xmlns:a16="http://schemas.microsoft.com/office/drawing/2014/main" id="{9DE21EF3-66BC-89CD-DD4D-6918829B8851}"/>
                </a:ext>
              </a:extLst>
            </p:cNvPr>
            <p:cNvSpPr/>
            <p:nvPr/>
          </p:nvSpPr>
          <p:spPr>
            <a:xfrm>
              <a:off x="10932889" y="6525571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7 w 70302"/>
                <a:gd name="connsiteY1" fmla="*/ 51785 h 70102"/>
                <a:gd name="connsiteX2" fmla="*/ 51732 w 70302"/>
                <a:gd name="connsiteY2" fmla="*/ 5301 h 70102"/>
                <a:gd name="connsiteX3" fmla="*/ 4419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3 w 70302"/>
                <a:gd name="connsiteY6" fmla="*/ 23359 h 70102"/>
                <a:gd name="connsiteX7" fmla="*/ 46020 w 70302"/>
                <a:gd name="connsiteY7" fmla="*/ 15065 h 70102"/>
                <a:gd name="connsiteX8" fmla="*/ 54182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7" y="51785"/>
                  </a:cubicBezTo>
                  <a:cubicBezTo>
                    <a:pt x="74314" y="35272"/>
                    <a:pt x="67584" y="14650"/>
                    <a:pt x="51732" y="5301"/>
                  </a:cubicBezTo>
                  <a:cubicBezTo>
                    <a:pt x="35879" y="-4048"/>
                    <a:pt x="14580" y="-52"/>
                    <a:pt x="4419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2"/>
                    <a:pt x="26361" y="61869"/>
                    <a:pt x="20856" y="57081"/>
                  </a:cubicBezTo>
                  <a:cubicBezTo>
                    <a:pt x="11431" y="48806"/>
                    <a:pt x="6756" y="35046"/>
                    <a:pt x="13053" y="23359"/>
                  </a:cubicBezTo>
                  <a:cubicBezTo>
                    <a:pt x="19348" y="11672"/>
                    <a:pt x="34730" y="8279"/>
                    <a:pt x="46020" y="15065"/>
                  </a:cubicBezTo>
                  <a:cubicBezTo>
                    <a:pt x="57312" y="21851"/>
                    <a:pt x="61779" y="36724"/>
                    <a:pt x="54182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7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5" name="Freeform: Shape 1084">
              <a:extLst>
                <a:ext uri="{FF2B5EF4-FFF2-40B4-BE49-F238E27FC236}">
                  <a16:creationId xmlns:a16="http://schemas.microsoft.com/office/drawing/2014/main" id="{45025596-3F5B-3469-F3CA-3C2C171892BE}"/>
                </a:ext>
              </a:extLst>
            </p:cNvPr>
            <p:cNvSpPr/>
            <p:nvPr/>
          </p:nvSpPr>
          <p:spPr>
            <a:xfrm>
              <a:off x="10443852" y="6408990"/>
              <a:ext cx="63810" cy="63781"/>
            </a:xfrm>
            <a:custGeom>
              <a:avLst/>
              <a:gdLst>
                <a:gd name="connsiteX0" fmla="*/ 26982 w 63810"/>
                <a:gd name="connsiteY0" fmla="*/ 48820 h 63781"/>
                <a:gd name="connsiteX1" fmla="*/ 11902 w 63810"/>
                <a:gd name="connsiteY1" fmla="*/ 23147 h 63781"/>
                <a:gd name="connsiteX2" fmla="*/ 39894 w 63810"/>
                <a:gd name="connsiteY2" fmla="*/ 13628 h 63781"/>
                <a:gd name="connsiteX3" fmla="*/ 49413 w 63810"/>
                <a:gd name="connsiteY3" fmla="*/ 41620 h 63781"/>
                <a:gd name="connsiteX4" fmla="*/ 47961 w 63810"/>
                <a:gd name="connsiteY4" fmla="*/ 44108 h 63781"/>
                <a:gd name="connsiteX5" fmla="*/ 13655 w 63810"/>
                <a:gd name="connsiteY5" fmla="*/ 45540 h 63781"/>
                <a:gd name="connsiteX6" fmla="*/ 5662 w 63810"/>
                <a:gd name="connsiteY6" fmla="*/ 53533 h 63781"/>
                <a:gd name="connsiteX7" fmla="*/ 56350 w 63810"/>
                <a:gd name="connsiteY7" fmla="*/ 51742 h 63781"/>
                <a:gd name="connsiteX8" fmla="*/ 49903 w 63810"/>
                <a:gd name="connsiteY8" fmla="*/ 6748 h 63781"/>
                <a:gd name="connsiteX9" fmla="*/ 4928 w 63810"/>
                <a:gd name="connsiteY9" fmla="*/ 13194 h 63781"/>
                <a:gd name="connsiteX10" fmla="*/ 1214 w 63810"/>
                <a:gd name="connsiteY10" fmla="*/ 19528 h 63781"/>
                <a:gd name="connsiteX11" fmla="*/ 17010 w 63810"/>
                <a:gd name="connsiteY11" fmla="*/ 57793 h 63781"/>
                <a:gd name="connsiteX12" fmla="*/ 23928 w 63810"/>
                <a:gd name="connsiteY12" fmla="*/ 59715 h 63781"/>
                <a:gd name="connsiteX13" fmla="*/ 26926 w 63810"/>
                <a:gd name="connsiteY13" fmla="*/ 48820 h 6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781">
                  <a:moveTo>
                    <a:pt x="26982" y="48820"/>
                  </a:moveTo>
                  <a:cubicBezTo>
                    <a:pt x="14729" y="47048"/>
                    <a:pt x="6247" y="35154"/>
                    <a:pt x="11902" y="23147"/>
                  </a:cubicBezTo>
                  <a:cubicBezTo>
                    <a:pt x="17010" y="12799"/>
                    <a:pt x="29527" y="8520"/>
                    <a:pt x="39894" y="13628"/>
                  </a:cubicBezTo>
                  <a:cubicBezTo>
                    <a:pt x="50243" y="18717"/>
                    <a:pt x="54502" y="31253"/>
                    <a:pt x="49413" y="41620"/>
                  </a:cubicBezTo>
                  <a:cubicBezTo>
                    <a:pt x="48979" y="42487"/>
                    <a:pt x="48508" y="43316"/>
                    <a:pt x="47961" y="44108"/>
                  </a:cubicBezTo>
                  <a:cubicBezTo>
                    <a:pt x="39705" y="56530"/>
                    <a:pt x="23457" y="54664"/>
                    <a:pt x="13655" y="45540"/>
                  </a:cubicBezTo>
                  <a:cubicBezTo>
                    <a:pt x="8321" y="40602"/>
                    <a:pt x="309" y="48594"/>
                    <a:pt x="5662" y="53533"/>
                  </a:cubicBezTo>
                  <a:cubicBezTo>
                    <a:pt x="20233" y="66992"/>
                    <a:pt x="43608" y="68858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9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0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4" y="60752"/>
                    <a:pt x="34107" y="49857"/>
                    <a:pt x="26926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6" name="Freeform: Shape 1085">
              <a:extLst>
                <a:ext uri="{FF2B5EF4-FFF2-40B4-BE49-F238E27FC236}">
                  <a16:creationId xmlns:a16="http://schemas.microsoft.com/office/drawing/2014/main" id="{3E8E2158-9A2A-A9C5-9929-A1B388FC71C9}"/>
                </a:ext>
              </a:extLst>
            </p:cNvPr>
            <p:cNvSpPr/>
            <p:nvPr/>
          </p:nvSpPr>
          <p:spPr>
            <a:xfrm>
              <a:off x="10559428" y="5885063"/>
              <a:ext cx="67554" cy="67585"/>
            </a:xfrm>
            <a:custGeom>
              <a:avLst/>
              <a:gdLst>
                <a:gd name="connsiteX0" fmla="*/ 54042 w 67554"/>
                <a:gd name="connsiteY0" fmla="*/ 61826 h 67585"/>
                <a:gd name="connsiteX1" fmla="*/ 61846 w 67554"/>
                <a:gd name="connsiteY1" fmla="*/ 16059 h 67585"/>
                <a:gd name="connsiteX2" fmla="*/ 17794 w 67554"/>
                <a:gd name="connsiteY2" fmla="*/ 3995 h 67585"/>
                <a:gd name="connsiteX3" fmla="*/ 1584 w 67554"/>
                <a:gd name="connsiteY3" fmla="*/ 47086 h 67585"/>
                <a:gd name="connsiteX4" fmla="*/ 45050 w 67554"/>
                <a:gd name="connsiteY4" fmla="*/ 66803 h 67585"/>
                <a:gd name="connsiteX5" fmla="*/ 42035 w 67554"/>
                <a:gd name="connsiteY5" fmla="*/ 55888 h 67585"/>
                <a:gd name="connsiteX6" fmla="*/ 12309 w 67554"/>
                <a:gd name="connsiteY6" fmla="*/ 43467 h 67585"/>
                <a:gd name="connsiteX7" fmla="*/ 23506 w 67554"/>
                <a:gd name="connsiteY7" fmla="*/ 13760 h 67585"/>
                <a:gd name="connsiteX8" fmla="*/ 53137 w 67554"/>
                <a:gd name="connsiteY8" fmla="*/ 23693 h 67585"/>
                <a:gd name="connsiteX9" fmla="*/ 46031 w 67554"/>
                <a:gd name="connsiteY9" fmla="*/ 53853 h 67585"/>
                <a:gd name="connsiteX10" fmla="*/ 54042 w 67554"/>
                <a:gd name="connsiteY10" fmla="*/ 61845 h 6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5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0" y="66803"/>
                  </a:cubicBezTo>
                  <a:cubicBezTo>
                    <a:pt x="52138" y="65125"/>
                    <a:pt x="49141" y="54230"/>
                    <a:pt x="42035" y="55888"/>
                  </a:cubicBezTo>
                  <a:cubicBezTo>
                    <a:pt x="30725" y="58565"/>
                    <a:pt x="17813" y="54380"/>
                    <a:pt x="12309" y="43467"/>
                  </a:cubicBezTo>
                  <a:cubicBezTo>
                    <a:pt x="6805" y="32553"/>
                    <a:pt x="12610" y="18830"/>
                    <a:pt x="23506" y="13760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7" name="Freeform: Shape 1086">
              <a:extLst>
                <a:ext uri="{FF2B5EF4-FFF2-40B4-BE49-F238E27FC236}">
                  <a16:creationId xmlns:a16="http://schemas.microsoft.com/office/drawing/2014/main" id="{7D374FE9-764B-55A4-F304-442B5F85756E}"/>
                </a:ext>
              </a:extLst>
            </p:cNvPr>
            <p:cNvSpPr/>
            <p:nvPr/>
          </p:nvSpPr>
          <p:spPr>
            <a:xfrm>
              <a:off x="11058921" y="6001008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2"/>
                    <a:pt x="33690" y="733"/>
                  </a:cubicBezTo>
                  <a:cubicBezTo>
                    <a:pt x="12767" y="3844"/>
                    <a:pt x="-3557" y="25238"/>
                    <a:pt x="-711" y="46368"/>
                  </a:cubicBezTo>
                  <a:cubicBezTo>
                    <a:pt x="2380" y="69403"/>
                    <a:pt x="28996" y="81618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8" name="Freeform: Shape 1087">
              <a:extLst>
                <a:ext uri="{FF2B5EF4-FFF2-40B4-BE49-F238E27FC236}">
                  <a16:creationId xmlns:a16="http://schemas.microsoft.com/office/drawing/2014/main" id="{B4CA8915-055B-9F59-7EF3-BCA9D96C0BBD}"/>
                </a:ext>
              </a:extLst>
            </p:cNvPr>
            <p:cNvSpPr/>
            <p:nvPr/>
          </p:nvSpPr>
          <p:spPr>
            <a:xfrm>
              <a:off x="11169246" y="6414184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8 h 367553"/>
                <a:gd name="connsiteX2" fmla="*/ 87754 w 99861"/>
                <a:gd name="connsiteY2" fmla="*/ 4363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1" y="-2725"/>
                    <a:pt x="87754" y="4363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3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9" name="Freeform: Shape 1088">
              <a:extLst>
                <a:ext uri="{FF2B5EF4-FFF2-40B4-BE49-F238E27FC236}">
                  <a16:creationId xmlns:a16="http://schemas.microsoft.com/office/drawing/2014/main" id="{32328B09-7B99-FD95-0CC0-31FE3AD81B2A}"/>
                </a:ext>
              </a:extLst>
            </p:cNvPr>
            <p:cNvSpPr/>
            <p:nvPr/>
          </p:nvSpPr>
          <p:spPr>
            <a:xfrm>
              <a:off x="10670571" y="6309791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3"/>
                    <a:pt x="75187" y="125759"/>
                    <a:pt x="107646" y="7326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24"/>
                    <a:pt x="31719" y="241119"/>
                    <a:pt x="-815" y="359551"/>
                  </a:cubicBezTo>
                  <a:cubicBezTo>
                    <a:pt x="-2700" y="366583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0" name="Freeform: Shape 1089">
              <a:extLst>
                <a:ext uri="{FF2B5EF4-FFF2-40B4-BE49-F238E27FC236}">
                  <a16:creationId xmlns:a16="http://schemas.microsoft.com/office/drawing/2014/main" id="{C628C4F2-843E-E2F6-A67D-C497B3868E73}"/>
                </a:ext>
              </a:extLst>
            </p:cNvPr>
            <p:cNvSpPr/>
            <p:nvPr/>
          </p:nvSpPr>
          <p:spPr>
            <a:xfrm>
              <a:off x="10475931" y="5950052"/>
              <a:ext cx="113852" cy="468779"/>
            </a:xfrm>
            <a:custGeom>
              <a:avLst/>
              <a:gdLst>
                <a:gd name="connsiteX0" fmla="*/ 10021 w 113852"/>
                <a:gd name="connsiteY0" fmla="*/ 465045 h 468779"/>
                <a:gd name="connsiteX1" fmla="*/ 112658 w 113852"/>
                <a:gd name="connsiteY1" fmla="*/ 7374 h 468779"/>
                <a:gd name="connsiteX2" fmla="*/ 101762 w 113852"/>
                <a:gd name="connsiteY2" fmla="*/ 4377 h 468779"/>
                <a:gd name="connsiteX3" fmla="*/ -874 w 113852"/>
                <a:gd name="connsiteY3" fmla="*/ 462029 h 468779"/>
                <a:gd name="connsiteX4" fmla="*/ 10021 w 113852"/>
                <a:gd name="connsiteY4" fmla="*/ 465045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5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09"/>
                    <a:pt x="33225" y="309460"/>
                    <a:pt x="-874" y="462029"/>
                  </a:cubicBezTo>
                  <a:cubicBezTo>
                    <a:pt x="-2476" y="469136"/>
                    <a:pt x="8438" y="472152"/>
                    <a:pt x="10021" y="465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1" name="Freeform: Shape 1090">
              <a:extLst>
                <a:ext uri="{FF2B5EF4-FFF2-40B4-BE49-F238E27FC236}">
                  <a16:creationId xmlns:a16="http://schemas.microsoft.com/office/drawing/2014/main" id="{AEAC3C82-6704-B3A8-CB20-7168AF313A10}"/>
                </a:ext>
              </a:extLst>
            </p:cNvPr>
            <p:cNvSpPr/>
            <p:nvPr/>
          </p:nvSpPr>
          <p:spPr>
            <a:xfrm>
              <a:off x="10972732" y="6070456"/>
              <a:ext cx="130781" cy="458183"/>
            </a:xfrm>
            <a:custGeom>
              <a:avLst/>
              <a:gdLst>
                <a:gd name="connsiteX0" fmla="*/ 10098 w 130781"/>
                <a:gd name="connsiteY0" fmla="*/ 454497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7"/>
                  </a:moveTo>
                  <a:cubicBezTo>
                    <a:pt x="49814" y="305415"/>
                    <a:pt x="89625" y="156352"/>
                    <a:pt x="129530" y="7326"/>
                  </a:cubicBezTo>
                  <a:cubicBezTo>
                    <a:pt x="131415" y="295"/>
                    <a:pt x="120500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2" name="Freeform: Shape 1091">
              <a:extLst>
                <a:ext uri="{FF2B5EF4-FFF2-40B4-BE49-F238E27FC236}">
                  <a16:creationId xmlns:a16="http://schemas.microsoft.com/office/drawing/2014/main" id="{9D83CD19-0072-A404-3BF6-F9030D7EDF3A}"/>
                </a:ext>
              </a:extLst>
            </p:cNvPr>
            <p:cNvSpPr/>
            <p:nvPr/>
          </p:nvSpPr>
          <p:spPr>
            <a:xfrm>
              <a:off x="10499041" y="6444863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79"/>
                    <a:pt x="148567" y="35699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3" name="Freeform: Shape 1092">
              <a:extLst>
                <a:ext uri="{FF2B5EF4-FFF2-40B4-BE49-F238E27FC236}">
                  <a16:creationId xmlns:a16="http://schemas.microsoft.com/office/drawing/2014/main" id="{901FC898-BA89-46F7-F0AD-689F8AF4B1E6}"/>
                </a:ext>
              </a:extLst>
            </p:cNvPr>
            <p:cNvSpPr/>
            <p:nvPr/>
          </p:nvSpPr>
          <p:spPr>
            <a:xfrm>
              <a:off x="10617098" y="5914548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4" name="Freeform: Shape 1093">
              <a:extLst>
                <a:ext uri="{FF2B5EF4-FFF2-40B4-BE49-F238E27FC236}">
                  <a16:creationId xmlns:a16="http://schemas.microsoft.com/office/drawing/2014/main" id="{36CB261E-D425-77D4-0E97-E44BF0183F9A}"/>
                </a:ext>
              </a:extLst>
            </p:cNvPr>
            <p:cNvSpPr/>
            <p:nvPr/>
          </p:nvSpPr>
          <p:spPr>
            <a:xfrm>
              <a:off x="10809144" y="6274065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6"/>
                    <a:pt x="291704" y="74210"/>
                    <a:pt x="436075" y="105632"/>
                  </a:cubicBezTo>
                  <a:cubicBezTo>
                    <a:pt x="443181" y="107178"/>
                    <a:pt x="446216" y="96208"/>
                    <a:pt x="439090" y="94718"/>
                  </a:cubicBezTo>
                  <a:cubicBezTo>
                    <a:pt x="294721" y="63409"/>
                    <a:pt x="150369" y="31986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5" name="Freeform: Shape 1094">
              <a:extLst>
                <a:ext uri="{FF2B5EF4-FFF2-40B4-BE49-F238E27FC236}">
                  <a16:creationId xmlns:a16="http://schemas.microsoft.com/office/drawing/2014/main" id="{C8C47327-24B1-7278-3DD8-D6B8807F7E6B}"/>
                </a:ext>
              </a:extLst>
            </p:cNvPr>
            <p:cNvSpPr/>
            <p:nvPr/>
          </p:nvSpPr>
          <p:spPr>
            <a:xfrm>
              <a:off x="10680503" y="6702990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0 w 453710"/>
                <a:gd name="connsiteY2" fmla="*/ 104444 h 115186"/>
                <a:gd name="connsiteX3" fmla="*/ 6009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4"/>
                  </a:cubicBezTo>
                  <a:cubicBezTo>
                    <a:pt x="300914" y="70515"/>
                    <a:pt x="153226" y="36585"/>
                    <a:pt x="6009" y="507"/>
                  </a:cubicBezTo>
                  <a:cubicBezTo>
                    <a:pt x="-1059" y="-1227"/>
                    <a:pt x="-4074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6" name="Freeform: Shape 1095">
              <a:extLst>
                <a:ext uri="{FF2B5EF4-FFF2-40B4-BE49-F238E27FC236}">
                  <a16:creationId xmlns:a16="http://schemas.microsoft.com/office/drawing/2014/main" id="{E16118CF-BFFF-EA1F-396E-61A0EF3D98B7}"/>
                </a:ext>
              </a:extLst>
            </p:cNvPr>
            <p:cNvSpPr/>
            <p:nvPr/>
          </p:nvSpPr>
          <p:spPr>
            <a:xfrm>
              <a:off x="10987213" y="6588953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1" y="128343"/>
                    <a:pt x="61780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6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7" name="Freeform: Shape 1096">
              <a:extLst>
                <a:ext uri="{FF2B5EF4-FFF2-40B4-BE49-F238E27FC236}">
                  <a16:creationId xmlns:a16="http://schemas.microsoft.com/office/drawing/2014/main" id="{29FF0686-AE9E-8AB5-E646-F1DCF5404880}"/>
                </a:ext>
              </a:extLst>
            </p:cNvPr>
            <p:cNvSpPr/>
            <p:nvPr/>
          </p:nvSpPr>
          <p:spPr>
            <a:xfrm>
              <a:off x="11111472" y="6057488"/>
              <a:ext cx="152182" cy="290088"/>
            </a:xfrm>
            <a:custGeom>
              <a:avLst/>
              <a:gdLst>
                <a:gd name="connsiteX0" fmla="*/ 150485 w 152182"/>
                <a:gd name="connsiteY0" fmla="*/ 281890 h 290088"/>
                <a:gd name="connsiteX1" fmla="*/ 9395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90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90"/>
                  </a:moveTo>
                  <a:cubicBezTo>
                    <a:pt x="103474" y="188979"/>
                    <a:pt x="56443" y="96088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3"/>
                    <a:pt x="93691" y="194634"/>
                    <a:pt x="140720" y="287544"/>
                  </a:cubicBezTo>
                  <a:cubicBezTo>
                    <a:pt x="144001" y="294047"/>
                    <a:pt x="153764" y="288317"/>
                    <a:pt x="150485" y="28189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8" name="Freeform: Shape 1097">
              <a:extLst>
                <a:ext uri="{FF2B5EF4-FFF2-40B4-BE49-F238E27FC236}">
                  <a16:creationId xmlns:a16="http://schemas.microsoft.com/office/drawing/2014/main" id="{0AA0CEF6-86BB-399F-7E70-BC831B9B0EAC}"/>
                </a:ext>
              </a:extLst>
            </p:cNvPr>
            <p:cNvSpPr/>
            <p:nvPr/>
          </p:nvSpPr>
          <p:spPr>
            <a:xfrm>
              <a:off x="10595219" y="5947970"/>
              <a:ext cx="166297" cy="301995"/>
            </a:xfrm>
            <a:custGeom>
              <a:avLst/>
              <a:gdLst>
                <a:gd name="connsiteX0" fmla="*/ 164544 w 166297"/>
                <a:gd name="connsiteY0" fmla="*/ 293842 h 301995"/>
                <a:gd name="connsiteX1" fmla="*/ 9448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7 h 301995"/>
                <a:gd name="connsiteX4" fmla="*/ 164544 w 166297"/>
                <a:gd name="connsiteY4" fmla="*/ 293842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2"/>
                  </a:moveTo>
                  <a:cubicBezTo>
                    <a:pt x="112839" y="196954"/>
                    <a:pt x="61134" y="100047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5" y="202590"/>
                    <a:pt x="154780" y="299497"/>
                  </a:cubicBezTo>
                  <a:cubicBezTo>
                    <a:pt x="158210" y="305924"/>
                    <a:pt x="167975" y="300213"/>
                    <a:pt x="164544" y="2938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9" name="Freeform: Shape 1098">
              <a:extLst>
                <a:ext uri="{FF2B5EF4-FFF2-40B4-BE49-F238E27FC236}">
                  <a16:creationId xmlns:a16="http://schemas.microsoft.com/office/drawing/2014/main" id="{5DAFE454-D4F7-75DA-6760-A26D03E6F035}"/>
                </a:ext>
              </a:extLst>
            </p:cNvPr>
            <p:cNvSpPr/>
            <p:nvPr/>
          </p:nvSpPr>
          <p:spPr>
            <a:xfrm>
              <a:off x="10479122" y="6475873"/>
              <a:ext cx="161531" cy="209196"/>
            </a:xfrm>
            <a:custGeom>
              <a:avLst/>
              <a:gdLst>
                <a:gd name="connsiteX0" fmla="*/ 159343 w 161531"/>
                <a:gd name="connsiteY0" fmla="*/ 201480 h 209196"/>
                <a:gd name="connsiteX1" fmla="*/ 9846 w 161531"/>
                <a:gd name="connsiteY1" fmla="*/ 2729 h 209196"/>
                <a:gd name="connsiteX2" fmla="*/ 63 w 161531"/>
                <a:gd name="connsiteY2" fmla="*/ 8384 h 209196"/>
                <a:gd name="connsiteX3" fmla="*/ 149636 w 161531"/>
                <a:gd name="connsiteY3" fmla="*/ 207154 h 209196"/>
                <a:gd name="connsiteX4" fmla="*/ 159400 w 161531"/>
                <a:gd name="connsiteY4" fmla="*/ 201499 h 209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96">
                  <a:moveTo>
                    <a:pt x="159343" y="201480"/>
                  </a:moveTo>
                  <a:lnTo>
                    <a:pt x="9846" y="2729"/>
                  </a:lnTo>
                  <a:cubicBezTo>
                    <a:pt x="5511" y="-3020"/>
                    <a:pt x="-4310" y="2597"/>
                    <a:pt x="63" y="8384"/>
                  </a:cubicBezTo>
                  <a:lnTo>
                    <a:pt x="149636" y="207154"/>
                  </a:lnTo>
                  <a:cubicBezTo>
                    <a:pt x="153953" y="212809"/>
                    <a:pt x="163773" y="207267"/>
                    <a:pt x="159400" y="2014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0" name="Freeform: Shape 1099">
              <a:extLst>
                <a:ext uri="{FF2B5EF4-FFF2-40B4-BE49-F238E27FC236}">
                  <a16:creationId xmlns:a16="http://schemas.microsoft.com/office/drawing/2014/main" id="{CF3CAD9F-511A-F4DA-1A9B-7D35F9CA64F7}"/>
                </a:ext>
              </a:extLst>
            </p:cNvPr>
            <p:cNvSpPr/>
            <p:nvPr/>
          </p:nvSpPr>
          <p:spPr>
            <a:xfrm>
              <a:off x="9531671" y="5315530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1" name="Freeform: Shape 1100">
              <a:extLst>
                <a:ext uri="{FF2B5EF4-FFF2-40B4-BE49-F238E27FC236}">
                  <a16:creationId xmlns:a16="http://schemas.microsoft.com/office/drawing/2014/main" id="{A90397A8-573E-06AD-F848-FABE1A3A48DC}"/>
                </a:ext>
              </a:extLst>
            </p:cNvPr>
            <p:cNvSpPr/>
            <p:nvPr/>
          </p:nvSpPr>
          <p:spPr>
            <a:xfrm>
              <a:off x="9532414" y="5910324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2" name="Freeform: Shape 1101">
              <a:extLst>
                <a:ext uri="{FF2B5EF4-FFF2-40B4-BE49-F238E27FC236}">
                  <a16:creationId xmlns:a16="http://schemas.microsoft.com/office/drawing/2014/main" id="{C90621AF-1EF7-E18A-8C56-0E7FFCAF289B}"/>
                </a:ext>
              </a:extLst>
            </p:cNvPr>
            <p:cNvSpPr/>
            <p:nvPr/>
          </p:nvSpPr>
          <p:spPr>
            <a:xfrm>
              <a:off x="9624745" y="5312018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1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1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3" name="Freeform: Shape 1102">
              <a:extLst>
                <a:ext uri="{FF2B5EF4-FFF2-40B4-BE49-F238E27FC236}">
                  <a16:creationId xmlns:a16="http://schemas.microsoft.com/office/drawing/2014/main" id="{A076689E-CC4B-B2B2-9316-ABFCAAF3A2B9}"/>
                </a:ext>
              </a:extLst>
            </p:cNvPr>
            <p:cNvSpPr/>
            <p:nvPr/>
          </p:nvSpPr>
          <p:spPr>
            <a:xfrm>
              <a:off x="9653743" y="5310256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4" name="Freeform: Shape 1103">
              <a:extLst>
                <a:ext uri="{FF2B5EF4-FFF2-40B4-BE49-F238E27FC236}">
                  <a16:creationId xmlns:a16="http://schemas.microsoft.com/office/drawing/2014/main" id="{7D1A5596-B5B2-E385-24CA-B8A408F9ED6F}"/>
                </a:ext>
              </a:extLst>
            </p:cNvPr>
            <p:cNvSpPr/>
            <p:nvPr/>
          </p:nvSpPr>
          <p:spPr>
            <a:xfrm>
              <a:off x="10128413" y="5984732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0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5" name="Freeform: Shape 1104">
              <a:extLst>
                <a:ext uri="{FF2B5EF4-FFF2-40B4-BE49-F238E27FC236}">
                  <a16:creationId xmlns:a16="http://schemas.microsoft.com/office/drawing/2014/main" id="{A9B70514-9C5C-175B-2BA7-CAE7B899CE02}"/>
                </a:ext>
              </a:extLst>
            </p:cNvPr>
            <p:cNvSpPr/>
            <p:nvPr/>
          </p:nvSpPr>
          <p:spPr>
            <a:xfrm>
              <a:off x="10121243" y="6014379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7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6" name="Freeform: Shape 1105">
              <a:extLst>
                <a:ext uri="{FF2B5EF4-FFF2-40B4-BE49-F238E27FC236}">
                  <a16:creationId xmlns:a16="http://schemas.microsoft.com/office/drawing/2014/main" id="{66D32382-5494-1E2C-D0E2-6CAB38574477}"/>
                </a:ext>
              </a:extLst>
            </p:cNvPr>
            <p:cNvSpPr/>
            <p:nvPr/>
          </p:nvSpPr>
          <p:spPr>
            <a:xfrm>
              <a:off x="9567094" y="5776683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7" name="Freeform: Shape 1106">
              <a:extLst>
                <a:ext uri="{FF2B5EF4-FFF2-40B4-BE49-F238E27FC236}">
                  <a16:creationId xmlns:a16="http://schemas.microsoft.com/office/drawing/2014/main" id="{B6C0D4F0-A54E-9E8F-70B6-2FB300801570}"/>
                </a:ext>
              </a:extLst>
            </p:cNvPr>
            <p:cNvSpPr/>
            <p:nvPr/>
          </p:nvSpPr>
          <p:spPr>
            <a:xfrm>
              <a:off x="9686253" y="5736753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6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9 w 59544"/>
                <a:gd name="connsiteY17" fmla="*/ 47821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2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7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16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1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9" y="47821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8" name="Freeform: Shape 1107">
              <a:extLst>
                <a:ext uri="{FF2B5EF4-FFF2-40B4-BE49-F238E27FC236}">
                  <a16:creationId xmlns:a16="http://schemas.microsoft.com/office/drawing/2014/main" id="{EE27E786-C1AE-1D31-6119-EA154CDF7DE1}"/>
                </a:ext>
              </a:extLst>
            </p:cNvPr>
            <p:cNvSpPr/>
            <p:nvPr/>
          </p:nvSpPr>
          <p:spPr>
            <a:xfrm>
              <a:off x="9757758" y="5738326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9" name="Freeform: Shape 1108">
              <a:extLst>
                <a:ext uri="{FF2B5EF4-FFF2-40B4-BE49-F238E27FC236}">
                  <a16:creationId xmlns:a16="http://schemas.microsoft.com/office/drawing/2014/main" id="{D89A0EB6-492B-C9CD-7F7C-A398AD06B72A}"/>
                </a:ext>
              </a:extLst>
            </p:cNvPr>
            <p:cNvSpPr/>
            <p:nvPr/>
          </p:nvSpPr>
          <p:spPr>
            <a:xfrm>
              <a:off x="9830713" y="5702458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10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4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0" name="Freeform: Shape 1109">
              <a:extLst>
                <a:ext uri="{FF2B5EF4-FFF2-40B4-BE49-F238E27FC236}">
                  <a16:creationId xmlns:a16="http://schemas.microsoft.com/office/drawing/2014/main" id="{7CF5A40F-E097-01E5-668D-1439D668A66E}"/>
                </a:ext>
              </a:extLst>
            </p:cNvPr>
            <p:cNvSpPr/>
            <p:nvPr/>
          </p:nvSpPr>
          <p:spPr>
            <a:xfrm>
              <a:off x="8782786" y="4386033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3" y="529946"/>
                    <a:pt x="224783" y="499409"/>
                  </a:cubicBezTo>
                  <a:cubicBezTo>
                    <a:pt x="223538" y="439542"/>
                    <a:pt x="218090" y="379846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8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1" name="Freeform: Shape 1110">
              <a:extLst>
                <a:ext uri="{FF2B5EF4-FFF2-40B4-BE49-F238E27FC236}">
                  <a16:creationId xmlns:a16="http://schemas.microsoft.com/office/drawing/2014/main" id="{0F1557C1-4C0E-CF97-262D-D8780558876B}"/>
                </a:ext>
              </a:extLst>
            </p:cNvPr>
            <p:cNvSpPr/>
            <p:nvPr/>
          </p:nvSpPr>
          <p:spPr>
            <a:xfrm>
              <a:off x="8525540" y="4622758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9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7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2" name="Freeform: Shape 1111">
              <a:extLst>
                <a:ext uri="{FF2B5EF4-FFF2-40B4-BE49-F238E27FC236}">
                  <a16:creationId xmlns:a16="http://schemas.microsoft.com/office/drawing/2014/main" id="{86B89C9F-1CBA-405B-EA60-55940B154F90}"/>
                </a:ext>
              </a:extLst>
            </p:cNvPr>
            <p:cNvSpPr/>
            <p:nvPr/>
          </p:nvSpPr>
          <p:spPr>
            <a:xfrm>
              <a:off x="8609735" y="4490305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85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6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8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3" name="Freeform: Shape 1112">
              <a:extLst>
                <a:ext uri="{FF2B5EF4-FFF2-40B4-BE49-F238E27FC236}">
                  <a16:creationId xmlns:a16="http://schemas.microsoft.com/office/drawing/2014/main" id="{6DB6610F-18D2-327C-C816-CC8F191BEAC7}"/>
                </a:ext>
              </a:extLst>
            </p:cNvPr>
            <p:cNvSpPr/>
            <p:nvPr/>
          </p:nvSpPr>
          <p:spPr>
            <a:xfrm>
              <a:off x="8818239" y="4371485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4" name="Freeform: Shape 1113">
              <a:extLst>
                <a:ext uri="{FF2B5EF4-FFF2-40B4-BE49-F238E27FC236}">
                  <a16:creationId xmlns:a16="http://schemas.microsoft.com/office/drawing/2014/main" id="{AE680D81-EC76-F116-9B7D-D28742332919}"/>
                </a:ext>
              </a:extLst>
            </p:cNvPr>
            <p:cNvSpPr/>
            <p:nvPr/>
          </p:nvSpPr>
          <p:spPr>
            <a:xfrm>
              <a:off x="8612287" y="5004798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5" name="Freeform: Shape 1114">
              <a:extLst>
                <a:ext uri="{FF2B5EF4-FFF2-40B4-BE49-F238E27FC236}">
                  <a16:creationId xmlns:a16="http://schemas.microsoft.com/office/drawing/2014/main" id="{1C26DA48-5E6D-C400-DD18-06F9DBC906B9}"/>
                </a:ext>
              </a:extLst>
            </p:cNvPr>
            <p:cNvSpPr/>
            <p:nvPr/>
          </p:nvSpPr>
          <p:spPr>
            <a:xfrm>
              <a:off x="9237628" y="4850193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6" name="Freeform: Shape 1115">
              <a:extLst>
                <a:ext uri="{FF2B5EF4-FFF2-40B4-BE49-F238E27FC236}">
                  <a16:creationId xmlns:a16="http://schemas.microsoft.com/office/drawing/2014/main" id="{4D49BD50-7679-49DA-4A48-FC3B088AFC68}"/>
                </a:ext>
              </a:extLst>
            </p:cNvPr>
            <p:cNvSpPr/>
            <p:nvPr/>
          </p:nvSpPr>
          <p:spPr>
            <a:xfrm>
              <a:off x="8849936" y="472453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7" name="Freeform: Shape 1116">
              <a:extLst>
                <a:ext uri="{FF2B5EF4-FFF2-40B4-BE49-F238E27FC236}">
                  <a16:creationId xmlns:a16="http://schemas.microsoft.com/office/drawing/2014/main" id="{4EE02449-CAD6-8B67-804B-9FF5D8BB60FC}"/>
                </a:ext>
              </a:extLst>
            </p:cNvPr>
            <p:cNvSpPr/>
            <p:nvPr/>
          </p:nvSpPr>
          <p:spPr>
            <a:xfrm>
              <a:off x="8716038" y="5841328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5 h 610293"/>
                <a:gd name="connsiteX5" fmla="*/ 41847 w 882465"/>
                <a:gd name="connsiteY5" fmla="*/ 13066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4 h 610293"/>
                <a:gd name="connsiteX9" fmla="*/ 2343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4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3 h 610293"/>
                <a:gd name="connsiteX25" fmla="*/ 809709 w 882465"/>
                <a:gd name="connsiteY25" fmla="*/ 337959 h 610293"/>
                <a:gd name="connsiteX26" fmla="*/ 660080 w 882465"/>
                <a:gd name="connsiteY26" fmla="*/ 407421 h 610293"/>
                <a:gd name="connsiteX27" fmla="*/ 478972 w 882465"/>
                <a:gd name="connsiteY27" fmla="*/ 491472 h 610293"/>
                <a:gd name="connsiteX28" fmla="*/ 322312 w 882465"/>
                <a:gd name="connsiteY28" fmla="*/ 564194 h 610293"/>
                <a:gd name="connsiteX29" fmla="*/ 270437 w 882465"/>
                <a:gd name="connsiteY29" fmla="*/ 588284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80 h 610293"/>
                <a:gd name="connsiteX37" fmla="*/ 20339 w 882465"/>
                <a:gd name="connsiteY37" fmla="*/ 29201 h 610293"/>
                <a:gd name="connsiteX38" fmla="*/ 13986 w 882465"/>
                <a:gd name="connsiteY38" fmla="*/ 13575 h 610293"/>
                <a:gd name="connsiteX39" fmla="*/ 10745 w 882465"/>
                <a:gd name="connsiteY39" fmla="*/ 5545 h 610293"/>
                <a:gd name="connsiteX40" fmla="*/ 10311 w 882465"/>
                <a:gd name="connsiteY40" fmla="*/ 4508 h 610293"/>
                <a:gd name="connsiteX41" fmla="*/ 3356 w 882465"/>
                <a:gd name="connsiteY41" fmla="*/ 11463 h 610293"/>
                <a:gd name="connsiteX42" fmla="*/ 90064 w 882465"/>
                <a:gd name="connsiteY42" fmla="*/ 41887 h 610293"/>
                <a:gd name="connsiteX43" fmla="*/ 298165 w 882465"/>
                <a:gd name="connsiteY43" fmla="*/ 114948 h 610293"/>
                <a:gd name="connsiteX44" fmla="*/ 549941 w 882465"/>
                <a:gd name="connsiteY44" fmla="*/ 203335 h 610293"/>
                <a:gd name="connsiteX45" fmla="*/ 767448 w 882465"/>
                <a:gd name="connsiteY45" fmla="*/ 279714 h 610293"/>
                <a:gd name="connsiteX46" fmla="*/ 838926 w 882465"/>
                <a:gd name="connsiteY46" fmla="*/ 304822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5"/>
                  </a:lnTo>
                  <a:lnTo>
                    <a:pt x="41847" y="13066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lnTo>
                    <a:pt x="23431" y="67051"/>
                  </a:ln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1"/>
                    <a:pt x="212266" y="532677"/>
                  </a:cubicBezTo>
                  <a:cubicBezTo>
                    <a:pt x="222050" y="556823"/>
                    <a:pt x="230796" y="581837"/>
                    <a:pt x="241785" y="605494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5"/>
                    <a:pt x="869067" y="323916"/>
                    <a:pt x="876607" y="319355"/>
                  </a:cubicBezTo>
                  <a:cubicBezTo>
                    <a:pt x="876965" y="319166"/>
                    <a:pt x="877341" y="318978"/>
                    <a:pt x="877719" y="318827"/>
                  </a:cubicBezTo>
                  <a:cubicBezTo>
                    <a:pt x="884316" y="315773"/>
                    <a:pt x="878586" y="306028"/>
                    <a:pt x="872064" y="309063"/>
                  </a:cubicBezTo>
                  <a:lnTo>
                    <a:pt x="809709" y="337959"/>
                  </a:lnTo>
                  <a:lnTo>
                    <a:pt x="660080" y="407421"/>
                  </a:lnTo>
                  <a:lnTo>
                    <a:pt x="478972" y="491472"/>
                  </a:lnTo>
                  <a:lnTo>
                    <a:pt x="322312" y="564194"/>
                  </a:lnTo>
                  <a:lnTo>
                    <a:pt x="270437" y="588284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4"/>
                    <a:pt x="60488" y="128237"/>
                    <a:pt x="40263" y="78380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5"/>
                  </a:lnTo>
                  <a:cubicBezTo>
                    <a:pt x="13044" y="11256"/>
                    <a:pt x="12309" y="7543"/>
                    <a:pt x="10745" y="5545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7"/>
                  </a:lnTo>
                  <a:lnTo>
                    <a:pt x="298165" y="114948"/>
                  </a:lnTo>
                  <a:lnTo>
                    <a:pt x="549941" y="203335"/>
                  </a:lnTo>
                  <a:lnTo>
                    <a:pt x="767448" y="279714"/>
                  </a:lnTo>
                  <a:lnTo>
                    <a:pt x="838926" y="304822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1"/>
                    <a:pt x="874552" y="317319"/>
                  </a:cubicBezTo>
                  <a:cubicBezTo>
                    <a:pt x="881432" y="319732"/>
                    <a:pt x="884392" y="308818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8" name="Freeform: Shape 1117">
              <a:extLst>
                <a:ext uri="{FF2B5EF4-FFF2-40B4-BE49-F238E27FC236}">
                  <a16:creationId xmlns:a16="http://schemas.microsoft.com/office/drawing/2014/main" id="{6016C8FD-BF62-7F82-519D-6A1EDA1D4156}"/>
                </a:ext>
              </a:extLst>
            </p:cNvPr>
            <p:cNvSpPr/>
            <p:nvPr/>
          </p:nvSpPr>
          <p:spPr>
            <a:xfrm>
              <a:off x="8974363" y="6082384"/>
              <a:ext cx="263818" cy="178479"/>
            </a:xfrm>
            <a:custGeom>
              <a:avLst/>
              <a:gdLst>
                <a:gd name="connsiteX0" fmla="*/ 254105 w 263818"/>
                <a:gd name="connsiteY0" fmla="*/ 89760 h 178479"/>
                <a:gd name="connsiteX1" fmla="*/ 94693 w 263818"/>
                <a:gd name="connsiteY1" fmla="*/ 158391 h 178479"/>
                <a:gd name="connsiteX2" fmla="*/ 71809 w 263818"/>
                <a:gd name="connsiteY2" fmla="*/ 168231 h 178479"/>
                <a:gd name="connsiteX3" fmla="*/ 80122 w 263818"/>
                <a:gd name="connsiteY3" fmla="*/ 171624 h 178479"/>
                <a:gd name="connsiteX4" fmla="*/ 18917 w 263818"/>
                <a:gd name="connsiteY4" fmla="*/ 25255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760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760"/>
                  </a:moveTo>
                  <a:lnTo>
                    <a:pt x="94693" y="158391"/>
                  </a:lnTo>
                  <a:lnTo>
                    <a:pt x="71809" y="168231"/>
                  </a:lnTo>
                  <a:lnTo>
                    <a:pt x="80122" y="171624"/>
                  </a:lnTo>
                  <a:lnTo>
                    <a:pt x="18917" y="25255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8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658"/>
                    <a:pt x="260740" y="86913"/>
                    <a:pt x="254105" y="897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9" name="Freeform: Shape 1118">
              <a:extLst>
                <a:ext uri="{FF2B5EF4-FFF2-40B4-BE49-F238E27FC236}">
                  <a16:creationId xmlns:a16="http://schemas.microsoft.com/office/drawing/2014/main" id="{B3F04912-73C9-9294-5979-7802975E3FC1}"/>
                </a:ext>
              </a:extLst>
            </p:cNvPr>
            <p:cNvSpPr/>
            <p:nvPr/>
          </p:nvSpPr>
          <p:spPr>
            <a:xfrm>
              <a:off x="8756658" y="5933280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6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5"/>
                    <a:pt x="-1600" y="10988"/>
                    <a:pt x="-866" y="13986"/>
                  </a:cubicBezTo>
                  <a:cubicBezTo>
                    <a:pt x="-35" y="17001"/>
                    <a:pt x="3075" y="18755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4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0" name="Freeform: Shape 1119">
              <a:extLst>
                <a:ext uri="{FF2B5EF4-FFF2-40B4-BE49-F238E27FC236}">
                  <a16:creationId xmlns:a16="http://schemas.microsoft.com/office/drawing/2014/main" id="{79EC6C71-9A5C-F6E8-9096-D58623BD3E22}"/>
                </a:ext>
              </a:extLst>
            </p:cNvPr>
            <p:cNvSpPr/>
            <p:nvPr/>
          </p:nvSpPr>
          <p:spPr>
            <a:xfrm>
              <a:off x="8799899" y="6035523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1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1" name="Freeform: Shape 1120">
              <a:extLst>
                <a:ext uri="{FF2B5EF4-FFF2-40B4-BE49-F238E27FC236}">
                  <a16:creationId xmlns:a16="http://schemas.microsoft.com/office/drawing/2014/main" id="{EF14F6A8-5DB9-3A47-FF35-518CDD68BAA9}"/>
                </a:ext>
              </a:extLst>
            </p:cNvPr>
            <p:cNvSpPr/>
            <p:nvPr/>
          </p:nvSpPr>
          <p:spPr>
            <a:xfrm>
              <a:off x="8839879" y="6135332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2" name="Freeform: Shape 1121">
              <a:extLst>
                <a:ext uri="{FF2B5EF4-FFF2-40B4-BE49-F238E27FC236}">
                  <a16:creationId xmlns:a16="http://schemas.microsoft.com/office/drawing/2014/main" id="{4D38A3D9-374A-24CF-416D-CA55ADFD4639}"/>
                </a:ext>
              </a:extLst>
            </p:cNvPr>
            <p:cNvSpPr/>
            <p:nvPr/>
          </p:nvSpPr>
          <p:spPr>
            <a:xfrm>
              <a:off x="8879822" y="623642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3" name="Freeform: Shape 1122">
              <a:extLst>
                <a:ext uri="{FF2B5EF4-FFF2-40B4-BE49-F238E27FC236}">
                  <a16:creationId xmlns:a16="http://schemas.microsoft.com/office/drawing/2014/main" id="{7DB16864-8F98-315A-418E-C8A6349185E1}"/>
                </a:ext>
              </a:extLst>
            </p:cNvPr>
            <p:cNvSpPr/>
            <p:nvPr/>
          </p:nvSpPr>
          <p:spPr>
            <a:xfrm>
              <a:off x="8923101" y="633655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4" name="Freeform: Shape 1123">
              <a:extLst>
                <a:ext uri="{FF2B5EF4-FFF2-40B4-BE49-F238E27FC236}">
                  <a16:creationId xmlns:a16="http://schemas.microsoft.com/office/drawing/2014/main" id="{2DA5D0D8-76F9-BD0A-7691-18227DD92D32}"/>
                </a:ext>
              </a:extLst>
            </p:cNvPr>
            <p:cNvSpPr/>
            <p:nvPr/>
          </p:nvSpPr>
          <p:spPr>
            <a:xfrm>
              <a:off x="9060874" y="6374024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5" name="Freeform: Shape 1124">
              <a:extLst>
                <a:ext uri="{FF2B5EF4-FFF2-40B4-BE49-F238E27FC236}">
                  <a16:creationId xmlns:a16="http://schemas.microsoft.com/office/drawing/2014/main" id="{3B74BF30-213E-4C05-F601-5FF06B0632F3}"/>
                </a:ext>
              </a:extLst>
            </p:cNvPr>
            <p:cNvSpPr/>
            <p:nvPr/>
          </p:nvSpPr>
          <p:spPr>
            <a:xfrm>
              <a:off x="9159006" y="6330198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6" name="Freeform: Shape 1125">
              <a:extLst>
                <a:ext uri="{FF2B5EF4-FFF2-40B4-BE49-F238E27FC236}">
                  <a16:creationId xmlns:a16="http://schemas.microsoft.com/office/drawing/2014/main" id="{26D868FE-18D9-E3E3-51CF-9763BD45EDD5}"/>
                </a:ext>
              </a:extLst>
            </p:cNvPr>
            <p:cNvSpPr/>
            <p:nvPr/>
          </p:nvSpPr>
          <p:spPr>
            <a:xfrm>
              <a:off x="9256195" y="6284179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7" name="Freeform: Shape 1126">
              <a:extLst>
                <a:ext uri="{FF2B5EF4-FFF2-40B4-BE49-F238E27FC236}">
                  <a16:creationId xmlns:a16="http://schemas.microsoft.com/office/drawing/2014/main" id="{F48BB218-C6BE-C6BC-F1C3-D56AA8712009}"/>
                </a:ext>
              </a:extLst>
            </p:cNvPr>
            <p:cNvSpPr/>
            <p:nvPr/>
          </p:nvSpPr>
          <p:spPr>
            <a:xfrm>
              <a:off x="9354100" y="6239147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7 w 16488"/>
                <a:gd name="connsiteY1" fmla="*/ 20874 h 24679"/>
                <a:gd name="connsiteX2" fmla="*/ 11292 w 16488"/>
                <a:gd name="connsiteY2" fmla="*/ 24832 h 24679"/>
                <a:gd name="connsiteX3" fmla="*/ 15250 w 16488"/>
                <a:gd name="connsiteY3" fmla="*/ 17876 h 24679"/>
                <a:gd name="connsiteX4" fmla="*/ 15250 w 16488"/>
                <a:gd name="connsiteY4" fmla="*/ 17876 h 24679"/>
                <a:gd name="connsiteX5" fmla="*/ 10066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0" y="17876"/>
                  </a:cubicBezTo>
                  <a:cubicBezTo>
                    <a:pt x="15250" y="17876"/>
                    <a:pt x="15250" y="17876"/>
                    <a:pt x="15250" y="17876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8" name="Freeform: Shape 1127">
              <a:extLst>
                <a:ext uri="{FF2B5EF4-FFF2-40B4-BE49-F238E27FC236}">
                  <a16:creationId xmlns:a16="http://schemas.microsoft.com/office/drawing/2014/main" id="{36CBEE1F-E959-DC7F-D925-2A6762270E45}"/>
                </a:ext>
              </a:extLst>
            </p:cNvPr>
            <p:cNvSpPr/>
            <p:nvPr/>
          </p:nvSpPr>
          <p:spPr>
            <a:xfrm>
              <a:off x="9451856" y="6192871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9" name="Freeform: Shape 1128">
              <a:extLst>
                <a:ext uri="{FF2B5EF4-FFF2-40B4-BE49-F238E27FC236}">
                  <a16:creationId xmlns:a16="http://schemas.microsoft.com/office/drawing/2014/main" id="{F0617F3F-B931-2F52-A89D-319B17BD800B}"/>
                </a:ext>
              </a:extLst>
            </p:cNvPr>
            <p:cNvSpPr/>
            <p:nvPr/>
          </p:nvSpPr>
          <p:spPr>
            <a:xfrm>
              <a:off x="8029656" y="4927824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0" name="Freeform: Shape 1129">
              <a:extLst>
                <a:ext uri="{FF2B5EF4-FFF2-40B4-BE49-F238E27FC236}">
                  <a16:creationId xmlns:a16="http://schemas.microsoft.com/office/drawing/2014/main" id="{91CC4B78-9E15-87F8-C4A5-1CE8FD97D64E}"/>
                </a:ext>
              </a:extLst>
            </p:cNvPr>
            <p:cNvSpPr/>
            <p:nvPr/>
          </p:nvSpPr>
          <p:spPr>
            <a:xfrm>
              <a:off x="8134086" y="5380697"/>
              <a:ext cx="81498" cy="81488"/>
            </a:xfrm>
            <a:custGeom>
              <a:avLst/>
              <a:gdLst>
                <a:gd name="connsiteX0" fmla="*/ 50201 w 81498"/>
                <a:gd name="connsiteY0" fmla="*/ 1058 h 81488"/>
                <a:gd name="connsiteX1" fmla="*/ -693 w 81498"/>
                <a:gd name="connsiteY1" fmla="*/ 37853 h 81488"/>
                <a:gd name="connsiteX2" fmla="*/ 37440 w 81498"/>
                <a:gd name="connsiteY2" fmla="*/ 81566 h 81488"/>
                <a:gd name="connsiteX3" fmla="*/ 80248 w 81498"/>
                <a:gd name="connsiteY3" fmla="*/ 47070 h 81488"/>
                <a:gd name="connsiteX4" fmla="*/ 50201 w 81498"/>
                <a:gd name="connsiteY4" fmla="*/ 1058 h 81488"/>
                <a:gd name="connsiteX5" fmla="*/ 47205 w 81498"/>
                <a:gd name="connsiteY5" fmla="*/ 11973 h 81488"/>
                <a:gd name="connsiteX6" fmla="*/ 41701 w 81498"/>
                <a:gd name="connsiteY6" fmla="*/ 70557 h 81488"/>
                <a:gd name="connsiteX7" fmla="*/ 10221 w 81498"/>
                <a:gd name="connsiteY7" fmla="*/ 43998 h 81488"/>
                <a:gd name="connsiteX8" fmla="*/ 47205 w 81498"/>
                <a:gd name="connsiteY8" fmla="*/ 11954 h 81488"/>
                <a:gd name="connsiteX9" fmla="*/ 50201 w 81498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88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228"/>
                    <a:pt x="37440" y="81566"/>
                  </a:cubicBezTo>
                  <a:cubicBezTo>
                    <a:pt x="59381" y="83903"/>
                    <a:pt x="78156" y="69200"/>
                    <a:pt x="80248" y="47070"/>
                  </a:cubicBezTo>
                  <a:cubicBezTo>
                    <a:pt x="82246" y="26015"/>
                    <a:pt x="70277" y="7279"/>
                    <a:pt x="50201" y="1058"/>
                  </a:cubicBezTo>
                  <a:cubicBezTo>
                    <a:pt x="43228" y="-1110"/>
                    <a:pt x="40249" y="9805"/>
                    <a:pt x="47205" y="11973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1" name="Freeform: Shape 1130">
              <a:extLst>
                <a:ext uri="{FF2B5EF4-FFF2-40B4-BE49-F238E27FC236}">
                  <a16:creationId xmlns:a16="http://schemas.microsoft.com/office/drawing/2014/main" id="{57874B82-CEBF-E72D-92DC-490D4FA495DA}"/>
                </a:ext>
              </a:extLst>
            </p:cNvPr>
            <p:cNvSpPr/>
            <p:nvPr/>
          </p:nvSpPr>
          <p:spPr>
            <a:xfrm>
              <a:off x="10042806" y="614928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2" name="Freeform: Shape 1131">
              <a:extLst>
                <a:ext uri="{FF2B5EF4-FFF2-40B4-BE49-F238E27FC236}">
                  <a16:creationId xmlns:a16="http://schemas.microsoft.com/office/drawing/2014/main" id="{5F3E1C79-E7F7-83B8-5B4C-7CAAC041F609}"/>
                </a:ext>
              </a:extLst>
            </p:cNvPr>
            <p:cNvSpPr/>
            <p:nvPr/>
          </p:nvSpPr>
          <p:spPr>
            <a:xfrm>
              <a:off x="10147236" y="6602159"/>
              <a:ext cx="81498" cy="81488"/>
            </a:xfrm>
            <a:custGeom>
              <a:avLst/>
              <a:gdLst>
                <a:gd name="connsiteX0" fmla="*/ 50201 w 81498"/>
                <a:gd name="connsiteY0" fmla="*/ 1058 h 81488"/>
                <a:gd name="connsiteX1" fmla="*/ -693 w 81498"/>
                <a:gd name="connsiteY1" fmla="*/ 37853 h 81488"/>
                <a:gd name="connsiteX2" fmla="*/ 37440 w 81498"/>
                <a:gd name="connsiteY2" fmla="*/ 81566 h 81488"/>
                <a:gd name="connsiteX3" fmla="*/ 80248 w 81498"/>
                <a:gd name="connsiteY3" fmla="*/ 47070 h 81488"/>
                <a:gd name="connsiteX4" fmla="*/ 50201 w 81498"/>
                <a:gd name="connsiteY4" fmla="*/ 1058 h 81488"/>
                <a:gd name="connsiteX5" fmla="*/ 47205 w 81498"/>
                <a:gd name="connsiteY5" fmla="*/ 11973 h 81488"/>
                <a:gd name="connsiteX6" fmla="*/ 41701 w 81498"/>
                <a:gd name="connsiteY6" fmla="*/ 70557 h 81488"/>
                <a:gd name="connsiteX7" fmla="*/ 10221 w 81498"/>
                <a:gd name="connsiteY7" fmla="*/ 43998 h 81488"/>
                <a:gd name="connsiteX8" fmla="*/ 47205 w 81498"/>
                <a:gd name="connsiteY8" fmla="*/ 11954 h 81488"/>
                <a:gd name="connsiteX9" fmla="*/ 50201 w 81498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88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228"/>
                    <a:pt x="37440" y="81566"/>
                  </a:cubicBezTo>
                  <a:cubicBezTo>
                    <a:pt x="59381" y="83903"/>
                    <a:pt x="78156" y="69200"/>
                    <a:pt x="80248" y="47070"/>
                  </a:cubicBezTo>
                  <a:cubicBezTo>
                    <a:pt x="82246" y="26015"/>
                    <a:pt x="70277" y="7279"/>
                    <a:pt x="50201" y="1058"/>
                  </a:cubicBezTo>
                  <a:cubicBezTo>
                    <a:pt x="43228" y="-1110"/>
                    <a:pt x="40249" y="9805"/>
                    <a:pt x="47205" y="11973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3" name="Freeform: Shape 1132">
              <a:extLst>
                <a:ext uri="{FF2B5EF4-FFF2-40B4-BE49-F238E27FC236}">
                  <a16:creationId xmlns:a16="http://schemas.microsoft.com/office/drawing/2014/main" id="{41445712-BAFD-23E0-8B2B-FF8B4F10AA25}"/>
                </a:ext>
              </a:extLst>
            </p:cNvPr>
            <p:cNvSpPr/>
            <p:nvPr/>
          </p:nvSpPr>
          <p:spPr>
            <a:xfrm>
              <a:off x="11045611" y="464884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4" name="Freeform: Shape 1133">
              <a:extLst>
                <a:ext uri="{FF2B5EF4-FFF2-40B4-BE49-F238E27FC236}">
                  <a16:creationId xmlns:a16="http://schemas.microsoft.com/office/drawing/2014/main" id="{918180B3-F595-65E8-A244-E45E3B68D7AE}"/>
                </a:ext>
              </a:extLst>
            </p:cNvPr>
            <p:cNvSpPr/>
            <p:nvPr/>
          </p:nvSpPr>
          <p:spPr>
            <a:xfrm>
              <a:off x="11150038" y="5101721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5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3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1" y="7279"/>
                    <a:pt x="50205" y="1058"/>
                  </a:cubicBezTo>
                  <a:cubicBezTo>
                    <a:pt x="43231" y="-1110"/>
                    <a:pt x="40253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2" y="70312"/>
                    <a:pt x="10941" y="59926"/>
                    <a:pt x="10225" y="43998"/>
                  </a:cubicBezTo>
                  <a:cubicBezTo>
                    <a:pt x="9396" y="25148"/>
                    <a:pt x="28867" y="8391"/>
                    <a:pt x="47208" y="11954"/>
                  </a:cubicBezTo>
                  <a:cubicBezTo>
                    <a:pt x="54315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5" name="Freeform: Shape 1134">
              <a:extLst>
                <a:ext uri="{FF2B5EF4-FFF2-40B4-BE49-F238E27FC236}">
                  <a16:creationId xmlns:a16="http://schemas.microsoft.com/office/drawing/2014/main" id="{AD750F7B-DBA8-F8BF-CCBB-279AFC95162D}"/>
                </a:ext>
              </a:extLst>
            </p:cNvPr>
            <p:cNvSpPr/>
            <p:nvPr/>
          </p:nvSpPr>
          <p:spPr>
            <a:xfrm>
              <a:off x="6546443" y="5206612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6" name="Freeform: Shape 1135">
              <a:extLst>
                <a:ext uri="{FF2B5EF4-FFF2-40B4-BE49-F238E27FC236}">
                  <a16:creationId xmlns:a16="http://schemas.microsoft.com/office/drawing/2014/main" id="{392DC24B-3A39-1795-5740-C674825D27C0}"/>
                </a:ext>
              </a:extLst>
            </p:cNvPr>
            <p:cNvSpPr/>
            <p:nvPr/>
          </p:nvSpPr>
          <p:spPr>
            <a:xfrm>
              <a:off x="6635326" y="5203561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0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7" name="Freeform: Shape 1136">
              <a:extLst>
                <a:ext uri="{FF2B5EF4-FFF2-40B4-BE49-F238E27FC236}">
                  <a16:creationId xmlns:a16="http://schemas.microsoft.com/office/drawing/2014/main" id="{F6907B87-B83D-EAD7-AB82-68CCB66E352C}"/>
                </a:ext>
              </a:extLst>
            </p:cNvPr>
            <p:cNvSpPr/>
            <p:nvPr/>
          </p:nvSpPr>
          <p:spPr>
            <a:xfrm>
              <a:off x="6727700" y="5379500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7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7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4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8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8" name="Freeform: Shape 1137">
              <a:extLst>
                <a:ext uri="{FF2B5EF4-FFF2-40B4-BE49-F238E27FC236}">
                  <a16:creationId xmlns:a16="http://schemas.microsoft.com/office/drawing/2014/main" id="{F63BD7F0-9563-CC1C-26B1-9AA092FCCE9E}"/>
                </a:ext>
              </a:extLst>
            </p:cNvPr>
            <p:cNvSpPr/>
            <p:nvPr/>
          </p:nvSpPr>
          <p:spPr>
            <a:xfrm>
              <a:off x="6577853" y="5353718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9" name="Freeform: Shape 1138">
              <a:extLst>
                <a:ext uri="{FF2B5EF4-FFF2-40B4-BE49-F238E27FC236}">
                  <a16:creationId xmlns:a16="http://schemas.microsoft.com/office/drawing/2014/main" id="{6F38CD28-DD7A-5853-0A7B-4FAC2B940DA0}"/>
                </a:ext>
              </a:extLst>
            </p:cNvPr>
            <p:cNvSpPr/>
            <p:nvPr/>
          </p:nvSpPr>
          <p:spPr>
            <a:xfrm>
              <a:off x="9479460" y="4377224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0" name="Freeform: Shape 1139">
              <a:extLst>
                <a:ext uri="{FF2B5EF4-FFF2-40B4-BE49-F238E27FC236}">
                  <a16:creationId xmlns:a16="http://schemas.microsoft.com/office/drawing/2014/main" id="{E245D928-CE54-163B-966B-ABF7D8CB5E84}"/>
                </a:ext>
              </a:extLst>
            </p:cNvPr>
            <p:cNvSpPr/>
            <p:nvPr/>
          </p:nvSpPr>
          <p:spPr>
            <a:xfrm>
              <a:off x="9568343" y="437417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1" name="Freeform: Shape 1140">
              <a:extLst>
                <a:ext uri="{FF2B5EF4-FFF2-40B4-BE49-F238E27FC236}">
                  <a16:creationId xmlns:a16="http://schemas.microsoft.com/office/drawing/2014/main" id="{47D64769-668B-E85C-46D4-DF1D948626CA}"/>
                </a:ext>
              </a:extLst>
            </p:cNvPr>
            <p:cNvSpPr/>
            <p:nvPr/>
          </p:nvSpPr>
          <p:spPr>
            <a:xfrm>
              <a:off x="9660717" y="4550113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7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7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4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8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2" name="Freeform: Shape 1141">
              <a:extLst>
                <a:ext uri="{FF2B5EF4-FFF2-40B4-BE49-F238E27FC236}">
                  <a16:creationId xmlns:a16="http://schemas.microsoft.com/office/drawing/2014/main" id="{8A90E0AF-1B3D-665F-8AB3-0D4C1E18EC09}"/>
                </a:ext>
              </a:extLst>
            </p:cNvPr>
            <p:cNvSpPr/>
            <p:nvPr/>
          </p:nvSpPr>
          <p:spPr>
            <a:xfrm>
              <a:off x="9510869" y="4524330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3" name="Freeform: Shape 1142">
              <a:extLst>
                <a:ext uri="{FF2B5EF4-FFF2-40B4-BE49-F238E27FC236}">
                  <a16:creationId xmlns:a16="http://schemas.microsoft.com/office/drawing/2014/main" id="{21CC6351-4EC4-FC43-A682-D31B889AE300}"/>
                </a:ext>
              </a:extLst>
            </p:cNvPr>
            <p:cNvSpPr/>
            <p:nvPr/>
          </p:nvSpPr>
          <p:spPr>
            <a:xfrm>
              <a:off x="6666514" y="5684985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4" name="Freeform: Shape 1143">
              <a:extLst>
                <a:ext uri="{FF2B5EF4-FFF2-40B4-BE49-F238E27FC236}">
                  <a16:creationId xmlns:a16="http://schemas.microsoft.com/office/drawing/2014/main" id="{D590FEE1-3491-2572-3728-CBD249F2CCF1}"/>
                </a:ext>
              </a:extLst>
            </p:cNvPr>
            <p:cNvSpPr/>
            <p:nvPr/>
          </p:nvSpPr>
          <p:spPr>
            <a:xfrm>
              <a:off x="6667257" y="6279778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5" name="Freeform: Shape 1144">
              <a:extLst>
                <a:ext uri="{FF2B5EF4-FFF2-40B4-BE49-F238E27FC236}">
                  <a16:creationId xmlns:a16="http://schemas.microsoft.com/office/drawing/2014/main" id="{5F3450D9-6CBF-EAD9-D044-0BC6F71AC3FE}"/>
                </a:ext>
              </a:extLst>
            </p:cNvPr>
            <p:cNvSpPr/>
            <p:nvPr/>
          </p:nvSpPr>
          <p:spPr>
            <a:xfrm>
              <a:off x="6759587" y="5681472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1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1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6" name="Freeform: Shape 1145">
              <a:extLst>
                <a:ext uri="{FF2B5EF4-FFF2-40B4-BE49-F238E27FC236}">
                  <a16:creationId xmlns:a16="http://schemas.microsoft.com/office/drawing/2014/main" id="{642E7A65-94AE-8565-A8A2-BD52598D5109}"/>
                </a:ext>
              </a:extLst>
            </p:cNvPr>
            <p:cNvSpPr/>
            <p:nvPr/>
          </p:nvSpPr>
          <p:spPr>
            <a:xfrm>
              <a:off x="6788585" y="5679710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7" name="Freeform: Shape 1146">
              <a:extLst>
                <a:ext uri="{FF2B5EF4-FFF2-40B4-BE49-F238E27FC236}">
                  <a16:creationId xmlns:a16="http://schemas.microsoft.com/office/drawing/2014/main" id="{82558F84-7CB9-AC2F-F6C8-9F1091C9467C}"/>
                </a:ext>
              </a:extLst>
            </p:cNvPr>
            <p:cNvSpPr/>
            <p:nvPr/>
          </p:nvSpPr>
          <p:spPr>
            <a:xfrm>
              <a:off x="7263255" y="6354187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0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8" name="Freeform: Shape 1147">
              <a:extLst>
                <a:ext uri="{FF2B5EF4-FFF2-40B4-BE49-F238E27FC236}">
                  <a16:creationId xmlns:a16="http://schemas.microsoft.com/office/drawing/2014/main" id="{DECC69A5-FC71-990E-1EBD-073A611DC4CF}"/>
                </a:ext>
              </a:extLst>
            </p:cNvPr>
            <p:cNvSpPr/>
            <p:nvPr/>
          </p:nvSpPr>
          <p:spPr>
            <a:xfrm>
              <a:off x="7256085" y="6383834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7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9" name="Freeform: Shape 1148">
              <a:extLst>
                <a:ext uri="{FF2B5EF4-FFF2-40B4-BE49-F238E27FC236}">
                  <a16:creationId xmlns:a16="http://schemas.microsoft.com/office/drawing/2014/main" id="{E4E509E0-0FDC-549B-CE92-27492F5CF9CD}"/>
                </a:ext>
              </a:extLst>
            </p:cNvPr>
            <p:cNvSpPr/>
            <p:nvPr/>
          </p:nvSpPr>
          <p:spPr>
            <a:xfrm>
              <a:off x="6701937" y="6146137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0" name="Freeform: Shape 1149">
              <a:extLst>
                <a:ext uri="{FF2B5EF4-FFF2-40B4-BE49-F238E27FC236}">
                  <a16:creationId xmlns:a16="http://schemas.microsoft.com/office/drawing/2014/main" id="{29B544BB-E3C6-043B-45F3-43532AB629FB}"/>
                </a:ext>
              </a:extLst>
            </p:cNvPr>
            <p:cNvSpPr/>
            <p:nvPr/>
          </p:nvSpPr>
          <p:spPr>
            <a:xfrm>
              <a:off x="6821095" y="6106208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9 w 59544"/>
                <a:gd name="connsiteY17" fmla="*/ 47839 h 116762"/>
                <a:gd name="connsiteX18" fmla="*/ 47632 w 59544"/>
                <a:gd name="connsiteY18" fmla="*/ 14966 h 116762"/>
                <a:gd name="connsiteX19" fmla="*/ 57397 w 59544"/>
                <a:gd name="connsiteY19" fmla="*/ 9311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2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7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9" y="47839"/>
                  </a:cubicBezTo>
                  <a:cubicBezTo>
                    <a:pt x="-1471" y="36963"/>
                    <a:pt x="35569" y="-887"/>
                    <a:pt x="47632" y="14966"/>
                  </a:cubicBezTo>
                  <a:cubicBezTo>
                    <a:pt x="51987" y="20620"/>
                    <a:pt x="61807" y="15060"/>
                    <a:pt x="57397" y="93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1" name="Freeform: Shape 1150">
              <a:extLst>
                <a:ext uri="{FF2B5EF4-FFF2-40B4-BE49-F238E27FC236}">
                  <a16:creationId xmlns:a16="http://schemas.microsoft.com/office/drawing/2014/main" id="{4C18D653-2FA4-78EF-EC3B-1DEC4288C31C}"/>
                </a:ext>
              </a:extLst>
            </p:cNvPr>
            <p:cNvSpPr/>
            <p:nvPr/>
          </p:nvSpPr>
          <p:spPr>
            <a:xfrm>
              <a:off x="6892600" y="6107780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2" name="Freeform: Shape 1151">
              <a:extLst>
                <a:ext uri="{FF2B5EF4-FFF2-40B4-BE49-F238E27FC236}">
                  <a16:creationId xmlns:a16="http://schemas.microsoft.com/office/drawing/2014/main" id="{65BE1882-01FF-C1DF-99E8-7264E65D9BEE}"/>
                </a:ext>
              </a:extLst>
            </p:cNvPr>
            <p:cNvSpPr/>
            <p:nvPr/>
          </p:nvSpPr>
          <p:spPr>
            <a:xfrm>
              <a:off x="6965556" y="6071913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10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4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3" name="Freeform: Shape 1152">
              <a:extLst>
                <a:ext uri="{FF2B5EF4-FFF2-40B4-BE49-F238E27FC236}">
                  <a16:creationId xmlns:a16="http://schemas.microsoft.com/office/drawing/2014/main" id="{39E3B639-53D1-AC62-E626-C165F48DCCB9}"/>
                </a:ext>
              </a:extLst>
            </p:cNvPr>
            <p:cNvSpPr/>
            <p:nvPr/>
          </p:nvSpPr>
          <p:spPr>
            <a:xfrm>
              <a:off x="8119275" y="5682894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1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3" y="529946"/>
                    <a:pt x="224783" y="499409"/>
                  </a:cubicBezTo>
                  <a:cubicBezTo>
                    <a:pt x="223538" y="439542"/>
                    <a:pt x="218090" y="379846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1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5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5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4" name="Freeform: Shape 1153">
              <a:extLst>
                <a:ext uri="{FF2B5EF4-FFF2-40B4-BE49-F238E27FC236}">
                  <a16:creationId xmlns:a16="http://schemas.microsoft.com/office/drawing/2014/main" id="{1E5FC673-5109-3694-45E9-5183644AFBBD}"/>
                </a:ext>
              </a:extLst>
            </p:cNvPr>
            <p:cNvSpPr/>
            <p:nvPr/>
          </p:nvSpPr>
          <p:spPr>
            <a:xfrm>
              <a:off x="7862030" y="5919619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9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7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5" name="Freeform: Shape 1154">
              <a:extLst>
                <a:ext uri="{FF2B5EF4-FFF2-40B4-BE49-F238E27FC236}">
                  <a16:creationId xmlns:a16="http://schemas.microsoft.com/office/drawing/2014/main" id="{EBCC4CF0-4930-9722-510A-2A11E5EB88FA}"/>
                </a:ext>
              </a:extLst>
            </p:cNvPr>
            <p:cNvSpPr/>
            <p:nvPr/>
          </p:nvSpPr>
          <p:spPr>
            <a:xfrm>
              <a:off x="7946225" y="5787166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85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6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8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6" name="Freeform: Shape 1155">
              <a:extLst>
                <a:ext uri="{FF2B5EF4-FFF2-40B4-BE49-F238E27FC236}">
                  <a16:creationId xmlns:a16="http://schemas.microsoft.com/office/drawing/2014/main" id="{C529B489-5BE8-56CE-7CE5-E6F9323F8FBE}"/>
                </a:ext>
              </a:extLst>
            </p:cNvPr>
            <p:cNvSpPr/>
            <p:nvPr/>
          </p:nvSpPr>
          <p:spPr>
            <a:xfrm rot="-5365624">
              <a:off x="8194666" y="5688113"/>
              <a:ext cx="47918" cy="47918"/>
            </a:xfrm>
            <a:custGeom>
              <a:avLst/>
              <a:gdLst>
                <a:gd name="connsiteX0" fmla="*/ 46906 w 47918"/>
                <a:gd name="connsiteY0" fmla="*/ 24291 h 47918"/>
                <a:gd name="connsiteX1" fmla="*/ 22947 w 47918"/>
                <a:gd name="connsiteY1" fmla="*/ 48250 h 47918"/>
                <a:gd name="connsiteX2" fmla="*/ -1013 w 47918"/>
                <a:gd name="connsiteY2" fmla="*/ 24291 h 47918"/>
                <a:gd name="connsiteX3" fmla="*/ 22947 w 47918"/>
                <a:gd name="connsiteY3" fmla="*/ 331 h 47918"/>
                <a:gd name="connsiteX4" fmla="*/ 46906 w 47918"/>
                <a:gd name="connsiteY4" fmla="*/ 24291 h 4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8" h="47918">
                  <a:moveTo>
                    <a:pt x="46906" y="24291"/>
                  </a:moveTo>
                  <a:cubicBezTo>
                    <a:pt x="46906" y="37523"/>
                    <a:pt x="36179" y="48250"/>
                    <a:pt x="22947" y="48250"/>
                  </a:cubicBezTo>
                  <a:cubicBezTo>
                    <a:pt x="9714" y="48250"/>
                    <a:pt x="-1013" y="37523"/>
                    <a:pt x="-1013" y="24291"/>
                  </a:cubicBezTo>
                  <a:cubicBezTo>
                    <a:pt x="-1013" y="11058"/>
                    <a:pt x="9714" y="331"/>
                    <a:pt x="22947" y="331"/>
                  </a:cubicBezTo>
                  <a:cubicBezTo>
                    <a:pt x="36179" y="331"/>
                    <a:pt x="46906" y="11058"/>
                    <a:pt x="46906" y="2429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7" name="Freeform: Shape 1156">
              <a:extLst>
                <a:ext uri="{FF2B5EF4-FFF2-40B4-BE49-F238E27FC236}">
                  <a16:creationId xmlns:a16="http://schemas.microsoft.com/office/drawing/2014/main" id="{3762BEA5-059C-5B6A-1534-B1AB0DEE5C9B}"/>
                </a:ext>
              </a:extLst>
            </p:cNvPr>
            <p:cNvSpPr/>
            <p:nvPr/>
          </p:nvSpPr>
          <p:spPr>
            <a:xfrm>
              <a:off x="7948776" y="6301659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8" name="Freeform: Shape 1157">
              <a:extLst>
                <a:ext uri="{FF2B5EF4-FFF2-40B4-BE49-F238E27FC236}">
                  <a16:creationId xmlns:a16="http://schemas.microsoft.com/office/drawing/2014/main" id="{5992E13E-D2BD-1861-D0D4-348C1BEF4515}"/>
                </a:ext>
              </a:extLst>
            </p:cNvPr>
            <p:cNvSpPr/>
            <p:nvPr/>
          </p:nvSpPr>
          <p:spPr>
            <a:xfrm>
              <a:off x="8574118" y="6147054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9" name="Freeform: Shape 1158">
              <a:extLst>
                <a:ext uri="{FF2B5EF4-FFF2-40B4-BE49-F238E27FC236}">
                  <a16:creationId xmlns:a16="http://schemas.microsoft.com/office/drawing/2014/main" id="{D4350DD6-C14A-543C-D83C-08EE34E002B6}"/>
                </a:ext>
              </a:extLst>
            </p:cNvPr>
            <p:cNvSpPr/>
            <p:nvPr/>
          </p:nvSpPr>
          <p:spPr>
            <a:xfrm>
              <a:off x="8186426" y="602139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0" name="Freeform: Shape 1159">
              <a:extLst>
                <a:ext uri="{FF2B5EF4-FFF2-40B4-BE49-F238E27FC236}">
                  <a16:creationId xmlns:a16="http://schemas.microsoft.com/office/drawing/2014/main" id="{D2DAB955-87D3-F2F2-BAB8-8D5539789ED6}"/>
                </a:ext>
              </a:extLst>
            </p:cNvPr>
            <p:cNvSpPr/>
            <p:nvPr/>
          </p:nvSpPr>
          <p:spPr>
            <a:xfrm>
              <a:off x="11490669" y="5900194"/>
              <a:ext cx="386835" cy="384890"/>
            </a:xfrm>
            <a:custGeom>
              <a:avLst/>
              <a:gdLst>
                <a:gd name="connsiteX0" fmla="*/ 141252 w 386835"/>
                <a:gd name="connsiteY0" fmla="*/ 384840 h 384890"/>
                <a:gd name="connsiteX1" fmla="*/ 114466 w 386835"/>
                <a:gd name="connsiteY1" fmla="*/ 373530 h 384890"/>
                <a:gd name="connsiteX2" fmla="*/ 101272 w 386835"/>
                <a:gd name="connsiteY2" fmla="*/ 367385 h 384890"/>
                <a:gd name="connsiteX3" fmla="*/ 90169 w 386835"/>
                <a:gd name="connsiteY3" fmla="*/ 362126 h 384890"/>
                <a:gd name="connsiteX4" fmla="*/ 82516 w 386835"/>
                <a:gd name="connsiteY4" fmla="*/ 358922 h 384890"/>
                <a:gd name="connsiteX5" fmla="*/ 76465 w 386835"/>
                <a:gd name="connsiteY5" fmla="*/ 356415 h 384890"/>
                <a:gd name="connsiteX6" fmla="*/ 65382 w 386835"/>
                <a:gd name="connsiteY6" fmla="*/ 351363 h 384890"/>
                <a:gd name="connsiteX7" fmla="*/ 62121 w 386835"/>
                <a:gd name="connsiteY7" fmla="*/ 349836 h 384890"/>
                <a:gd name="connsiteX8" fmla="*/ 58351 w 386835"/>
                <a:gd name="connsiteY8" fmla="*/ 348046 h 384890"/>
                <a:gd name="connsiteX9" fmla="*/ 58124 w 386835"/>
                <a:gd name="connsiteY9" fmla="*/ 347932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4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7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7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6 h 384890"/>
                <a:gd name="connsiteX39" fmla="*/ 138104 w 386835"/>
                <a:gd name="connsiteY39" fmla="*/ 368139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7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6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2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842 h 384890"/>
                <a:gd name="connsiteX60" fmla="*/ 300268 w 386835"/>
                <a:gd name="connsiteY60" fmla="*/ 41266 h 384890"/>
                <a:gd name="connsiteX61" fmla="*/ 279288 w 386835"/>
                <a:gd name="connsiteY61" fmla="*/ 29957 h 384890"/>
                <a:gd name="connsiteX62" fmla="*/ 277403 w 386835"/>
                <a:gd name="connsiteY62" fmla="*/ 29052 h 384890"/>
                <a:gd name="connsiteX63" fmla="*/ 257178 w 386835"/>
                <a:gd name="connsiteY63" fmla="*/ 21192 h 384890"/>
                <a:gd name="connsiteX64" fmla="*/ 253408 w 386835"/>
                <a:gd name="connsiteY64" fmla="*/ 20098 h 384890"/>
                <a:gd name="connsiteX65" fmla="*/ 237819 w 386835"/>
                <a:gd name="connsiteY65" fmla="*/ 17158 h 384890"/>
                <a:gd name="connsiteX66" fmla="*/ 202758 w 386835"/>
                <a:gd name="connsiteY66" fmla="*/ 16460 h 384890"/>
                <a:gd name="connsiteX67" fmla="*/ 174144 w 386835"/>
                <a:gd name="connsiteY67" fmla="*/ 22115 h 384890"/>
                <a:gd name="connsiteX68" fmla="*/ 150733 w 386835"/>
                <a:gd name="connsiteY68" fmla="*/ 30221 h 384890"/>
                <a:gd name="connsiteX69" fmla="*/ 135239 w 386835"/>
                <a:gd name="connsiteY69" fmla="*/ 38703 h 384890"/>
                <a:gd name="connsiteX70" fmla="*/ 131620 w 386835"/>
                <a:gd name="connsiteY70" fmla="*/ 41022 h 384890"/>
                <a:gd name="connsiteX71" fmla="*/ 114655 w 386835"/>
                <a:gd name="connsiteY71" fmla="*/ 53217 h 384890"/>
                <a:gd name="connsiteX72" fmla="*/ 82102 w 386835"/>
                <a:gd name="connsiteY72" fmla="*/ 91105 h 384890"/>
                <a:gd name="connsiteX73" fmla="*/ 77973 w 386835"/>
                <a:gd name="connsiteY73" fmla="*/ 98475 h 384890"/>
                <a:gd name="connsiteX74" fmla="*/ 70584 w 386835"/>
                <a:gd name="connsiteY74" fmla="*/ 112047 h 384890"/>
                <a:gd name="connsiteX75" fmla="*/ 66117 w 386835"/>
                <a:gd name="connsiteY75" fmla="*/ 123960 h 384890"/>
                <a:gd name="connsiteX76" fmla="*/ 64929 w 386835"/>
                <a:gd name="connsiteY76" fmla="*/ 127730 h 384890"/>
                <a:gd name="connsiteX77" fmla="*/ 61461 w 386835"/>
                <a:gd name="connsiteY77" fmla="*/ 140661 h 384890"/>
                <a:gd name="connsiteX78" fmla="*/ 57842 w 386835"/>
                <a:gd name="connsiteY78" fmla="*/ 169803 h 384890"/>
                <a:gd name="connsiteX79" fmla="*/ 59161 w 386835"/>
                <a:gd name="connsiteY79" fmla="*/ 194176 h 384890"/>
                <a:gd name="connsiteX80" fmla="*/ 60216 w 386835"/>
                <a:gd name="connsiteY80" fmla="*/ 203299 h 384890"/>
                <a:gd name="connsiteX81" fmla="*/ 59274 w 386835"/>
                <a:gd name="connsiteY81" fmla="*/ 226389 h 384890"/>
                <a:gd name="connsiteX82" fmla="*/ 55052 w 386835"/>
                <a:gd name="connsiteY82" fmla="*/ 252101 h 384890"/>
                <a:gd name="connsiteX83" fmla="*/ 50773 w 386835"/>
                <a:gd name="connsiteY83" fmla="*/ 265672 h 384890"/>
                <a:gd name="connsiteX84" fmla="*/ 49473 w 386835"/>
                <a:gd name="connsiteY84" fmla="*/ 269310 h 384890"/>
                <a:gd name="connsiteX85" fmla="*/ 45495 w 386835"/>
                <a:gd name="connsiteY85" fmla="*/ 278735 h 384890"/>
                <a:gd name="connsiteX86" fmla="*/ 43610 w 386835"/>
                <a:gd name="connsiteY86" fmla="*/ 282505 h 384890"/>
                <a:gd name="connsiteX87" fmla="*/ 34845 w 386835"/>
                <a:gd name="connsiteY87" fmla="*/ 298904 h 384890"/>
                <a:gd name="connsiteX88" fmla="*/ 28794 w 386835"/>
                <a:gd name="connsiteY88" fmla="*/ 303523 h 384890"/>
                <a:gd name="connsiteX89" fmla="*/ 25571 w 386835"/>
                <a:gd name="connsiteY89" fmla="*/ 303353 h 384890"/>
                <a:gd name="connsiteX90" fmla="*/ 22461 w 386835"/>
                <a:gd name="connsiteY90" fmla="*/ 301732 h 384890"/>
                <a:gd name="connsiteX91" fmla="*/ 20180 w 386835"/>
                <a:gd name="connsiteY91" fmla="*/ 299263 h 384890"/>
                <a:gd name="connsiteX92" fmla="*/ 21236 w 386835"/>
                <a:gd name="connsiteY92" fmla="*/ 292628 h 384890"/>
                <a:gd name="connsiteX93" fmla="*/ 29227 w 386835"/>
                <a:gd name="connsiteY93" fmla="*/ 276926 h 384890"/>
                <a:gd name="connsiteX94" fmla="*/ 32997 w 386835"/>
                <a:gd name="connsiteY94" fmla="*/ 269725 h 384890"/>
                <a:gd name="connsiteX95" fmla="*/ 42422 w 386835"/>
                <a:gd name="connsiteY95" fmla="*/ 238076 h 384890"/>
                <a:gd name="connsiteX96" fmla="*/ 44402 w 386835"/>
                <a:gd name="connsiteY96" fmla="*/ 195834 h 384890"/>
                <a:gd name="connsiteX97" fmla="*/ 44402 w 386835"/>
                <a:gd name="connsiteY97" fmla="*/ 152762 h 384890"/>
                <a:gd name="connsiteX98" fmla="*/ 51225 w 386835"/>
                <a:gd name="connsiteY98" fmla="*/ 120605 h 384890"/>
                <a:gd name="connsiteX99" fmla="*/ 93712 w 386835"/>
                <a:gd name="connsiteY99" fmla="*/ 52746 h 384890"/>
                <a:gd name="connsiteX100" fmla="*/ 95597 w 386835"/>
                <a:gd name="connsiteY100" fmla="*/ 50861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3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8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6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6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1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2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4 h 384890"/>
                <a:gd name="connsiteX142" fmla="*/ 154164 w 386835"/>
                <a:gd name="connsiteY142" fmla="*/ 378525 h 384890"/>
                <a:gd name="connsiteX143" fmla="*/ 151506 w 386835"/>
                <a:gd name="connsiteY143" fmla="*/ 381051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840"/>
                  </a:moveTo>
                  <a:cubicBezTo>
                    <a:pt x="131827" y="381334"/>
                    <a:pt x="122515" y="377187"/>
                    <a:pt x="114466" y="373530"/>
                  </a:cubicBezTo>
                  <a:cubicBezTo>
                    <a:pt x="110055" y="371645"/>
                    <a:pt x="105626" y="369440"/>
                    <a:pt x="101272" y="367385"/>
                  </a:cubicBezTo>
                  <a:cubicBezTo>
                    <a:pt x="97502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6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9019" y="353059"/>
                    <a:pt x="65382" y="351363"/>
                  </a:cubicBezTo>
                  <a:lnTo>
                    <a:pt x="62121" y="349836"/>
                  </a:lnTo>
                  <a:lnTo>
                    <a:pt x="58351" y="348046"/>
                  </a:lnTo>
                  <a:lnTo>
                    <a:pt x="58124" y="347932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4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7"/>
                  </a:cubicBezTo>
                  <a:cubicBezTo>
                    <a:pt x="55674" y="330478"/>
                    <a:pt x="57955" y="331382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6"/>
                  </a:cubicBezTo>
                  <a:lnTo>
                    <a:pt x="138104" y="368139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29"/>
                    <a:pt x="164003" y="350722"/>
                  </a:cubicBezTo>
                  <a:cubicBezTo>
                    <a:pt x="171638" y="344634"/>
                    <a:pt x="180610" y="340770"/>
                    <a:pt x="189168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2"/>
                    <a:pt x="291597" y="309309"/>
                    <a:pt x="298307" y="304861"/>
                  </a:cubicBezTo>
                  <a:cubicBezTo>
                    <a:pt x="306356" y="299847"/>
                    <a:pt x="313915" y="294117"/>
                    <a:pt x="320927" y="287726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2"/>
                  </a:cubicBezTo>
                  <a:cubicBezTo>
                    <a:pt x="362302" y="222959"/>
                    <a:pt x="363112" y="220546"/>
                    <a:pt x="363999" y="218152"/>
                  </a:cubicBezTo>
                  <a:cubicBezTo>
                    <a:pt x="367467" y="207935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842"/>
                  </a:cubicBezTo>
                  <a:cubicBezTo>
                    <a:pt x="309335" y="47807"/>
                    <a:pt x="305093" y="44678"/>
                    <a:pt x="300268" y="41266"/>
                  </a:cubicBezTo>
                  <a:cubicBezTo>
                    <a:pt x="293614" y="36893"/>
                    <a:pt x="286602" y="33104"/>
                    <a:pt x="279288" y="29957"/>
                  </a:cubicBezTo>
                  <a:lnTo>
                    <a:pt x="277403" y="29052"/>
                  </a:lnTo>
                  <a:cubicBezTo>
                    <a:pt x="270844" y="25961"/>
                    <a:pt x="264095" y="23340"/>
                    <a:pt x="257178" y="21192"/>
                  </a:cubicBezTo>
                  <a:cubicBezTo>
                    <a:pt x="256009" y="20833"/>
                    <a:pt x="254746" y="20456"/>
                    <a:pt x="253408" y="20098"/>
                  </a:cubicBezTo>
                  <a:cubicBezTo>
                    <a:pt x="248318" y="18590"/>
                    <a:pt x="243096" y="17610"/>
                    <a:pt x="237819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9" y="38703"/>
                  </a:cubicBezTo>
                  <a:lnTo>
                    <a:pt x="131620" y="41022"/>
                  </a:lnTo>
                  <a:cubicBezTo>
                    <a:pt x="125625" y="44603"/>
                    <a:pt x="119951" y="48674"/>
                    <a:pt x="114655" y="53217"/>
                  </a:cubicBezTo>
                  <a:cubicBezTo>
                    <a:pt x="102704" y="64094"/>
                    <a:pt x="90357" y="75969"/>
                    <a:pt x="82102" y="91105"/>
                  </a:cubicBezTo>
                  <a:cubicBezTo>
                    <a:pt x="80762" y="93555"/>
                    <a:pt x="79349" y="96063"/>
                    <a:pt x="77973" y="98475"/>
                  </a:cubicBezTo>
                  <a:cubicBezTo>
                    <a:pt x="75429" y="102961"/>
                    <a:pt x="72884" y="107467"/>
                    <a:pt x="70584" y="112047"/>
                  </a:cubicBezTo>
                  <a:cubicBezTo>
                    <a:pt x="68774" y="115893"/>
                    <a:pt x="67285" y="119870"/>
                    <a:pt x="66117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89" y="160189"/>
                    <a:pt x="57842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21" y="256719"/>
                    <a:pt x="52507" y="261243"/>
                    <a:pt x="50773" y="265672"/>
                  </a:cubicBezTo>
                  <a:lnTo>
                    <a:pt x="49473" y="269310"/>
                  </a:lnTo>
                  <a:cubicBezTo>
                    <a:pt x="48341" y="272534"/>
                    <a:pt x="47022" y="275682"/>
                    <a:pt x="45495" y="278735"/>
                  </a:cubicBezTo>
                  <a:lnTo>
                    <a:pt x="43610" y="282505"/>
                  </a:lnTo>
                  <a:cubicBezTo>
                    <a:pt x="40895" y="287991"/>
                    <a:pt x="38068" y="293664"/>
                    <a:pt x="34845" y="298904"/>
                  </a:cubicBezTo>
                  <a:cubicBezTo>
                    <a:pt x="33601" y="301242"/>
                    <a:pt x="31377" y="302938"/>
                    <a:pt x="28794" y="303523"/>
                  </a:cubicBezTo>
                  <a:cubicBezTo>
                    <a:pt x="27720" y="303711"/>
                    <a:pt x="26626" y="303654"/>
                    <a:pt x="25571" y="303353"/>
                  </a:cubicBezTo>
                  <a:cubicBezTo>
                    <a:pt x="24440" y="303033"/>
                    <a:pt x="23384" y="302467"/>
                    <a:pt x="22461" y="301732"/>
                  </a:cubicBezTo>
                  <a:cubicBezTo>
                    <a:pt x="21594" y="301016"/>
                    <a:pt x="20821" y="300186"/>
                    <a:pt x="20180" y="299263"/>
                  </a:cubicBezTo>
                  <a:cubicBezTo>
                    <a:pt x="19011" y="297585"/>
                    <a:pt x="19935" y="295361"/>
                    <a:pt x="21236" y="292628"/>
                  </a:cubicBezTo>
                  <a:cubicBezTo>
                    <a:pt x="23780" y="287331"/>
                    <a:pt x="26551" y="282034"/>
                    <a:pt x="29227" y="276926"/>
                  </a:cubicBezTo>
                  <a:cubicBezTo>
                    <a:pt x="30490" y="274532"/>
                    <a:pt x="31753" y="272138"/>
                    <a:pt x="32997" y="269725"/>
                  </a:cubicBezTo>
                  <a:cubicBezTo>
                    <a:pt x="38257" y="259509"/>
                    <a:pt x="40670" y="248481"/>
                    <a:pt x="42422" y="238076"/>
                  </a:cubicBezTo>
                  <a:cubicBezTo>
                    <a:pt x="44854" y="224128"/>
                    <a:pt x="45514" y="209934"/>
                    <a:pt x="44402" y="195834"/>
                  </a:cubicBezTo>
                  <a:cubicBezTo>
                    <a:pt x="42931" y="181508"/>
                    <a:pt x="42931" y="167088"/>
                    <a:pt x="44402" y="152762"/>
                  </a:cubicBezTo>
                  <a:cubicBezTo>
                    <a:pt x="45532" y="141830"/>
                    <a:pt x="47813" y="131048"/>
                    <a:pt x="51225" y="120605"/>
                  </a:cubicBezTo>
                  <a:cubicBezTo>
                    <a:pt x="59896" y="94988"/>
                    <a:pt x="74448" y="71746"/>
                    <a:pt x="93712" y="52746"/>
                  </a:cubicBezTo>
                  <a:lnTo>
                    <a:pt x="95597" y="50861"/>
                  </a:lnTo>
                  <a:cubicBezTo>
                    <a:pt x="100197" y="46375"/>
                    <a:pt x="104928" y="41756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2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3"/>
                  </a:cubicBezTo>
                  <a:cubicBezTo>
                    <a:pt x="283341" y="13312"/>
                    <a:pt x="301154" y="22586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8"/>
                  </a:cubicBezTo>
                  <a:cubicBezTo>
                    <a:pt x="380794" y="123545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9"/>
                    <a:pt x="359079" y="267764"/>
                    <a:pt x="347976" y="279696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6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49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1"/>
                  </a:cubicBezTo>
                  <a:cubicBezTo>
                    <a:pt x="268129" y="335605"/>
                    <a:pt x="257120" y="338526"/>
                    <a:pt x="244548" y="341354"/>
                  </a:cubicBezTo>
                  <a:cubicBezTo>
                    <a:pt x="240627" y="342240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2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6990"/>
                    <a:pt x="163061" y="370495"/>
                    <a:pt x="159008" y="374284"/>
                  </a:cubicBezTo>
                  <a:cubicBezTo>
                    <a:pt x="157387" y="375717"/>
                    <a:pt x="155765" y="377168"/>
                    <a:pt x="154164" y="378525"/>
                  </a:cubicBezTo>
                  <a:cubicBezTo>
                    <a:pt x="153184" y="379355"/>
                    <a:pt x="152279" y="380222"/>
                    <a:pt x="151506" y="381051"/>
                  </a:cubicBezTo>
                  <a:cubicBezTo>
                    <a:pt x="150299" y="382446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1" name="Freeform: Shape 1160">
              <a:extLst>
                <a:ext uri="{FF2B5EF4-FFF2-40B4-BE49-F238E27FC236}">
                  <a16:creationId xmlns:a16="http://schemas.microsoft.com/office/drawing/2014/main" id="{65BBCF1A-1DDD-9FBF-C150-A92574F4AA26}"/>
                </a:ext>
              </a:extLst>
            </p:cNvPr>
            <p:cNvSpPr/>
            <p:nvPr/>
          </p:nvSpPr>
          <p:spPr>
            <a:xfrm>
              <a:off x="11424966" y="6292714"/>
              <a:ext cx="151872" cy="77218"/>
            </a:xfrm>
            <a:custGeom>
              <a:avLst/>
              <a:gdLst>
                <a:gd name="connsiteX0" fmla="*/ 139680 w 151872"/>
                <a:gd name="connsiteY0" fmla="*/ 76899 h 77218"/>
                <a:gd name="connsiteX1" fmla="*/ 133158 w 151872"/>
                <a:gd name="connsiteY1" fmla="*/ 74279 h 77218"/>
                <a:gd name="connsiteX2" fmla="*/ 131367 w 151872"/>
                <a:gd name="connsiteY2" fmla="*/ 73449 h 77218"/>
                <a:gd name="connsiteX3" fmla="*/ 122715 w 151872"/>
                <a:gd name="connsiteY3" fmla="*/ 69359 h 77218"/>
                <a:gd name="connsiteX4" fmla="*/ 116796 w 151872"/>
                <a:gd name="connsiteY4" fmla="*/ 66550 h 77218"/>
                <a:gd name="connsiteX5" fmla="*/ 116419 w 151872"/>
                <a:gd name="connsiteY5" fmla="*/ 66362 h 77218"/>
                <a:gd name="connsiteX6" fmla="*/ 98964 w 151872"/>
                <a:gd name="connsiteY6" fmla="*/ 58332 h 77218"/>
                <a:gd name="connsiteX7" fmla="*/ 90199 w 151872"/>
                <a:gd name="connsiteY7" fmla="*/ 54562 h 77218"/>
                <a:gd name="connsiteX8" fmla="*/ 89973 w 151872"/>
                <a:gd name="connsiteY8" fmla="*/ 54467 h 77218"/>
                <a:gd name="connsiteX9" fmla="*/ 83734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5 w 151872"/>
                <a:gd name="connsiteY12" fmla="*/ 37673 h 77218"/>
                <a:gd name="connsiteX13" fmla="*/ 41115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0 h 77218"/>
                <a:gd name="connsiteX24" fmla="*/ 19758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9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6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3 w 151872"/>
                <a:gd name="connsiteY41" fmla="*/ 56108 h 77218"/>
                <a:gd name="connsiteX42" fmla="*/ 143977 w 151872"/>
                <a:gd name="connsiteY42" fmla="*/ 61763 h 77218"/>
                <a:gd name="connsiteX43" fmla="*/ 146560 w 151872"/>
                <a:gd name="connsiteY43" fmla="*/ 63251 h 77218"/>
                <a:gd name="connsiteX44" fmla="*/ 150839 w 151872"/>
                <a:gd name="connsiteY44" fmla="*/ 71602 h 77218"/>
                <a:gd name="connsiteX45" fmla="*/ 144109 w 151872"/>
                <a:gd name="connsiteY45" fmla="*/ 77539 h 77218"/>
                <a:gd name="connsiteX46" fmla="*/ 139680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99"/>
                  </a:moveTo>
                  <a:cubicBezTo>
                    <a:pt x="137437" y="76201"/>
                    <a:pt x="135269" y="75315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3" y="70735"/>
                    <a:pt x="122715" y="69359"/>
                  </a:cubicBezTo>
                  <a:lnTo>
                    <a:pt x="116796" y="66550"/>
                  </a:lnTo>
                  <a:lnTo>
                    <a:pt x="116419" y="66362"/>
                  </a:lnTo>
                  <a:cubicBezTo>
                    <a:pt x="110632" y="63666"/>
                    <a:pt x="104789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7"/>
                  </a:lnTo>
                  <a:cubicBezTo>
                    <a:pt x="87899" y="53582"/>
                    <a:pt x="85807" y="52715"/>
                    <a:pt x="83734" y="51810"/>
                  </a:cubicBezTo>
                  <a:cubicBezTo>
                    <a:pt x="79586" y="49925"/>
                    <a:pt x="75421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3"/>
                  </a:cubicBezTo>
                  <a:cubicBezTo>
                    <a:pt x="48655" y="35901"/>
                    <a:pt x="44885" y="34072"/>
                    <a:pt x="41115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9"/>
                    <a:pt x="17553" y="21386"/>
                    <a:pt x="12802" y="19501"/>
                  </a:cubicBezTo>
                  <a:cubicBezTo>
                    <a:pt x="9447" y="18238"/>
                    <a:pt x="6299" y="16467"/>
                    <a:pt x="3471" y="14261"/>
                  </a:cubicBezTo>
                  <a:cubicBezTo>
                    <a:pt x="2020" y="13149"/>
                    <a:pt x="701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9"/>
                    <a:pt x="-34" y="4648"/>
                    <a:pt x="1398" y="2951"/>
                  </a:cubicBezTo>
                  <a:cubicBezTo>
                    <a:pt x="2548" y="1518"/>
                    <a:pt x="3962" y="-253"/>
                    <a:pt x="6676" y="501"/>
                  </a:cubicBezTo>
                  <a:cubicBezTo>
                    <a:pt x="7562" y="783"/>
                    <a:pt x="8429" y="1179"/>
                    <a:pt x="9221" y="1650"/>
                  </a:cubicBezTo>
                  <a:cubicBezTo>
                    <a:pt x="12670" y="3535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1"/>
                    <a:pt x="32538" y="11867"/>
                    <a:pt x="34989" y="12960"/>
                  </a:cubicBezTo>
                  <a:cubicBezTo>
                    <a:pt x="38061" y="14317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65" y="24723"/>
                  </a:cubicBezTo>
                  <a:cubicBezTo>
                    <a:pt x="62509" y="25703"/>
                    <a:pt x="64790" y="26607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1"/>
                    <a:pt x="126334" y="54128"/>
                    <a:pt x="128709" y="55184"/>
                  </a:cubicBezTo>
                  <a:lnTo>
                    <a:pt x="130783" y="56108"/>
                  </a:lnTo>
                  <a:cubicBezTo>
                    <a:pt x="135081" y="57993"/>
                    <a:pt x="139510" y="60047"/>
                    <a:pt x="143977" y="61763"/>
                  </a:cubicBezTo>
                  <a:cubicBezTo>
                    <a:pt x="144901" y="62121"/>
                    <a:pt x="145787" y="62630"/>
                    <a:pt x="146560" y="63251"/>
                  </a:cubicBezTo>
                  <a:cubicBezTo>
                    <a:pt x="149199" y="65212"/>
                    <a:pt x="150782" y="68303"/>
                    <a:pt x="150839" y="71602"/>
                  </a:cubicBezTo>
                  <a:cubicBezTo>
                    <a:pt x="150010" y="74769"/>
                    <a:pt x="147351" y="77106"/>
                    <a:pt x="144109" y="77539"/>
                  </a:cubicBezTo>
                  <a:cubicBezTo>
                    <a:pt x="142601" y="77539"/>
                    <a:pt x="141112" y="7733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2" name="Freeform: Shape 1161">
              <a:extLst>
                <a:ext uri="{FF2B5EF4-FFF2-40B4-BE49-F238E27FC236}">
                  <a16:creationId xmlns:a16="http://schemas.microsoft.com/office/drawing/2014/main" id="{ED155D3F-FA9C-15DD-FC6B-8600D500F1F4}"/>
                </a:ext>
              </a:extLst>
            </p:cNvPr>
            <p:cNvSpPr/>
            <p:nvPr/>
          </p:nvSpPr>
          <p:spPr>
            <a:xfrm>
              <a:off x="11470978" y="6234976"/>
              <a:ext cx="152109" cy="77468"/>
            </a:xfrm>
            <a:custGeom>
              <a:avLst/>
              <a:gdLst>
                <a:gd name="connsiteX0" fmla="*/ 140810 w 152109"/>
                <a:gd name="connsiteY0" fmla="*/ 77371 h 77468"/>
                <a:gd name="connsiteX1" fmla="*/ 137305 w 152109"/>
                <a:gd name="connsiteY1" fmla="*/ 76070 h 77468"/>
                <a:gd name="connsiteX2" fmla="*/ 123412 w 152109"/>
                <a:gd name="connsiteY2" fmla="*/ 69567 h 77468"/>
                <a:gd name="connsiteX3" fmla="*/ 112423 w 152109"/>
                <a:gd name="connsiteY3" fmla="*/ 64365 h 77468"/>
                <a:gd name="connsiteX4" fmla="*/ 99775 w 152109"/>
                <a:gd name="connsiteY4" fmla="*/ 58710 h 77468"/>
                <a:gd name="connsiteX5" fmla="*/ 87202 w 152109"/>
                <a:gd name="connsiteY5" fmla="*/ 53168 h 77468"/>
                <a:gd name="connsiteX6" fmla="*/ 73460 w 152109"/>
                <a:gd name="connsiteY6" fmla="*/ 46702 h 77468"/>
                <a:gd name="connsiteX7" fmla="*/ 61981 w 152109"/>
                <a:gd name="connsiteY7" fmla="*/ 41293 h 77468"/>
                <a:gd name="connsiteX8" fmla="*/ 54064 w 152109"/>
                <a:gd name="connsiteY8" fmla="*/ 37824 h 77468"/>
                <a:gd name="connsiteX9" fmla="*/ 47749 w 152109"/>
                <a:gd name="connsiteY9" fmla="*/ 35091 h 77468"/>
                <a:gd name="connsiteX10" fmla="*/ 36930 w 152109"/>
                <a:gd name="connsiteY10" fmla="*/ 30096 h 77468"/>
                <a:gd name="connsiteX11" fmla="*/ 27995 w 152109"/>
                <a:gd name="connsiteY11" fmla="*/ 25911 h 77468"/>
                <a:gd name="connsiteX12" fmla="*/ 18400 w 152109"/>
                <a:gd name="connsiteY12" fmla="*/ 21463 h 77468"/>
                <a:gd name="connsiteX13" fmla="*/ 13141 w 152109"/>
                <a:gd name="connsiteY13" fmla="*/ 19276 h 77468"/>
                <a:gd name="connsiteX14" fmla="*/ 4678 w 152109"/>
                <a:gd name="connsiteY14" fmla="*/ 15506 h 77468"/>
                <a:gd name="connsiteX15" fmla="*/ 2699 w 152109"/>
                <a:gd name="connsiteY15" fmla="*/ 14224 h 77468"/>
                <a:gd name="connsiteX16" fmla="*/ -958 w 152109"/>
                <a:gd name="connsiteY16" fmla="*/ 8117 h 77468"/>
                <a:gd name="connsiteX17" fmla="*/ 2981 w 152109"/>
                <a:gd name="connsiteY17" fmla="*/ 1180 h 77468"/>
                <a:gd name="connsiteX18" fmla="*/ 8316 w 152109"/>
                <a:gd name="connsiteY18" fmla="*/ 747 h 77468"/>
                <a:gd name="connsiteX19" fmla="*/ 10483 w 152109"/>
                <a:gd name="connsiteY19" fmla="*/ 1538 h 77468"/>
                <a:gd name="connsiteX20" fmla="*/ 40493 w 152109"/>
                <a:gd name="connsiteY20" fmla="*/ 15242 h 77468"/>
                <a:gd name="connsiteX21" fmla="*/ 52236 w 152109"/>
                <a:gd name="connsiteY21" fmla="*/ 20897 h 77468"/>
                <a:gd name="connsiteX22" fmla="*/ 65016 w 152109"/>
                <a:gd name="connsiteY22" fmla="*/ 26986 h 77468"/>
                <a:gd name="connsiteX23" fmla="*/ 73291 w 152109"/>
                <a:gd name="connsiteY23" fmla="*/ 30548 h 77468"/>
                <a:gd name="connsiteX24" fmla="*/ 80227 w 152109"/>
                <a:gd name="connsiteY24" fmla="*/ 33507 h 77468"/>
                <a:gd name="connsiteX25" fmla="*/ 89652 w 152109"/>
                <a:gd name="connsiteY25" fmla="*/ 37956 h 77468"/>
                <a:gd name="connsiteX26" fmla="*/ 89973 w 152109"/>
                <a:gd name="connsiteY26" fmla="*/ 38107 h 77468"/>
                <a:gd name="connsiteX27" fmla="*/ 94798 w 152109"/>
                <a:gd name="connsiteY27" fmla="*/ 40425 h 77468"/>
                <a:gd name="connsiteX28" fmla="*/ 96929 w 152109"/>
                <a:gd name="connsiteY28" fmla="*/ 41424 h 77468"/>
                <a:gd name="connsiteX29" fmla="*/ 106089 w 152109"/>
                <a:gd name="connsiteY29" fmla="*/ 45684 h 77468"/>
                <a:gd name="connsiteX30" fmla="*/ 113140 w 152109"/>
                <a:gd name="connsiteY30" fmla="*/ 48738 h 77468"/>
                <a:gd name="connsiteX31" fmla="*/ 120943 w 152109"/>
                <a:gd name="connsiteY31" fmla="*/ 52112 h 77468"/>
                <a:gd name="connsiteX32" fmla="*/ 130254 w 152109"/>
                <a:gd name="connsiteY32" fmla="*/ 56447 h 77468"/>
                <a:gd name="connsiteX33" fmla="*/ 135250 w 152109"/>
                <a:gd name="connsiteY33" fmla="*/ 58804 h 77468"/>
                <a:gd name="connsiteX34" fmla="*/ 148162 w 152109"/>
                <a:gd name="connsiteY34" fmla="*/ 64798 h 77468"/>
                <a:gd name="connsiteX35" fmla="*/ 148615 w 152109"/>
                <a:gd name="connsiteY35" fmla="*/ 65137 h 77468"/>
                <a:gd name="connsiteX36" fmla="*/ 151046 w 152109"/>
                <a:gd name="connsiteY36" fmla="*/ 70792 h 77468"/>
                <a:gd name="connsiteX37" fmla="*/ 146918 w 152109"/>
                <a:gd name="connsiteY37" fmla="*/ 76956 h 77468"/>
                <a:gd name="connsiteX38" fmla="*/ 140810 w 152109"/>
                <a:gd name="connsiteY38" fmla="*/ 77371 h 77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68">
                  <a:moveTo>
                    <a:pt x="140810" y="77371"/>
                  </a:moveTo>
                  <a:cubicBezTo>
                    <a:pt x="139604" y="77013"/>
                    <a:pt x="138436" y="76579"/>
                    <a:pt x="137305" y="76070"/>
                  </a:cubicBezTo>
                  <a:cubicBezTo>
                    <a:pt x="132648" y="74016"/>
                    <a:pt x="127880" y="71754"/>
                    <a:pt x="123412" y="69567"/>
                  </a:cubicBezTo>
                  <a:cubicBezTo>
                    <a:pt x="119793" y="67833"/>
                    <a:pt x="116099" y="66042"/>
                    <a:pt x="112423" y="64365"/>
                  </a:cubicBezTo>
                  <a:cubicBezTo>
                    <a:pt x="108219" y="62480"/>
                    <a:pt x="103922" y="60595"/>
                    <a:pt x="99775" y="58710"/>
                  </a:cubicBezTo>
                  <a:cubicBezTo>
                    <a:pt x="95628" y="56825"/>
                    <a:pt x="91330" y="55053"/>
                    <a:pt x="87202" y="53168"/>
                  </a:cubicBezTo>
                  <a:cubicBezTo>
                    <a:pt x="82621" y="51076"/>
                    <a:pt x="77946" y="48851"/>
                    <a:pt x="73460" y="46702"/>
                  </a:cubicBezTo>
                  <a:cubicBezTo>
                    <a:pt x="69691" y="44912"/>
                    <a:pt x="65921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1"/>
                    <a:pt x="49767" y="35939"/>
                    <a:pt x="47749" y="35091"/>
                  </a:cubicBezTo>
                  <a:cubicBezTo>
                    <a:pt x="44130" y="33470"/>
                    <a:pt x="40473" y="31755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6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8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4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5014" y="77899"/>
                    <a:pt x="142828" y="78050"/>
                    <a:pt x="140810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3" name="Freeform: Shape 1162">
              <a:extLst>
                <a:ext uri="{FF2B5EF4-FFF2-40B4-BE49-F238E27FC236}">
                  <a16:creationId xmlns:a16="http://schemas.microsoft.com/office/drawing/2014/main" id="{122B1BAE-B4E3-042F-D18E-EA6D98032ED3}"/>
                </a:ext>
              </a:extLst>
            </p:cNvPr>
            <p:cNvSpPr/>
            <p:nvPr/>
          </p:nvSpPr>
          <p:spPr>
            <a:xfrm>
              <a:off x="11447812" y="6264188"/>
              <a:ext cx="152057" cy="77454"/>
            </a:xfrm>
            <a:custGeom>
              <a:avLst/>
              <a:gdLst>
                <a:gd name="connsiteX0" fmla="*/ 140717 w 152057"/>
                <a:gd name="connsiteY0" fmla="*/ 77395 h 77454"/>
                <a:gd name="connsiteX1" fmla="*/ 137192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6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7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3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6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6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3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89 w 152057"/>
                <a:gd name="connsiteY37" fmla="*/ 70684 h 77454"/>
                <a:gd name="connsiteX38" fmla="*/ 146861 w 152057"/>
                <a:gd name="connsiteY38" fmla="*/ 76848 h 77454"/>
                <a:gd name="connsiteX39" fmla="*/ 140717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9" y="51118"/>
                    <a:pt x="77853" y="48894"/>
                    <a:pt x="73347" y="46745"/>
                  </a:cubicBezTo>
                  <a:cubicBezTo>
                    <a:pt x="69577" y="44955"/>
                    <a:pt x="65807" y="43107"/>
                    <a:pt x="61886" y="41336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6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8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5"/>
                  </a:cubicBezTo>
                  <a:cubicBezTo>
                    <a:pt x="75572" y="31496"/>
                    <a:pt x="77946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89" y="70684"/>
                  </a:cubicBezTo>
                  <a:cubicBezTo>
                    <a:pt x="150744" y="73305"/>
                    <a:pt x="149199" y="75623"/>
                    <a:pt x="146861" y="76848"/>
                  </a:cubicBezTo>
                  <a:cubicBezTo>
                    <a:pt x="144976" y="77847"/>
                    <a:pt x="142753" y="78055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4" name="Freeform: Shape 1163">
              <a:extLst>
                <a:ext uri="{FF2B5EF4-FFF2-40B4-BE49-F238E27FC236}">
                  <a16:creationId xmlns:a16="http://schemas.microsoft.com/office/drawing/2014/main" id="{AAE2B4D8-4F1E-0344-251F-BB1721E438E6}"/>
                </a:ext>
              </a:extLst>
            </p:cNvPr>
            <p:cNvSpPr/>
            <p:nvPr/>
          </p:nvSpPr>
          <p:spPr>
            <a:xfrm>
              <a:off x="11431221" y="6337839"/>
              <a:ext cx="79775" cy="63552"/>
            </a:xfrm>
            <a:custGeom>
              <a:avLst/>
              <a:gdLst>
                <a:gd name="connsiteX0" fmla="*/ 47564 w 79775"/>
                <a:gd name="connsiteY0" fmla="*/ 60916 h 63552"/>
                <a:gd name="connsiteX1" fmla="*/ 43587 w 79775"/>
                <a:gd name="connsiteY1" fmla="*/ 59690 h 63552"/>
                <a:gd name="connsiteX2" fmla="*/ 21702 w 79775"/>
                <a:gd name="connsiteY2" fmla="*/ 48513 h 63552"/>
                <a:gd name="connsiteX3" fmla="*/ 7621 w 79775"/>
                <a:gd name="connsiteY3" fmla="*/ 31209 h 63552"/>
                <a:gd name="connsiteX4" fmla="*/ -766 w 79775"/>
                <a:gd name="connsiteY4" fmla="*/ 10832 h 63552"/>
                <a:gd name="connsiteX5" fmla="*/ 2513 w 79775"/>
                <a:gd name="connsiteY5" fmla="*/ 1125 h 63552"/>
                <a:gd name="connsiteX6" fmla="*/ 6905 w 79775"/>
                <a:gd name="connsiteY6" fmla="*/ 597 h 63552"/>
                <a:gd name="connsiteX7" fmla="*/ 9846 w 79775"/>
                <a:gd name="connsiteY7" fmla="*/ 2104 h 63552"/>
                <a:gd name="connsiteX8" fmla="*/ 11976 w 79775"/>
                <a:gd name="connsiteY8" fmla="*/ 4725 h 63552"/>
                <a:gd name="connsiteX9" fmla="*/ 15256 w 79775"/>
                <a:gd name="connsiteY9" fmla="*/ 12114 h 63552"/>
                <a:gd name="connsiteX10" fmla="*/ 19760 w 79775"/>
                <a:gd name="connsiteY10" fmla="*/ 21953 h 63552"/>
                <a:gd name="connsiteX11" fmla="*/ 27169 w 79775"/>
                <a:gd name="connsiteY11" fmla="*/ 32490 h 63552"/>
                <a:gd name="connsiteX12" fmla="*/ 33238 w 79775"/>
                <a:gd name="connsiteY12" fmla="*/ 38145 h 63552"/>
                <a:gd name="connsiteX13" fmla="*/ 45472 w 79775"/>
                <a:gd name="connsiteY13" fmla="*/ 45214 h 63552"/>
                <a:gd name="connsiteX14" fmla="*/ 51485 w 79775"/>
                <a:gd name="connsiteY14" fmla="*/ 47212 h 63552"/>
                <a:gd name="connsiteX15" fmla="*/ 73388 w 79775"/>
                <a:gd name="connsiteY15" fmla="*/ 50002 h 63552"/>
                <a:gd name="connsiteX16" fmla="*/ 73728 w 79775"/>
                <a:gd name="connsiteY16" fmla="*/ 50002 h 63552"/>
                <a:gd name="connsiteX17" fmla="*/ 74199 w 79775"/>
                <a:gd name="connsiteY17" fmla="*/ 50115 h 63552"/>
                <a:gd name="connsiteX18" fmla="*/ 76178 w 79775"/>
                <a:gd name="connsiteY18" fmla="*/ 51189 h 63552"/>
                <a:gd name="connsiteX19" fmla="*/ 78723 w 79775"/>
                <a:gd name="connsiteY19" fmla="*/ 56731 h 63552"/>
                <a:gd name="connsiteX20" fmla="*/ 77309 w 79775"/>
                <a:gd name="connsiteY20" fmla="*/ 61406 h 63552"/>
                <a:gd name="connsiteX21" fmla="*/ 71164 w 79775"/>
                <a:gd name="connsiteY21" fmla="*/ 63837 h 63552"/>
                <a:gd name="connsiteX22" fmla="*/ 47564 w 79775"/>
                <a:gd name="connsiteY22" fmla="*/ 60916 h 63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2">
                  <a:moveTo>
                    <a:pt x="47564" y="60916"/>
                  </a:moveTo>
                  <a:cubicBezTo>
                    <a:pt x="46225" y="60538"/>
                    <a:pt x="44907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3" y="37693"/>
                    <a:pt x="7621" y="31209"/>
                  </a:cubicBezTo>
                  <a:cubicBezTo>
                    <a:pt x="3625" y="24969"/>
                    <a:pt x="779" y="18070"/>
                    <a:pt x="-766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4" y="88"/>
                    <a:pt x="6905" y="597"/>
                  </a:cubicBezTo>
                  <a:cubicBezTo>
                    <a:pt x="7979" y="898"/>
                    <a:pt x="8979" y="1426"/>
                    <a:pt x="9846" y="2104"/>
                  </a:cubicBezTo>
                  <a:cubicBezTo>
                    <a:pt x="10751" y="2802"/>
                    <a:pt x="11467" y="3707"/>
                    <a:pt x="11976" y="4725"/>
                  </a:cubicBezTo>
                  <a:cubicBezTo>
                    <a:pt x="13125" y="7119"/>
                    <a:pt x="14163" y="9550"/>
                    <a:pt x="15256" y="12114"/>
                  </a:cubicBezTo>
                  <a:cubicBezTo>
                    <a:pt x="16688" y="15431"/>
                    <a:pt x="18102" y="18749"/>
                    <a:pt x="19760" y="21953"/>
                  </a:cubicBezTo>
                  <a:cubicBezTo>
                    <a:pt x="21721" y="25799"/>
                    <a:pt x="24210" y="29342"/>
                    <a:pt x="27169" y="32490"/>
                  </a:cubicBezTo>
                  <a:cubicBezTo>
                    <a:pt x="29054" y="34507"/>
                    <a:pt x="31090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8" y="50002"/>
                  </a:lnTo>
                  <a:lnTo>
                    <a:pt x="74199" y="50115"/>
                  </a:lnTo>
                  <a:cubicBezTo>
                    <a:pt x="74915" y="50341"/>
                    <a:pt x="75593" y="50699"/>
                    <a:pt x="76178" y="51189"/>
                  </a:cubicBezTo>
                  <a:cubicBezTo>
                    <a:pt x="77931" y="52471"/>
                    <a:pt x="78892" y="54563"/>
                    <a:pt x="78723" y="56731"/>
                  </a:cubicBezTo>
                  <a:cubicBezTo>
                    <a:pt x="78421" y="58333"/>
                    <a:pt x="77950" y="59898"/>
                    <a:pt x="77309" y="61406"/>
                  </a:cubicBezTo>
                  <a:cubicBezTo>
                    <a:pt x="76442" y="63668"/>
                    <a:pt x="73878" y="63743"/>
                    <a:pt x="71164" y="63837"/>
                  </a:cubicBezTo>
                  <a:cubicBezTo>
                    <a:pt x="63190" y="64082"/>
                    <a:pt x="55236" y="63102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5" name="Freeform: Shape 1164">
              <a:extLst>
                <a:ext uri="{FF2B5EF4-FFF2-40B4-BE49-F238E27FC236}">
                  <a16:creationId xmlns:a16="http://schemas.microsoft.com/office/drawing/2014/main" id="{0F9926A4-8D2A-D086-A3BB-5B0FD94AAB13}"/>
                </a:ext>
              </a:extLst>
            </p:cNvPr>
            <p:cNvSpPr/>
            <p:nvPr/>
          </p:nvSpPr>
          <p:spPr>
            <a:xfrm>
              <a:off x="11838738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4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3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8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4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6" name="Freeform: Shape 1165">
              <a:extLst>
                <a:ext uri="{FF2B5EF4-FFF2-40B4-BE49-F238E27FC236}">
                  <a16:creationId xmlns:a16="http://schemas.microsoft.com/office/drawing/2014/main" id="{8ED8B3E9-F964-8017-223E-C808EF3EEE83}"/>
                </a:ext>
              </a:extLst>
            </p:cNvPr>
            <p:cNvSpPr/>
            <p:nvPr/>
          </p:nvSpPr>
          <p:spPr>
            <a:xfrm>
              <a:off x="11730275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3"/>
                    <a:pt x="4999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1" y="16438"/>
                    <a:pt x="23547" y="19152"/>
                  </a:cubicBezTo>
                  <a:cubicBezTo>
                    <a:pt x="20455" y="41527"/>
                    <a:pt x="17289" y="64618"/>
                    <a:pt x="13085" y="87388"/>
                  </a:cubicBezTo>
                  <a:cubicBezTo>
                    <a:pt x="12368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7" name="Freeform: Shape 1166">
              <a:extLst>
                <a:ext uri="{FF2B5EF4-FFF2-40B4-BE49-F238E27FC236}">
                  <a16:creationId xmlns:a16="http://schemas.microsoft.com/office/drawing/2014/main" id="{6BFFF4B4-CF07-A098-A52F-40C765E781D0}"/>
                </a:ext>
              </a:extLst>
            </p:cNvPr>
            <p:cNvSpPr/>
            <p:nvPr/>
          </p:nvSpPr>
          <p:spPr>
            <a:xfrm>
              <a:off x="11905804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9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486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3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9" y="736"/>
                  </a:cubicBezTo>
                  <a:cubicBezTo>
                    <a:pt x="81509" y="1131"/>
                    <a:pt x="82753" y="1640"/>
                    <a:pt x="83979" y="2225"/>
                  </a:cubicBezTo>
                  <a:lnTo>
                    <a:pt x="87936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1" y="42676"/>
                  </a:cubicBezTo>
                  <a:lnTo>
                    <a:pt x="8391" y="42997"/>
                  </a:lnTo>
                  <a:lnTo>
                    <a:pt x="7486" y="42997"/>
                  </a:lnTo>
                  <a:cubicBezTo>
                    <a:pt x="6675" y="42978"/>
                    <a:pt x="586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8" name="Freeform: Shape 1167">
              <a:extLst>
                <a:ext uri="{FF2B5EF4-FFF2-40B4-BE49-F238E27FC236}">
                  <a16:creationId xmlns:a16="http://schemas.microsoft.com/office/drawing/2014/main" id="{81504335-3DBC-A406-FCDF-78BE449969B5}"/>
                </a:ext>
              </a:extLst>
            </p:cNvPr>
            <p:cNvSpPr/>
            <p:nvPr/>
          </p:nvSpPr>
          <p:spPr>
            <a:xfrm>
              <a:off x="11584322" y="5783348"/>
              <a:ext cx="41125" cy="88122"/>
            </a:xfrm>
            <a:custGeom>
              <a:avLst/>
              <a:gdLst>
                <a:gd name="connsiteX0" fmla="*/ 32217 w 41125"/>
                <a:gd name="connsiteY0" fmla="*/ 85805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1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7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1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9" name="Freeform: Shape 1168">
              <a:extLst>
                <a:ext uri="{FF2B5EF4-FFF2-40B4-BE49-F238E27FC236}">
                  <a16:creationId xmlns:a16="http://schemas.microsoft.com/office/drawing/2014/main" id="{8AA68D0E-469D-A69E-8475-84A649885343}"/>
                </a:ext>
              </a:extLst>
            </p:cNvPr>
            <p:cNvSpPr/>
            <p:nvPr/>
          </p:nvSpPr>
          <p:spPr>
            <a:xfrm>
              <a:off x="11912778" y="6102939"/>
              <a:ext cx="100469" cy="24473"/>
            </a:xfrm>
            <a:custGeom>
              <a:avLst/>
              <a:gdLst>
                <a:gd name="connsiteX0" fmla="*/ 16893 w 100469"/>
                <a:gd name="connsiteY0" fmla="*/ 14333 h 24473"/>
                <a:gd name="connsiteX1" fmla="*/ 9353 w 100469"/>
                <a:gd name="connsiteY1" fmla="*/ 10921 h 24473"/>
                <a:gd name="connsiteX2" fmla="*/ -1034 w 100469"/>
                <a:gd name="connsiteY2" fmla="*/ 5266 h 24473"/>
                <a:gd name="connsiteX3" fmla="*/ 10276 w 100469"/>
                <a:gd name="connsiteY3" fmla="*/ 1892 h 24473"/>
                <a:gd name="connsiteX4" fmla="*/ 20172 w 100469"/>
                <a:gd name="connsiteY4" fmla="*/ 346 h 24473"/>
                <a:gd name="connsiteX5" fmla="*/ 88522 w 100469"/>
                <a:gd name="connsiteY5" fmla="*/ 10600 h 24473"/>
                <a:gd name="connsiteX6" fmla="*/ 88973 w 100469"/>
                <a:gd name="connsiteY6" fmla="*/ 10600 h 24473"/>
                <a:gd name="connsiteX7" fmla="*/ 92518 w 100469"/>
                <a:gd name="connsiteY7" fmla="*/ 12485 h 24473"/>
                <a:gd name="connsiteX8" fmla="*/ 94874 w 100469"/>
                <a:gd name="connsiteY8" fmla="*/ 14615 h 24473"/>
                <a:gd name="connsiteX9" fmla="*/ 99436 w 100469"/>
                <a:gd name="connsiteY9" fmla="*/ 19120 h 24473"/>
                <a:gd name="connsiteX10" fmla="*/ 93894 w 100469"/>
                <a:gd name="connsiteY10" fmla="*/ 22363 h 24473"/>
                <a:gd name="connsiteX11" fmla="*/ 86730 w 100469"/>
                <a:gd name="connsiteY11" fmla="*/ 24757 h 24473"/>
                <a:gd name="connsiteX12" fmla="*/ 18363 w 100469"/>
                <a:gd name="connsiteY12" fmla="*/ 14577 h 24473"/>
                <a:gd name="connsiteX13" fmla="*/ 16893 w 100469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3">
                  <a:moveTo>
                    <a:pt x="16893" y="14333"/>
                  </a:moveTo>
                  <a:cubicBezTo>
                    <a:pt x="14254" y="13484"/>
                    <a:pt x="11727" y="12334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0"/>
                  </a:cubicBezTo>
                  <a:lnTo>
                    <a:pt x="88973" y="10600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5"/>
                  </a:cubicBezTo>
                  <a:lnTo>
                    <a:pt x="99436" y="19120"/>
                  </a:lnTo>
                  <a:lnTo>
                    <a:pt x="93894" y="22363"/>
                  </a:lnTo>
                  <a:cubicBezTo>
                    <a:pt x="90972" y="24059"/>
                    <a:pt x="88861" y="25001"/>
                    <a:pt x="86730" y="24757"/>
                  </a:cubicBezTo>
                  <a:cubicBezTo>
                    <a:pt x="63282" y="22042"/>
                    <a:pt x="40021" y="18253"/>
                    <a:pt x="18363" y="14577"/>
                  </a:cubicBezTo>
                  <a:cubicBezTo>
                    <a:pt x="17911" y="14615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0" name="Freeform: Shape 1169">
              <a:extLst>
                <a:ext uri="{FF2B5EF4-FFF2-40B4-BE49-F238E27FC236}">
                  <a16:creationId xmlns:a16="http://schemas.microsoft.com/office/drawing/2014/main" id="{D92E968A-8E21-8AF8-CA13-AD47E4D0689E}"/>
                </a:ext>
              </a:extLst>
            </p:cNvPr>
            <p:cNvSpPr/>
            <p:nvPr/>
          </p:nvSpPr>
          <p:spPr>
            <a:xfrm>
              <a:off x="11393412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3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0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3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0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1" name="Freeform: Shape 1170">
              <a:extLst>
                <a:ext uri="{FF2B5EF4-FFF2-40B4-BE49-F238E27FC236}">
                  <a16:creationId xmlns:a16="http://schemas.microsoft.com/office/drawing/2014/main" id="{754D5A00-31DB-223A-3754-297339B146FD}"/>
                </a:ext>
              </a:extLst>
            </p:cNvPr>
            <p:cNvSpPr/>
            <p:nvPr/>
          </p:nvSpPr>
          <p:spPr>
            <a:xfrm>
              <a:off x="11780378" y="6279624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1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1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38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2" name="Freeform: Shape 1171">
              <a:extLst>
                <a:ext uri="{FF2B5EF4-FFF2-40B4-BE49-F238E27FC236}">
                  <a16:creationId xmlns:a16="http://schemas.microsoft.com/office/drawing/2014/main" id="{8C9759A9-7FB0-B0A5-09F6-E938AF96325E}"/>
                </a:ext>
              </a:extLst>
            </p:cNvPr>
            <p:cNvSpPr/>
            <p:nvPr/>
          </p:nvSpPr>
          <p:spPr>
            <a:xfrm>
              <a:off x="11458293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36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7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5" y="7736"/>
                    <a:pt x="-336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7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8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2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3" name="Freeform: Shape 1172">
              <a:extLst>
                <a:ext uri="{FF2B5EF4-FFF2-40B4-BE49-F238E27FC236}">
                  <a16:creationId xmlns:a16="http://schemas.microsoft.com/office/drawing/2014/main" id="{5CFC9CBA-5192-6394-B993-94E824839037}"/>
                </a:ext>
              </a:extLst>
            </p:cNvPr>
            <p:cNvSpPr/>
            <p:nvPr/>
          </p:nvSpPr>
          <p:spPr>
            <a:xfrm>
              <a:off x="11875079" y="6211619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5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8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5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5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4" name="Freeform: Shape 1173">
              <a:extLst>
                <a:ext uri="{FF2B5EF4-FFF2-40B4-BE49-F238E27FC236}">
                  <a16:creationId xmlns:a16="http://schemas.microsoft.com/office/drawing/2014/main" id="{EA99CC8F-1E15-4A2F-4CA6-108612B879DB}"/>
                </a:ext>
              </a:extLst>
            </p:cNvPr>
            <p:cNvSpPr/>
            <p:nvPr/>
          </p:nvSpPr>
          <p:spPr>
            <a:xfrm>
              <a:off x="11382406" y="493524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80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599 h 171405"/>
                <a:gd name="connsiteX19" fmla="*/ 292793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310" y="130399"/>
                    <a:pt x="105107" y="149399"/>
                    <a:pt x="78453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69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80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2" y="144762"/>
                    <a:pt x="161731" y="116337"/>
                  </a:cubicBezTo>
                  <a:cubicBezTo>
                    <a:pt x="182466" y="97977"/>
                    <a:pt x="201824" y="78034"/>
                    <a:pt x="222521" y="59599"/>
                  </a:cubicBezTo>
                  <a:cubicBezTo>
                    <a:pt x="243011" y="41315"/>
                    <a:pt x="266875" y="27216"/>
                    <a:pt x="292793" y="18130"/>
                  </a:cubicBezTo>
                  <a:cubicBezTo>
                    <a:pt x="307233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0" y="63614"/>
                    <a:pt x="165463" y="52700"/>
                  </a:cubicBezTo>
                  <a:cubicBezTo>
                    <a:pt x="145275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5" name="Freeform: Shape 1174">
              <a:extLst>
                <a:ext uri="{FF2B5EF4-FFF2-40B4-BE49-F238E27FC236}">
                  <a16:creationId xmlns:a16="http://schemas.microsoft.com/office/drawing/2014/main" id="{E4838217-83F8-5C14-A938-E2758586D51D}"/>
                </a:ext>
              </a:extLst>
            </p:cNvPr>
            <p:cNvSpPr/>
            <p:nvPr/>
          </p:nvSpPr>
          <p:spPr>
            <a:xfrm>
              <a:off x="9527594" y="353282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29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80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600 h 171405"/>
                <a:gd name="connsiteX19" fmla="*/ 292793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9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6"/>
                    <a:pt x="210891" y="54849"/>
                  </a:cubicBezTo>
                  <a:cubicBezTo>
                    <a:pt x="190025" y="73850"/>
                    <a:pt x="170289" y="94038"/>
                    <a:pt x="148951" y="112529"/>
                  </a:cubicBezTo>
                  <a:cubicBezTo>
                    <a:pt x="128310" y="130399"/>
                    <a:pt x="105107" y="149400"/>
                    <a:pt x="78453" y="157279"/>
                  </a:cubicBezTo>
                  <a:cubicBezTo>
                    <a:pt x="66672" y="160766"/>
                    <a:pt x="53949" y="161558"/>
                    <a:pt x="42639" y="156223"/>
                  </a:cubicBezTo>
                  <a:cubicBezTo>
                    <a:pt x="28369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5"/>
                    <a:pt x="104994" y="28215"/>
                    <a:pt x="97812" y="27461"/>
                  </a:cubicBezTo>
                  <a:cubicBezTo>
                    <a:pt x="61187" y="23691"/>
                    <a:pt x="24411" y="36358"/>
                    <a:pt x="6580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2" y="144762"/>
                    <a:pt x="161731" y="116337"/>
                  </a:cubicBezTo>
                  <a:cubicBezTo>
                    <a:pt x="182466" y="97978"/>
                    <a:pt x="201824" y="78034"/>
                    <a:pt x="222521" y="59600"/>
                  </a:cubicBezTo>
                  <a:cubicBezTo>
                    <a:pt x="243011" y="41315"/>
                    <a:pt x="266875" y="27216"/>
                    <a:pt x="292793" y="18130"/>
                  </a:cubicBezTo>
                  <a:cubicBezTo>
                    <a:pt x="307233" y="13154"/>
                    <a:pt x="323500" y="9459"/>
                    <a:pt x="338711" y="13022"/>
                  </a:cubicBezTo>
                  <a:cubicBezTo>
                    <a:pt x="357561" y="17433"/>
                    <a:pt x="369210" y="33756"/>
                    <a:pt x="373225" y="52078"/>
                  </a:cubicBezTo>
                  <a:cubicBezTo>
                    <a:pt x="381783" y="91154"/>
                    <a:pt x="350832" y="135696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0" y="63615"/>
                    <a:pt x="165463" y="52700"/>
                  </a:cubicBezTo>
                  <a:cubicBezTo>
                    <a:pt x="145275" y="38978"/>
                    <a:pt x="122072" y="30326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6" name="Freeform: Shape 1175">
              <a:extLst>
                <a:ext uri="{FF2B5EF4-FFF2-40B4-BE49-F238E27FC236}">
                  <a16:creationId xmlns:a16="http://schemas.microsoft.com/office/drawing/2014/main" id="{EA91D770-0560-08B0-EA1F-CE3825B77D91}"/>
                </a:ext>
              </a:extLst>
            </p:cNvPr>
            <p:cNvSpPr/>
            <p:nvPr/>
          </p:nvSpPr>
          <p:spPr>
            <a:xfrm>
              <a:off x="9056450" y="5456587"/>
              <a:ext cx="115574" cy="262188"/>
            </a:xfrm>
            <a:custGeom>
              <a:avLst/>
              <a:gdLst>
                <a:gd name="connsiteX0" fmla="*/ 96374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2 w 115574"/>
                <a:gd name="connsiteY3" fmla="*/ 261994 h 262188"/>
                <a:gd name="connsiteX4" fmla="*/ 106439 w 115574"/>
                <a:gd name="connsiteY4" fmla="*/ 148726 h 262188"/>
                <a:gd name="connsiteX5" fmla="*/ 107326 w 115574"/>
                <a:gd name="connsiteY5" fmla="*/ 4413 h 262188"/>
                <a:gd name="connsiteX6" fmla="*/ 96412 w 115574"/>
                <a:gd name="connsiteY6" fmla="*/ 7409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4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3"/>
                    <a:pt x="1937" y="252230"/>
                  </a:cubicBezTo>
                  <a:cubicBezTo>
                    <a:pt x="-4736" y="255095"/>
                    <a:pt x="1013" y="264840"/>
                    <a:pt x="7592" y="261994"/>
                  </a:cubicBezTo>
                  <a:cubicBezTo>
                    <a:pt x="57090" y="240712"/>
                    <a:pt x="92566" y="200902"/>
                    <a:pt x="106439" y="148726"/>
                  </a:cubicBezTo>
                  <a:cubicBezTo>
                    <a:pt x="118937" y="101601"/>
                    <a:pt x="115148" y="51895"/>
                    <a:pt x="107326" y="4413"/>
                  </a:cubicBezTo>
                  <a:cubicBezTo>
                    <a:pt x="106137" y="-2750"/>
                    <a:pt x="95243" y="284"/>
                    <a:pt x="96412" y="74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7" name="Freeform: Shape 1176">
              <a:extLst>
                <a:ext uri="{FF2B5EF4-FFF2-40B4-BE49-F238E27FC236}">
                  <a16:creationId xmlns:a16="http://schemas.microsoft.com/office/drawing/2014/main" id="{209565EB-5FB6-1FB6-B341-42C668E7AFD0}"/>
                </a:ext>
              </a:extLst>
            </p:cNvPr>
            <p:cNvSpPr/>
            <p:nvPr/>
          </p:nvSpPr>
          <p:spPr>
            <a:xfrm>
              <a:off x="9131541" y="4964962"/>
              <a:ext cx="653160" cy="458210"/>
            </a:xfrm>
            <a:custGeom>
              <a:avLst/>
              <a:gdLst>
                <a:gd name="connsiteX0" fmla="*/ 641534 w 653160"/>
                <a:gd name="connsiteY0" fmla="*/ 3004 h 458210"/>
                <a:gd name="connsiteX1" fmla="*/ 522780 w 653160"/>
                <a:gd name="connsiteY1" fmla="*/ 103661 h 458210"/>
                <a:gd name="connsiteX2" fmla="*/ 332040 w 653160"/>
                <a:gd name="connsiteY2" fmla="*/ 122643 h 458210"/>
                <a:gd name="connsiteX3" fmla="*/ 214776 w 653160"/>
                <a:gd name="connsiteY3" fmla="*/ 121663 h 458210"/>
                <a:gd name="connsiteX4" fmla="*/ 109444 w 653160"/>
                <a:gd name="connsiteY4" fmla="*/ 139664 h 458210"/>
                <a:gd name="connsiteX5" fmla="*/ 14140 w 653160"/>
                <a:gd name="connsiteY5" fmla="*/ 243206 h 458210"/>
                <a:gd name="connsiteX6" fmla="*/ -751 w 653160"/>
                <a:gd name="connsiteY6" fmla="*/ 330951 h 458210"/>
                <a:gd name="connsiteX7" fmla="*/ 13065 w 653160"/>
                <a:gd name="connsiteY7" fmla="*/ 454455 h 458210"/>
                <a:gd name="connsiteX8" fmla="*/ 23979 w 653160"/>
                <a:gd name="connsiteY8" fmla="*/ 451438 h 458210"/>
                <a:gd name="connsiteX9" fmla="*/ 10313 w 653160"/>
                <a:gd name="connsiteY9" fmla="*/ 337379 h 458210"/>
                <a:gd name="connsiteX10" fmla="*/ 21208 w 653160"/>
                <a:gd name="connsiteY10" fmla="*/ 258719 h 458210"/>
                <a:gd name="connsiteX11" fmla="*/ 117342 w 653160"/>
                <a:gd name="connsiteY11" fmla="*/ 148788 h 458210"/>
                <a:gd name="connsiteX12" fmla="*/ 225558 w 653160"/>
                <a:gd name="connsiteY12" fmla="*/ 132539 h 458210"/>
                <a:gd name="connsiteX13" fmla="*/ 339278 w 653160"/>
                <a:gd name="connsiteY13" fmla="*/ 134141 h 458210"/>
                <a:gd name="connsiteX14" fmla="*/ 523591 w 653160"/>
                <a:gd name="connsiteY14" fmla="*/ 115292 h 458210"/>
                <a:gd name="connsiteX15" fmla="*/ 651279 w 653160"/>
                <a:gd name="connsiteY15" fmla="*/ 8715 h 458210"/>
                <a:gd name="connsiteX16" fmla="*/ 641515 w 653160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0" h="458210">
                  <a:moveTo>
                    <a:pt x="641534" y="3004"/>
                  </a:moveTo>
                  <a:cubicBezTo>
                    <a:pt x="613542" y="49619"/>
                    <a:pt x="574937" y="86150"/>
                    <a:pt x="522780" y="103661"/>
                  </a:cubicBezTo>
                  <a:cubicBezTo>
                    <a:pt x="462028" y="124075"/>
                    <a:pt x="395356" y="124283"/>
                    <a:pt x="332040" y="122643"/>
                  </a:cubicBezTo>
                  <a:cubicBezTo>
                    <a:pt x="292965" y="121644"/>
                    <a:pt x="253851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4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2" y="413720"/>
                    <a:pt x="13065" y="454455"/>
                  </a:cubicBezTo>
                  <a:cubicBezTo>
                    <a:pt x="14441" y="461599"/>
                    <a:pt x="25336" y="458564"/>
                    <a:pt x="23979" y="451438"/>
                  </a:cubicBezTo>
                  <a:cubicBezTo>
                    <a:pt x="16759" y="413852"/>
                    <a:pt x="9276" y="375832"/>
                    <a:pt x="10313" y="337379"/>
                  </a:cubicBezTo>
                  <a:cubicBezTo>
                    <a:pt x="10746" y="310820"/>
                    <a:pt x="14403" y="284392"/>
                    <a:pt x="21208" y="258719"/>
                  </a:cubicBezTo>
                  <a:cubicBezTo>
                    <a:pt x="35157" y="208447"/>
                    <a:pt x="66957" y="166355"/>
                    <a:pt x="117342" y="148788"/>
                  </a:cubicBezTo>
                  <a:cubicBezTo>
                    <a:pt x="151667" y="136799"/>
                    <a:pt x="189460" y="133708"/>
                    <a:pt x="225558" y="132539"/>
                  </a:cubicBezTo>
                  <a:cubicBezTo>
                    <a:pt x="263465" y="131352"/>
                    <a:pt x="301390" y="133274"/>
                    <a:pt x="339278" y="134141"/>
                  </a:cubicBezTo>
                  <a:cubicBezTo>
                    <a:pt x="400446" y="135517"/>
                    <a:pt x="464817" y="134462"/>
                    <a:pt x="523591" y="115292"/>
                  </a:cubicBezTo>
                  <a:cubicBezTo>
                    <a:pt x="579537" y="97064"/>
                    <a:pt x="621289" y="58743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8" name="Freeform: Shape 1177">
              <a:extLst>
                <a:ext uri="{FF2B5EF4-FFF2-40B4-BE49-F238E27FC236}">
                  <a16:creationId xmlns:a16="http://schemas.microsoft.com/office/drawing/2014/main" id="{6BEF0EAD-B8ED-62E1-0CAB-9E525410EC58}"/>
                </a:ext>
              </a:extLst>
            </p:cNvPr>
            <p:cNvSpPr/>
            <p:nvPr/>
          </p:nvSpPr>
          <p:spPr>
            <a:xfrm>
              <a:off x="9064671" y="5452248"/>
              <a:ext cx="142302" cy="285689"/>
            </a:xfrm>
            <a:custGeom>
              <a:avLst/>
              <a:gdLst>
                <a:gd name="connsiteX0" fmla="*/ 118634 w 142302"/>
                <a:gd name="connsiteY0" fmla="*/ 7413 h 285689"/>
                <a:gd name="connsiteX1" fmla="*/ 113431 w 142302"/>
                <a:gd name="connsiteY1" fmla="*/ 194610 h 285689"/>
                <a:gd name="connsiteX2" fmla="*/ 4366 w 142302"/>
                <a:gd name="connsiteY2" fmla="*/ 274665 h 285689"/>
                <a:gd name="connsiteX3" fmla="*/ 4366 w 142302"/>
                <a:gd name="connsiteY3" fmla="*/ 285975 h 285689"/>
                <a:gd name="connsiteX4" fmla="*/ 105476 w 142302"/>
                <a:gd name="connsiteY4" fmla="*/ 231707 h 285689"/>
                <a:gd name="connsiteX5" fmla="*/ 141196 w 142302"/>
                <a:gd name="connsiteY5" fmla="*/ 110465 h 285689"/>
                <a:gd name="connsiteX6" fmla="*/ 129548 w 142302"/>
                <a:gd name="connsiteY6" fmla="*/ 4398 h 285689"/>
                <a:gd name="connsiteX7" fmla="*/ 118634 w 142302"/>
                <a:gd name="connsiteY7" fmla="*/ 7413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02" h="285689">
                  <a:moveTo>
                    <a:pt x="118634" y="7413"/>
                  </a:moveTo>
                  <a:cubicBezTo>
                    <a:pt x="130339" y="68977"/>
                    <a:pt x="138331" y="135045"/>
                    <a:pt x="113431" y="194610"/>
                  </a:cubicBezTo>
                  <a:cubicBezTo>
                    <a:pt x="94016" y="241056"/>
                    <a:pt x="54280" y="269557"/>
                    <a:pt x="4366" y="274665"/>
                  </a:cubicBezTo>
                  <a:cubicBezTo>
                    <a:pt x="-2796" y="275400"/>
                    <a:pt x="-2872" y="286729"/>
                    <a:pt x="4366" y="285975"/>
                  </a:cubicBezTo>
                  <a:cubicBezTo>
                    <a:pt x="44629" y="281847"/>
                    <a:pt x="81066" y="264694"/>
                    <a:pt x="105476" y="231707"/>
                  </a:cubicBezTo>
                  <a:cubicBezTo>
                    <a:pt x="130886" y="197362"/>
                    <a:pt x="140254" y="152538"/>
                    <a:pt x="141196" y="110465"/>
                  </a:cubicBezTo>
                  <a:cubicBezTo>
                    <a:pt x="141989" y="74801"/>
                    <a:pt x="136183" y="39326"/>
                    <a:pt x="129548" y="4398"/>
                  </a:cubicBezTo>
                  <a:cubicBezTo>
                    <a:pt x="128190" y="-2746"/>
                    <a:pt x="117276" y="289"/>
                    <a:pt x="118634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9" name="Freeform: Shape 1178">
              <a:extLst>
                <a:ext uri="{FF2B5EF4-FFF2-40B4-BE49-F238E27FC236}">
                  <a16:creationId xmlns:a16="http://schemas.microsoft.com/office/drawing/2014/main" id="{EC8DE2CF-AC6A-B7A0-A832-4BDE1F3D42F3}"/>
                </a:ext>
              </a:extLst>
            </p:cNvPr>
            <p:cNvSpPr/>
            <p:nvPr/>
          </p:nvSpPr>
          <p:spPr>
            <a:xfrm>
              <a:off x="9163294" y="4972184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9 w 651904"/>
                <a:gd name="connsiteY7" fmla="*/ 169614 h 455079"/>
                <a:gd name="connsiteX8" fmla="*/ 354177 w 651904"/>
                <a:gd name="connsiteY8" fmla="*/ 162753 h 455079"/>
                <a:gd name="connsiteX9" fmla="*/ 535474 w 651904"/>
                <a:gd name="connsiteY9" fmla="*/ 132159 h 455079"/>
                <a:gd name="connsiteX10" fmla="*/ 650457 w 651904"/>
                <a:gd name="connsiteY10" fmla="*/ 7130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4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7"/>
                    <a:pt x="65418" y="123131"/>
                    <a:pt x="14072" y="251968"/>
                  </a:cubicBezTo>
                  <a:cubicBezTo>
                    <a:pt x="-11243" y="315455"/>
                    <a:pt x="160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9" y="169614"/>
                  </a:cubicBezTo>
                  <a:cubicBezTo>
                    <a:pt x="199760" y="150293"/>
                    <a:pt x="278496" y="161188"/>
                    <a:pt x="354177" y="162753"/>
                  </a:cubicBezTo>
                  <a:cubicBezTo>
                    <a:pt x="415721" y="163997"/>
                    <a:pt x="478981" y="158399"/>
                    <a:pt x="535474" y="132159"/>
                  </a:cubicBezTo>
                  <a:cubicBezTo>
                    <a:pt x="589723" y="106976"/>
                    <a:pt x="628761" y="62415"/>
                    <a:pt x="650457" y="7130"/>
                  </a:cubicBezTo>
                  <a:cubicBezTo>
                    <a:pt x="653116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0" name="Freeform: Shape 1179">
              <a:extLst>
                <a:ext uri="{FF2B5EF4-FFF2-40B4-BE49-F238E27FC236}">
                  <a16:creationId xmlns:a16="http://schemas.microsoft.com/office/drawing/2014/main" id="{71E90D80-533F-3515-E544-B80BB1E09BC1}"/>
                </a:ext>
              </a:extLst>
            </p:cNvPr>
            <p:cNvSpPr/>
            <p:nvPr/>
          </p:nvSpPr>
          <p:spPr>
            <a:xfrm>
              <a:off x="9529956" y="4828213"/>
              <a:ext cx="111273" cy="269457"/>
            </a:xfrm>
            <a:custGeom>
              <a:avLst/>
              <a:gdLst>
                <a:gd name="connsiteX0" fmla="*/ 17166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5 w 111273"/>
                <a:gd name="connsiteY3" fmla="*/ 1038 h 269457"/>
                <a:gd name="connsiteX4" fmla="*/ 11474 w 111273"/>
                <a:gd name="connsiteY4" fmla="*/ 103204 h 269457"/>
                <a:gd name="connsiteX5" fmla="*/ 6309 w 111273"/>
                <a:gd name="connsiteY5" fmla="*/ 265689 h 269457"/>
                <a:gd name="connsiteX6" fmla="*/ 17223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6" y="262673"/>
                  </a:moveTo>
                  <a:cubicBezTo>
                    <a:pt x="9212" y="211778"/>
                    <a:pt x="5027" y="158227"/>
                    <a:pt x="21540" y="108520"/>
                  </a:cubicBezTo>
                  <a:cubicBezTo>
                    <a:pt x="36035" y="64939"/>
                    <a:pt x="67156" y="32065"/>
                    <a:pt x="107419" y="10803"/>
                  </a:cubicBezTo>
                  <a:cubicBezTo>
                    <a:pt x="113847" y="7410"/>
                    <a:pt x="108135" y="-2392"/>
                    <a:pt x="101765" y="1038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1" y="155456"/>
                    <a:pt x="-2060" y="212080"/>
                    <a:pt x="6309" y="265689"/>
                  </a:cubicBezTo>
                  <a:cubicBezTo>
                    <a:pt x="7440" y="272851"/>
                    <a:pt x="18335" y="269817"/>
                    <a:pt x="17223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1" name="Freeform: Shape 1180">
              <a:extLst>
                <a:ext uri="{FF2B5EF4-FFF2-40B4-BE49-F238E27FC236}">
                  <a16:creationId xmlns:a16="http://schemas.microsoft.com/office/drawing/2014/main" id="{B2279DE2-EB5D-5AB5-A67A-9A0F5A63CAD0}"/>
                </a:ext>
              </a:extLst>
            </p:cNvPr>
            <p:cNvSpPr/>
            <p:nvPr/>
          </p:nvSpPr>
          <p:spPr>
            <a:xfrm>
              <a:off x="8894487" y="5124530"/>
              <a:ext cx="673163" cy="438327"/>
            </a:xfrm>
            <a:custGeom>
              <a:avLst/>
              <a:gdLst>
                <a:gd name="connsiteX0" fmla="*/ 8201 w 673163"/>
                <a:gd name="connsiteY0" fmla="*/ 436674 h 438327"/>
                <a:gd name="connsiteX1" fmla="*/ 142317 w 673163"/>
                <a:gd name="connsiteY1" fmla="*/ 346422 h 438327"/>
                <a:gd name="connsiteX2" fmla="*/ 342464 w 673163"/>
                <a:gd name="connsiteY2" fmla="*/ 343010 h 438327"/>
                <a:gd name="connsiteX3" fmla="*/ 563326 w 673163"/>
                <a:gd name="connsiteY3" fmla="*/ 328835 h 438327"/>
                <a:gd name="connsiteX4" fmla="*/ 657405 w 673163"/>
                <a:gd name="connsiteY4" fmla="*/ 225821 h 438327"/>
                <a:gd name="connsiteX5" fmla="*/ 659101 w 673163"/>
                <a:gd name="connsiteY5" fmla="*/ 4412 h 438327"/>
                <a:gd name="connsiteX6" fmla="*/ 648207 w 673163"/>
                <a:gd name="connsiteY6" fmla="*/ 7410 h 438327"/>
                <a:gd name="connsiteX7" fmla="*/ 661401 w 673163"/>
                <a:gd name="connsiteY7" fmla="*/ 128387 h 438327"/>
                <a:gd name="connsiteX8" fmla="*/ 650430 w 673163"/>
                <a:gd name="connsiteY8" fmla="*/ 209705 h 438327"/>
                <a:gd name="connsiteX9" fmla="*/ 559216 w 673163"/>
                <a:gd name="connsiteY9" fmla="*/ 318392 h 438327"/>
                <a:gd name="connsiteX10" fmla="*/ 339014 w 673163"/>
                <a:gd name="connsiteY10" fmla="*/ 331417 h 438327"/>
                <a:gd name="connsiteX11" fmla="*/ 145069 w 673163"/>
                <a:gd name="connsiteY11" fmla="*/ 334339 h 438327"/>
                <a:gd name="connsiteX12" fmla="*/ 69765 w 673163"/>
                <a:gd name="connsiteY12" fmla="*/ 363274 h 438327"/>
                <a:gd name="connsiteX13" fmla="*/ 266 w 673163"/>
                <a:gd name="connsiteY13" fmla="*/ 428682 h 438327"/>
                <a:gd name="connsiteX14" fmla="*/ 8259 w 673163"/>
                <a:gd name="connsiteY14" fmla="*/ 436674 h 4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7">
                  <a:moveTo>
                    <a:pt x="8201" y="436674"/>
                  </a:moveTo>
                  <a:cubicBezTo>
                    <a:pt x="43093" y="391944"/>
                    <a:pt x="86221" y="358712"/>
                    <a:pt x="142317" y="346422"/>
                  </a:cubicBezTo>
                  <a:cubicBezTo>
                    <a:pt x="207557" y="332134"/>
                    <a:pt x="276565" y="337562"/>
                    <a:pt x="342464" y="343010"/>
                  </a:cubicBezTo>
                  <a:cubicBezTo>
                    <a:pt x="414753" y="348985"/>
                    <a:pt x="494222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1"/>
                    <a:pt x="646943" y="284"/>
                    <a:pt x="648207" y="7410"/>
                  </a:cubicBezTo>
                  <a:cubicBezTo>
                    <a:pt x="655238" y="47333"/>
                    <a:pt x="662607" y="87672"/>
                    <a:pt x="661401" y="128387"/>
                  </a:cubicBezTo>
                  <a:cubicBezTo>
                    <a:pt x="660835" y="155814"/>
                    <a:pt x="657160" y="183108"/>
                    <a:pt x="650430" y="209705"/>
                  </a:cubicBezTo>
                  <a:cubicBezTo>
                    <a:pt x="637386" y="258921"/>
                    <a:pt x="607547" y="299429"/>
                    <a:pt x="559216" y="318392"/>
                  </a:cubicBezTo>
                  <a:cubicBezTo>
                    <a:pt x="490132" y="345517"/>
                    <a:pt x="411134" y="337374"/>
                    <a:pt x="339014" y="331417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6"/>
                    <a:pt x="92894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9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2" name="Freeform: Shape 1181">
              <a:extLst>
                <a:ext uri="{FF2B5EF4-FFF2-40B4-BE49-F238E27FC236}">
                  <a16:creationId xmlns:a16="http://schemas.microsoft.com/office/drawing/2014/main" id="{16DF5213-735E-FA63-CCF5-5D2CEEA293A0}"/>
                </a:ext>
              </a:extLst>
            </p:cNvPr>
            <p:cNvSpPr/>
            <p:nvPr/>
          </p:nvSpPr>
          <p:spPr>
            <a:xfrm>
              <a:off x="9494642" y="4809533"/>
              <a:ext cx="138193" cy="289556"/>
            </a:xfrm>
            <a:custGeom>
              <a:avLst/>
              <a:gdLst>
                <a:gd name="connsiteX0" fmla="*/ 20983 w 138193"/>
                <a:gd name="connsiteY0" fmla="*/ 282766 h 289556"/>
                <a:gd name="connsiteX1" fmla="*/ 25413 w 138193"/>
                <a:gd name="connsiteY1" fmla="*/ 92629 h 289556"/>
                <a:gd name="connsiteX2" fmla="*/ 133083 w 138193"/>
                <a:gd name="connsiteY2" fmla="*/ 11349 h 289556"/>
                <a:gd name="connsiteX3" fmla="*/ 130066 w 138193"/>
                <a:gd name="connsiteY3" fmla="*/ 434 h 289556"/>
                <a:gd name="connsiteX4" fmla="*/ 30596 w 138193"/>
                <a:gd name="connsiteY4" fmla="*/ 58869 h 289556"/>
                <a:gd name="connsiteX5" fmla="*/ -921 w 138193"/>
                <a:gd name="connsiteY5" fmla="*/ 176170 h 289556"/>
                <a:gd name="connsiteX6" fmla="*/ 10069 w 138193"/>
                <a:gd name="connsiteY6" fmla="*/ 285801 h 289556"/>
                <a:gd name="connsiteX7" fmla="*/ 20983 w 138193"/>
                <a:gd name="connsiteY7" fmla="*/ 282785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3" h="289556">
                  <a:moveTo>
                    <a:pt x="20983" y="282766"/>
                  </a:moveTo>
                  <a:cubicBezTo>
                    <a:pt x="9918" y="220807"/>
                    <a:pt x="1757" y="152891"/>
                    <a:pt x="25413" y="92629"/>
                  </a:cubicBezTo>
                  <a:cubicBezTo>
                    <a:pt x="43904" y="45504"/>
                    <a:pt x="84733" y="20434"/>
                    <a:pt x="133083" y="11349"/>
                  </a:cubicBezTo>
                  <a:cubicBezTo>
                    <a:pt x="140227" y="10010"/>
                    <a:pt x="137191" y="-904"/>
                    <a:pt x="130066" y="434"/>
                  </a:cubicBezTo>
                  <a:cubicBezTo>
                    <a:pt x="90784" y="7823"/>
                    <a:pt x="53932" y="25335"/>
                    <a:pt x="30596" y="58869"/>
                  </a:cubicBezTo>
                  <a:cubicBezTo>
                    <a:pt x="7261" y="92402"/>
                    <a:pt x="154" y="135964"/>
                    <a:pt x="-921" y="176170"/>
                  </a:cubicBezTo>
                  <a:cubicBezTo>
                    <a:pt x="-1900" y="213003"/>
                    <a:pt x="3622" y="249684"/>
                    <a:pt x="10069" y="285801"/>
                  </a:cubicBezTo>
                  <a:cubicBezTo>
                    <a:pt x="11351" y="292944"/>
                    <a:pt x="22265" y="289910"/>
                    <a:pt x="20983" y="2827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3" name="Freeform: Shape 1182">
              <a:extLst>
                <a:ext uri="{FF2B5EF4-FFF2-40B4-BE49-F238E27FC236}">
                  <a16:creationId xmlns:a16="http://schemas.microsoft.com/office/drawing/2014/main" id="{7297D29A-D21A-23D7-5D5E-09593AB4C35B}"/>
                </a:ext>
              </a:extLst>
            </p:cNvPr>
            <p:cNvSpPr/>
            <p:nvPr/>
          </p:nvSpPr>
          <p:spPr>
            <a:xfrm>
              <a:off x="8863781" y="5123294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3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3 w 673209"/>
                <a:gd name="connsiteY4" fmla="*/ 4404 h 429445"/>
                <a:gd name="connsiteX5" fmla="*/ 647508 w 673209"/>
                <a:gd name="connsiteY5" fmla="*/ 7402 h 429445"/>
                <a:gd name="connsiteX6" fmla="*/ 650015 w 673209"/>
                <a:gd name="connsiteY6" fmla="*/ 195748 h 429445"/>
                <a:gd name="connsiteX7" fmla="*/ 547076 w 673209"/>
                <a:gd name="connsiteY7" fmla="*/ 292654 h 429445"/>
                <a:gd name="connsiteX8" fmla="*/ 325611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3" y="338478"/>
                    <a:pt x="135323" y="319119"/>
                  </a:cubicBezTo>
                  <a:cubicBezTo>
                    <a:pt x="198564" y="296820"/>
                    <a:pt x="266649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49" y="144740"/>
                    <a:pt x="670806" y="71113"/>
                    <a:pt x="658403" y="4404"/>
                  </a:cubicBezTo>
                  <a:cubicBezTo>
                    <a:pt x="657084" y="-2740"/>
                    <a:pt x="646188" y="276"/>
                    <a:pt x="647508" y="7402"/>
                  </a:cubicBezTo>
                  <a:cubicBezTo>
                    <a:pt x="658912" y="68814"/>
                    <a:pt x="669392" y="134712"/>
                    <a:pt x="650015" y="195748"/>
                  </a:cubicBezTo>
                  <a:cubicBezTo>
                    <a:pt x="634332" y="245172"/>
                    <a:pt x="596727" y="278913"/>
                    <a:pt x="547076" y="292654"/>
                  </a:cubicBezTo>
                  <a:cubicBezTo>
                    <a:pt x="474976" y="312616"/>
                    <a:pt x="398635" y="300646"/>
                    <a:pt x="325611" y="293766"/>
                  </a:cubicBezTo>
                  <a:cubicBezTo>
                    <a:pt x="261956" y="287772"/>
                    <a:pt x="195944" y="286452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4" name="Freeform: Shape 1183">
              <a:extLst>
                <a:ext uri="{FF2B5EF4-FFF2-40B4-BE49-F238E27FC236}">
                  <a16:creationId xmlns:a16="http://schemas.microsoft.com/office/drawing/2014/main" id="{F613CCE4-2838-43F1-4C60-72CEE277BD04}"/>
                </a:ext>
              </a:extLst>
            </p:cNvPr>
            <p:cNvSpPr/>
            <p:nvPr/>
          </p:nvSpPr>
          <p:spPr>
            <a:xfrm>
              <a:off x="9602701" y="4841741"/>
              <a:ext cx="166984" cy="149473"/>
            </a:xfrm>
            <a:custGeom>
              <a:avLst/>
              <a:gdLst>
                <a:gd name="connsiteX0" fmla="*/ 164134 w 166984"/>
                <a:gd name="connsiteY0" fmla="*/ 140306 h 149473"/>
                <a:gd name="connsiteX1" fmla="*/ 8775 w 166984"/>
                <a:gd name="connsiteY1" fmla="*/ 1817 h 149473"/>
                <a:gd name="connsiteX2" fmla="*/ 783 w 166984"/>
                <a:gd name="connsiteY2" fmla="*/ 9809 h 149473"/>
                <a:gd name="connsiteX3" fmla="*/ 156123 w 166984"/>
                <a:gd name="connsiteY3" fmla="*/ 148298 h 149473"/>
                <a:gd name="connsiteX4" fmla="*/ 164134 w 166984"/>
                <a:gd name="connsiteY4" fmla="*/ 140306 h 14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73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298"/>
                  </a:lnTo>
                  <a:cubicBezTo>
                    <a:pt x="161551" y="153124"/>
                    <a:pt x="169582" y="145151"/>
                    <a:pt x="164134" y="1403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5" name="Freeform: Shape 1184">
              <a:extLst>
                <a:ext uri="{FF2B5EF4-FFF2-40B4-BE49-F238E27FC236}">
                  <a16:creationId xmlns:a16="http://schemas.microsoft.com/office/drawing/2014/main" id="{BEC42286-0E42-16B6-3739-63DCF01A8D6D}"/>
                </a:ext>
              </a:extLst>
            </p:cNvPr>
            <p:cNvSpPr/>
            <p:nvPr/>
          </p:nvSpPr>
          <p:spPr>
            <a:xfrm>
              <a:off x="9561214" y="4898901"/>
              <a:ext cx="167860" cy="140521"/>
            </a:xfrm>
            <a:custGeom>
              <a:avLst/>
              <a:gdLst>
                <a:gd name="connsiteX0" fmla="*/ 165000 w 167860"/>
                <a:gd name="connsiteY0" fmla="*/ 131345 h 140521"/>
                <a:gd name="connsiteX1" fmla="*/ 8924 w 167860"/>
                <a:gd name="connsiteY1" fmla="*/ 1621 h 140521"/>
                <a:gd name="connsiteX2" fmla="*/ 932 w 167860"/>
                <a:gd name="connsiteY2" fmla="*/ 9613 h 140521"/>
                <a:gd name="connsiteX3" fmla="*/ 157007 w 167860"/>
                <a:gd name="connsiteY3" fmla="*/ 139356 h 140521"/>
                <a:gd name="connsiteX4" fmla="*/ 165000 w 167860"/>
                <a:gd name="connsiteY4" fmla="*/ 131345 h 14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1">
                  <a:moveTo>
                    <a:pt x="165000" y="131345"/>
                  </a:moveTo>
                  <a:cubicBezTo>
                    <a:pt x="114370" y="86463"/>
                    <a:pt x="62344" y="43222"/>
                    <a:pt x="8924" y="1621"/>
                  </a:cubicBezTo>
                  <a:cubicBezTo>
                    <a:pt x="3269" y="-2809"/>
                    <a:pt x="-4798" y="5146"/>
                    <a:pt x="932" y="9613"/>
                  </a:cubicBezTo>
                  <a:cubicBezTo>
                    <a:pt x="54314" y="51196"/>
                    <a:pt x="106339" y="94437"/>
                    <a:pt x="157007" y="139356"/>
                  </a:cubicBezTo>
                  <a:cubicBezTo>
                    <a:pt x="162437" y="144163"/>
                    <a:pt x="170466" y="136189"/>
                    <a:pt x="165000" y="131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6" name="Freeform: Shape 1185">
              <a:extLst>
                <a:ext uri="{FF2B5EF4-FFF2-40B4-BE49-F238E27FC236}">
                  <a16:creationId xmlns:a16="http://schemas.microsoft.com/office/drawing/2014/main" id="{4ED65AC1-F9B7-9886-830D-89A094D8C88A}"/>
                </a:ext>
              </a:extLst>
            </p:cNvPr>
            <p:cNvSpPr/>
            <p:nvPr/>
          </p:nvSpPr>
          <p:spPr>
            <a:xfrm>
              <a:off x="9537786" y="4969376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0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49" y="60304"/>
                    <a:pt x="47828" y="29202"/>
                    <a:pt x="7188" y="1323"/>
                  </a:cubicBezTo>
                  <a:cubicBezTo>
                    <a:pt x="1174" y="-2824"/>
                    <a:pt x="-4480" y="6978"/>
                    <a:pt x="1533" y="11087"/>
                  </a:cubicBezTo>
                  <a:cubicBezTo>
                    <a:pt x="41363" y="38438"/>
                    <a:pt x="78930" y="68956"/>
                    <a:pt x="113859" y="102339"/>
                  </a:cubicBezTo>
                  <a:cubicBezTo>
                    <a:pt x="119118" y="107372"/>
                    <a:pt x="127053" y="99398"/>
                    <a:pt x="121850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7" name="Freeform: Shape 1186">
              <a:extLst>
                <a:ext uri="{FF2B5EF4-FFF2-40B4-BE49-F238E27FC236}">
                  <a16:creationId xmlns:a16="http://schemas.microsoft.com/office/drawing/2014/main" id="{A07907CC-0164-957D-9201-189331D5AE12}"/>
                </a:ext>
              </a:extLst>
            </p:cNvPr>
            <p:cNvSpPr/>
            <p:nvPr/>
          </p:nvSpPr>
          <p:spPr>
            <a:xfrm>
              <a:off x="9420042" y="5119085"/>
              <a:ext cx="111256" cy="106536"/>
            </a:xfrm>
            <a:custGeom>
              <a:avLst/>
              <a:gdLst>
                <a:gd name="connsiteX0" fmla="*/ 108495 w 111256"/>
                <a:gd name="connsiteY0" fmla="*/ 97264 h 106536"/>
                <a:gd name="connsiteX1" fmla="*/ 8705 w 111256"/>
                <a:gd name="connsiteY1" fmla="*/ 1922 h 106536"/>
                <a:gd name="connsiteX2" fmla="*/ 694 w 111256"/>
                <a:gd name="connsiteY2" fmla="*/ 9914 h 106536"/>
                <a:gd name="connsiteX3" fmla="*/ 100484 w 111256"/>
                <a:gd name="connsiteY3" fmla="*/ 105256 h 106536"/>
                <a:gd name="connsiteX4" fmla="*/ 108495 w 111256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6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2"/>
                    <a:pt x="694" y="9914"/>
                  </a:cubicBezTo>
                  <a:lnTo>
                    <a:pt x="100484" y="105256"/>
                  </a:lnTo>
                  <a:cubicBezTo>
                    <a:pt x="105761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8" name="Freeform: Shape 1187">
              <a:extLst>
                <a:ext uri="{FF2B5EF4-FFF2-40B4-BE49-F238E27FC236}">
                  <a16:creationId xmlns:a16="http://schemas.microsoft.com/office/drawing/2014/main" id="{568F957C-D879-F7A0-497C-600662FB6EB2}"/>
                </a:ext>
              </a:extLst>
            </p:cNvPr>
            <p:cNvSpPr/>
            <p:nvPr/>
          </p:nvSpPr>
          <p:spPr>
            <a:xfrm>
              <a:off x="9321636" y="5120571"/>
              <a:ext cx="204171" cy="190845"/>
            </a:xfrm>
            <a:custGeom>
              <a:avLst/>
              <a:gdLst>
                <a:gd name="connsiteX0" fmla="*/ 201623 w 204171"/>
                <a:gd name="connsiteY0" fmla="*/ 181374 h 190845"/>
                <a:gd name="connsiteX1" fmla="*/ 7037 w 204171"/>
                <a:gd name="connsiteY1" fmla="*/ 1435 h 190845"/>
                <a:gd name="connsiteX2" fmla="*/ 1383 w 204171"/>
                <a:gd name="connsiteY2" fmla="*/ 11199 h 190845"/>
                <a:gd name="connsiteX3" fmla="*/ 193650 w 204171"/>
                <a:gd name="connsiteY3" fmla="*/ 189348 h 190845"/>
                <a:gd name="connsiteX4" fmla="*/ 201642 w 204171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1" h="190845">
                  <a:moveTo>
                    <a:pt x="201623" y="181374"/>
                  </a:moveTo>
                  <a:cubicBezTo>
                    <a:pt x="142661" y="115306"/>
                    <a:pt x="77497" y="55043"/>
                    <a:pt x="7037" y="1435"/>
                  </a:cubicBezTo>
                  <a:cubicBezTo>
                    <a:pt x="1250" y="-2976"/>
                    <a:pt x="-4386" y="6845"/>
                    <a:pt x="1383" y="11199"/>
                  </a:cubicBezTo>
                  <a:cubicBezTo>
                    <a:pt x="71013" y="64299"/>
                    <a:pt x="135403" y="123958"/>
                    <a:pt x="193650" y="189348"/>
                  </a:cubicBezTo>
                  <a:cubicBezTo>
                    <a:pt x="198494" y="194795"/>
                    <a:pt x="206467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9" name="Freeform: Shape 1188">
              <a:extLst>
                <a:ext uri="{FF2B5EF4-FFF2-40B4-BE49-F238E27FC236}">
                  <a16:creationId xmlns:a16="http://schemas.microsoft.com/office/drawing/2014/main" id="{C8E4848E-5241-C847-52A2-CE3B6B22A615}"/>
                </a:ext>
              </a:extLst>
            </p:cNvPr>
            <p:cNvSpPr/>
            <p:nvPr/>
          </p:nvSpPr>
          <p:spPr>
            <a:xfrm>
              <a:off x="9237460" y="5154466"/>
              <a:ext cx="251173" cy="226148"/>
            </a:xfrm>
            <a:custGeom>
              <a:avLst/>
              <a:gdLst>
                <a:gd name="connsiteX0" fmla="*/ 248457 w 251173"/>
                <a:gd name="connsiteY0" fmla="*/ 216846 h 226148"/>
                <a:gd name="connsiteX1" fmla="*/ 8877 w 251173"/>
                <a:gd name="connsiteY1" fmla="*/ 1714 h 226148"/>
                <a:gd name="connsiteX2" fmla="*/ 885 w 251173"/>
                <a:gd name="connsiteY2" fmla="*/ 9707 h 226148"/>
                <a:gd name="connsiteX3" fmla="*/ 240446 w 251173"/>
                <a:gd name="connsiteY3" fmla="*/ 224839 h 226148"/>
                <a:gd name="connsiteX4" fmla="*/ 248457 w 251173"/>
                <a:gd name="connsiteY4" fmla="*/ 216846 h 226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73" h="226148">
                  <a:moveTo>
                    <a:pt x="248457" y="216846"/>
                  </a:moveTo>
                  <a:cubicBezTo>
                    <a:pt x="171532" y="141919"/>
                    <a:pt x="91684" y="70214"/>
                    <a:pt x="8877" y="1714"/>
                  </a:cubicBezTo>
                  <a:cubicBezTo>
                    <a:pt x="3222" y="-2904"/>
                    <a:pt x="-4733" y="5051"/>
                    <a:pt x="885" y="9707"/>
                  </a:cubicBezTo>
                  <a:cubicBezTo>
                    <a:pt x="83616" y="78150"/>
                    <a:pt x="163483" y="149873"/>
                    <a:pt x="240446" y="224839"/>
                  </a:cubicBezTo>
                  <a:cubicBezTo>
                    <a:pt x="245668" y="229928"/>
                    <a:pt x="253641" y="221936"/>
                    <a:pt x="248457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0" name="Freeform: Shape 1189">
              <a:extLst>
                <a:ext uri="{FF2B5EF4-FFF2-40B4-BE49-F238E27FC236}">
                  <a16:creationId xmlns:a16="http://schemas.microsoft.com/office/drawing/2014/main" id="{B9326B91-C75D-3CED-3D77-6E5B0F4B5B64}"/>
                </a:ext>
              </a:extLst>
            </p:cNvPr>
            <p:cNvSpPr/>
            <p:nvPr/>
          </p:nvSpPr>
          <p:spPr>
            <a:xfrm>
              <a:off x="9182622" y="5218027"/>
              <a:ext cx="242263" cy="199380"/>
            </a:xfrm>
            <a:custGeom>
              <a:avLst/>
              <a:gdLst>
                <a:gd name="connsiteX0" fmla="*/ 239451 w 242263"/>
                <a:gd name="connsiteY0" fmla="*/ 190174 h 199380"/>
                <a:gd name="connsiteX1" fmla="*/ 7129 w 242263"/>
                <a:gd name="connsiteY1" fmla="*/ 1356 h 199380"/>
                <a:gd name="connsiteX2" fmla="*/ 1474 w 242263"/>
                <a:gd name="connsiteY2" fmla="*/ 11121 h 199380"/>
                <a:gd name="connsiteX3" fmla="*/ 231440 w 242263"/>
                <a:gd name="connsiteY3" fmla="*/ 198166 h 199380"/>
                <a:gd name="connsiteX4" fmla="*/ 239451 w 242263"/>
                <a:gd name="connsiteY4" fmla="*/ 190174 h 199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0">
                  <a:moveTo>
                    <a:pt x="239451" y="190174"/>
                  </a:moveTo>
                  <a:cubicBezTo>
                    <a:pt x="165787" y="122711"/>
                    <a:pt x="88220" y="59678"/>
                    <a:pt x="7129" y="1356"/>
                  </a:cubicBezTo>
                  <a:cubicBezTo>
                    <a:pt x="1209" y="-2885"/>
                    <a:pt x="-4445" y="7011"/>
                    <a:pt x="1474" y="11121"/>
                  </a:cubicBezTo>
                  <a:cubicBezTo>
                    <a:pt x="81736" y="68895"/>
                    <a:pt x="158529" y="131344"/>
                    <a:pt x="231440" y="198166"/>
                  </a:cubicBezTo>
                  <a:cubicBezTo>
                    <a:pt x="236813" y="203067"/>
                    <a:pt x="244824" y="195094"/>
                    <a:pt x="239451" y="190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1" name="Freeform: Shape 1190">
              <a:extLst>
                <a:ext uri="{FF2B5EF4-FFF2-40B4-BE49-F238E27FC236}">
                  <a16:creationId xmlns:a16="http://schemas.microsoft.com/office/drawing/2014/main" id="{B506074B-6403-3DAC-41E6-E2D6A3A93710}"/>
                </a:ext>
              </a:extLst>
            </p:cNvPr>
            <p:cNvSpPr/>
            <p:nvPr/>
          </p:nvSpPr>
          <p:spPr>
            <a:xfrm>
              <a:off x="9161733" y="5294550"/>
              <a:ext cx="173847" cy="143770"/>
            </a:xfrm>
            <a:custGeom>
              <a:avLst/>
              <a:gdLst>
                <a:gd name="connsiteX0" fmla="*/ 170993 w 173847"/>
                <a:gd name="connsiteY0" fmla="*/ 134706 h 143770"/>
                <a:gd name="connsiteX1" fmla="*/ 8885 w 173847"/>
                <a:gd name="connsiteY1" fmla="*/ 1703 h 143770"/>
                <a:gd name="connsiteX2" fmla="*/ 892 w 173847"/>
                <a:gd name="connsiteY2" fmla="*/ 9695 h 143770"/>
                <a:gd name="connsiteX3" fmla="*/ 162887 w 173847"/>
                <a:gd name="connsiteY3" fmla="*/ 142718 h 143770"/>
                <a:gd name="connsiteX4" fmla="*/ 170898 w 173847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7" h="143770">
                  <a:moveTo>
                    <a:pt x="170993" y="134706"/>
                  </a:moveTo>
                  <a:lnTo>
                    <a:pt x="8885" y="1703"/>
                  </a:lnTo>
                  <a:cubicBezTo>
                    <a:pt x="3230" y="-2897"/>
                    <a:pt x="-4743" y="5077"/>
                    <a:pt x="892" y="9695"/>
                  </a:cubicBezTo>
                  <a:cubicBezTo>
                    <a:pt x="54934" y="54030"/>
                    <a:pt x="108920" y="98364"/>
                    <a:pt x="162887" y="142718"/>
                  </a:cubicBezTo>
                  <a:cubicBezTo>
                    <a:pt x="168542" y="147298"/>
                    <a:pt x="176515" y="139343"/>
                    <a:pt x="170898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2" name="Freeform: Shape 1191">
              <a:extLst>
                <a:ext uri="{FF2B5EF4-FFF2-40B4-BE49-F238E27FC236}">
                  <a16:creationId xmlns:a16="http://schemas.microsoft.com/office/drawing/2014/main" id="{6919F286-4B0E-C25C-6F9A-9F63EFD55BA4}"/>
                </a:ext>
              </a:extLst>
            </p:cNvPr>
            <p:cNvSpPr/>
            <p:nvPr/>
          </p:nvSpPr>
          <p:spPr>
            <a:xfrm>
              <a:off x="9038506" y="5459387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3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3" name="Freeform: Shape 1192">
              <a:extLst>
                <a:ext uri="{FF2B5EF4-FFF2-40B4-BE49-F238E27FC236}">
                  <a16:creationId xmlns:a16="http://schemas.microsoft.com/office/drawing/2014/main" id="{E7F62EC0-20A7-353F-0B30-49F9A985F835}"/>
                </a:ext>
              </a:extLst>
            </p:cNvPr>
            <p:cNvSpPr/>
            <p:nvPr/>
          </p:nvSpPr>
          <p:spPr>
            <a:xfrm>
              <a:off x="8950917" y="5497526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4" name="Freeform: Shape 1193">
              <a:extLst>
                <a:ext uri="{FF2B5EF4-FFF2-40B4-BE49-F238E27FC236}">
                  <a16:creationId xmlns:a16="http://schemas.microsoft.com/office/drawing/2014/main" id="{0E9026FC-9FB5-DEF2-97C7-A4AB13578B4B}"/>
                </a:ext>
              </a:extLst>
            </p:cNvPr>
            <p:cNvSpPr/>
            <p:nvPr/>
          </p:nvSpPr>
          <p:spPr>
            <a:xfrm>
              <a:off x="8903299" y="5548237"/>
              <a:ext cx="186874" cy="150662"/>
            </a:xfrm>
            <a:custGeom>
              <a:avLst/>
              <a:gdLst>
                <a:gd name="connsiteX0" fmla="*/ 183890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0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0" y="141579"/>
                  </a:moveTo>
                  <a:lnTo>
                    <a:pt x="8908" y="1658"/>
                  </a:lnTo>
                  <a:cubicBezTo>
                    <a:pt x="3253" y="-2847"/>
                    <a:pt x="-4776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7"/>
                    <a:pt x="183890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5" name="Freeform: Shape 1194">
              <a:extLst>
                <a:ext uri="{FF2B5EF4-FFF2-40B4-BE49-F238E27FC236}">
                  <a16:creationId xmlns:a16="http://schemas.microsoft.com/office/drawing/2014/main" id="{0A4101AB-3558-73ED-CF4C-44D2C363AC0E}"/>
                </a:ext>
              </a:extLst>
            </p:cNvPr>
            <p:cNvSpPr/>
            <p:nvPr/>
          </p:nvSpPr>
          <p:spPr>
            <a:xfrm>
              <a:off x="11309760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7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6 w 882465"/>
                <a:gd name="connsiteY38" fmla="*/ 13574 h 610293"/>
                <a:gd name="connsiteX39" fmla="*/ 10745 w 882465"/>
                <a:gd name="connsiteY39" fmla="*/ 5544 h 610293"/>
                <a:gd name="connsiteX40" fmla="*/ 10311 w 882465"/>
                <a:gd name="connsiteY40" fmla="*/ 4508 h 610293"/>
                <a:gd name="connsiteX41" fmla="*/ 3356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62" y="47202"/>
                    <a:pt x="23411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488" y="128237"/>
                    <a:pt x="40263" y="78379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4"/>
                  </a:lnTo>
                  <a:cubicBezTo>
                    <a:pt x="13044" y="11256"/>
                    <a:pt x="12309" y="7542"/>
                    <a:pt x="10745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6" name="Freeform: Shape 1195">
              <a:extLst>
                <a:ext uri="{FF2B5EF4-FFF2-40B4-BE49-F238E27FC236}">
                  <a16:creationId xmlns:a16="http://schemas.microsoft.com/office/drawing/2014/main" id="{83F32D8E-29C7-899E-8CF4-35AF2C8F9A03}"/>
                </a:ext>
              </a:extLst>
            </p:cNvPr>
            <p:cNvSpPr/>
            <p:nvPr/>
          </p:nvSpPr>
          <p:spPr>
            <a:xfrm>
              <a:off x="11568085" y="4393354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7" name="Freeform: Shape 1196">
              <a:extLst>
                <a:ext uri="{FF2B5EF4-FFF2-40B4-BE49-F238E27FC236}">
                  <a16:creationId xmlns:a16="http://schemas.microsoft.com/office/drawing/2014/main" id="{EA6EBC54-1DC2-90F0-03D4-51BE96998C1F}"/>
                </a:ext>
              </a:extLst>
            </p:cNvPr>
            <p:cNvSpPr/>
            <p:nvPr/>
          </p:nvSpPr>
          <p:spPr>
            <a:xfrm>
              <a:off x="11350379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0" y="10988"/>
                    <a:pt x="-866" y="13985"/>
                  </a:cubicBezTo>
                  <a:cubicBezTo>
                    <a:pt x="-35" y="17001"/>
                    <a:pt x="3075" y="18754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3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8" name="Freeform: Shape 1197">
              <a:extLst>
                <a:ext uri="{FF2B5EF4-FFF2-40B4-BE49-F238E27FC236}">
                  <a16:creationId xmlns:a16="http://schemas.microsoft.com/office/drawing/2014/main" id="{8B6FB550-1D94-E10E-1FBA-F27BEA0165C9}"/>
                </a:ext>
              </a:extLst>
            </p:cNvPr>
            <p:cNvSpPr/>
            <p:nvPr/>
          </p:nvSpPr>
          <p:spPr>
            <a:xfrm>
              <a:off x="11393621" y="4346588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9" name="Freeform: Shape 1198">
              <a:extLst>
                <a:ext uri="{FF2B5EF4-FFF2-40B4-BE49-F238E27FC236}">
                  <a16:creationId xmlns:a16="http://schemas.microsoft.com/office/drawing/2014/main" id="{98CD8C00-22BF-6490-00C5-46815EC739FC}"/>
                </a:ext>
              </a:extLst>
            </p:cNvPr>
            <p:cNvSpPr/>
            <p:nvPr/>
          </p:nvSpPr>
          <p:spPr>
            <a:xfrm>
              <a:off x="11433601" y="4446397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0" name="Freeform: Shape 1199">
              <a:extLst>
                <a:ext uri="{FF2B5EF4-FFF2-40B4-BE49-F238E27FC236}">
                  <a16:creationId xmlns:a16="http://schemas.microsoft.com/office/drawing/2014/main" id="{D163147B-C804-6A6A-8C05-0BB8C2BDBBEF}"/>
                </a:ext>
              </a:extLst>
            </p:cNvPr>
            <p:cNvSpPr/>
            <p:nvPr/>
          </p:nvSpPr>
          <p:spPr>
            <a:xfrm>
              <a:off x="11473544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1" name="Freeform: Shape 1200">
              <a:extLst>
                <a:ext uri="{FF2B5EF4-FFF2-40B4-BE49-F238E27FC236}">
                  <a16:creationId xmlns:a16="http://schemas.microsoft.com/office/drawing/2014/main" id="{EC235331-2C56-7685-C063-E4944D2156F0}"/>
                </a:ext>
              </a:extLst>
            </p:cNvPr>
            <p:cNvSpPr/>
            <p:nvPr/>
          </p:nvSpPr>
          <p:spPr>
            <a:xfrm>
              <a:off x="11516823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2" name="Freeform: Shape 1201">
              <a:extLst>
                <a:ext uri="{FF2B5EF4-FFF2-40B4-BE49-F238E27FC236}">
                  <a16:creationId xmlns:a16="http://schemas.microsoft.com/office/drawing/2014/main" id="{F4470037-8D64-05B2-9BAA-AE6E3C48E1CC}"/>
                </a:ext>
              </a:extLst>
            </p:cNvPr>
            <p:cNvSpPr/>
            <p:nvPr/>
          </p:nvSpPr>
          <p:spPr>
            <a:xfrm>
              <a:off x="11654596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3" name="Freeform: Shape 1202">
              <a:extLst>
                <a:ext uri="{FF2B5EF4-FFF2-40B4-BE49-F238E27FC236}">
                  <a16:creationId xmlns:a16="http://schemas.microsoft.com/office/drawing/2014/main" id="{F1B874F0-E6FD-C719-1771-4F4E51613323}"/>
                </a:ext>
              </a:extLst>
            </p:cNvPr>
            <p:cNvSpPr/>
            <p:nvPr/>
          </p:nvSpPr>
          <p:spPr>
            <a:xfrm>
              <a:off x="11752727" y="4641263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4" name="Freeform: Shape 1203">
              <a:extLst>
                <a:ext uri="{FF2B5EF4-FFF2-40B4-BE49-F238E27FC236}">
                  <a16:creationId xmlns:a16="http://schemas.microsoft.com/office/drawing/2014/main" id="{0B8A3872-3677-D6ED-669F-3F23F4CC8E18}"/>
                </a:ext>
              </a:extLst>
            </p:cNvPr>
            <p:cNvSpPr/>
            <p:nvPr/>
          </p:nvSpPr>
          <p:spPr>
            <a:xfrm>
              <a:off x="11849917" y="4595244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5" name="Freeform: Shape 1204">
              <a:extLst>
                <a:ext uri="{FF2B5EF4-FFF2-40B4-BE49-F238E27FC236}">
                  <a16:creationId xmlns:a16="http://schemas.microsoft.com/office/drawing/2014/main" id="{56642C6A-9E9C-B313-16D5-A360303EDBFB}"/>
                </a:ext>
              </a:extLst>
            </p:cNvPr>
            <p:cNvSpPr/>
            <p:nvPr/>
          </p:nvSpPr>
          <p:spPr>
            <a:xfrm>
              <a:off x="11947822" y="4550212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7 w 16488"/>
                <a:gd name="connsiteY1" fmla="*/ 20874 h 24679"/>
                <a:gd name="connsiteX2" fmla="*/ 11292 w 16488"/>
                <a:gd name="connsiteY2" fmla="*/ 24832 h 24679"/>
                <a:gd name="connsiteX3" fmla="*/ 15250 w 16488"/>
                <a:gd name="connsiteY3" fmla="*/ 17876 h 24679"/>
                <a:gd name="connsiteX4" fmla="*/ 15250 w 16488"/>
                <a:gd name="connsiteY4" fmla="*/ 17876 h 24679"/>
                <a:gd name="connsiteX5" fmla="*/ 10066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0" y="17876"/>
                  </a:cubicBezTo>
                  <a:cubicBezTo>
                    <a:pt x="15250" y="17876"/>
                    <a:pt x="15250" y="17876"/>
                    <a:pt x="15250" y="17876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6" name="Freeform: Shape 1205">
              <a:extLst>
                <a:ext uri="{FF2B5EF4-FFF2-40B4-BE49-F238E27FC236}">
                  <a16:creationId xmlns:a16="http://schemas.microsoft.com/office/drawing/2014/main" id="{9A2CD46B-A7A2-FF44-2626-886883C9E6E9}"/>
                </a:ext>
              </a:extLst>
            </p:cNvPr>
            <p:cNvSpPr/>
            <p:nvPr/>
          </p:nvSpPr>
          <p:spPr>
            <a:xfrm>
              <a:off x="12045578" y="4503936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7" name="Freeform: Shape 1206">
              <a:extLst>
                <a:ext uri="{FF2B5EF4-FFF2-40B4-BE49-F238E27FC236}">
                  <a16:creationId xmlns:a16="http://schemas.microsoft.com/office/drawing/2014/main" id="{CB6B79E8-7815-AEB9-2BB7-A779C169BBC9}"/>
                </a:ext>
              </a:extLst>
            </p:cNvPr>
            <p:cNvSpPr/>
            <p:nvPr/>
          </p:nvSpPr>
          <p:spPr>
            <a:xfrm>
              <a:off x="8560942" y="4147475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4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8" name="Freeform: Shape 1207">
              <a:extLst>
                <a:ext uri="{FF2B5EF4-FFF2-40B4-BE49-F238E27FC236}">
                  <a16:creationId xmlns:a16="http://schemas.microsoft.com/office/drawing/2014/main" id="{8B5766D6-2510-838B-05F7-96A2FBFD66E5}"/>
                </a:ext>
              </a:extLst>
            </p:cNvPr>
            <p:cNvSpPr/>
            <p:nvPr/>
          </p:nvSpPr>
          <p:spPr>
            <a:xfrm>
              <a:off x="8397636" y="4026933"/>
              <a:ext cx="177511" cy="279752"/>
            </a:xfrm>
            <a:custGeom>
              <a:avLst/>
              <a:gdLst>
                <a:gd name="connsiteX0" fmla="*/ 8268 w 177511"/>
                <a:gd name="connsiteY0" fmla="*/ 278221 h 279752"/>
                <a:gd name="connsiteX1" fmla="*/ 115164 w 177511"/>
                <a:gd name="connsiteY1" fmla="*/ 151928 h 279752"/>
                <a:gd name="connsiteX2" fmla="*/ 108322 w 177511"/>
                <a:gd name="connsiteY2" fmla="*/ 152795 h 279752"/>
                <a:gd name="connsiteX3" fmla="*/ 127944 w 177511"/>
                <a:gd name="connsiteY3" fmla="*/ 167875 h 279752"/>
                <a:gd name="connsiteX4" fmla="*/ 135955 w 177511"/>
                <a:gd name="connsiteY4" fmla="*/ 167875 h 279752"/>
                <a:gd name="connsiteX5" fmla="*/ 174824 w 177511"/>
                <a:gd name="connsiteY5" fmla="*/ 129365 h 279752"/>
                <a:gd name="connsiteX6" fmla="*/ 174824 w 177511"/>
                <a:gd name="connsiteY6" fmla="*/ 121372 h 279752"/>
                <a:gd name="connsiteX7" fmla="*/ 173674 w 177511"/>
                <a:gd name="connsiteY7" fmla="*/ 120486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8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8" y="278221"/>
                  </a:moveTo>
                  <a:cubicBezTo>
                    <a:pt x="42291" y="234810"/>
                    <a:pt x="77936" y="192700"/>
                    <a:pt x="115164" y="151928"/>
                  </a:cubicBezTo>
                  <a:lnTo>
                    <a:pt x="108322" y="152795"/>
                  </a:lnTo>
                  <a:cubicBezTo>
                    <a:pt x="114994" y="157620"/>
                    <a:pt x="121762" y="162427"/>
                    <a:pt x="127944" y="167875"/>
                  </a:cubicBezTo>
                  <a:cubicBezTo>
                    <a:pt x="130187" y="170005"/>
                    <a:pt x="133712" y="170005"/>
                    <a:pt x="135955" y="167875"/>
                  </a:cubicBezTo>
                  <a:lnTo>
                    <a:pt x="174824" y="129365"/>
                  </a:lnTo>
                  <a:cubicBezTo>
                    <a:pt x="177029" y="127159"/>
                    <a:pt x="177029" y="123578"/>
                    <a:pt x="174824" y="121372"/>
                  </a:cubicBezTo>
                  <a:cubicBezTo>
                    <a:pt x="174484" y="121033"/>
                    <a:pt x="174088" y="120731"/>
                    <a:pt x="173674" y="120486"/>
                  </a:cubicBezTo>
                  <a:cubicBezTo>
                    <a:pt x="118821" y="83843"/>
                    <a:pt x="66042" y="44202"/>
                    <a:pt x="15562" y="1733"/>
                  </a:cubicBezTo>
                  <a:cubicBezTo>
                    <a:pt x="10020" y="-2923"/>
                    <a:pt x="1971" y="5032"/>
                    <a:pt x="7551" y="9725"/>
                  </a:cubicBezTo>
                  <a:cubicBezTo>
                    <a:pt x="58766" y="52797"/>
                    <a:pt x="112318" y="93004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1" y="141994"/>
                    <a:pt x="107172" y="143822"/>
                  </a:cubicBezTo>
                  <a:cubicBezTo>
                    <a:pt x="69943" y="184538"/>
                    <a:pt x="34318" y="226629"/>
                    <a:pt x="275" y="270115"/>
                  </a:cubicBezTo>
                  <a:cubicBezTo>
                    <a:pt x="-4173" y="275770"/>
                    <a:pt x="3781" y="283838"/>
                    <a:pt x="8268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9" name="Freeform: Shape 1208">
              <a:extLst>
                <a:ext uri="{FF2B5EF4-FFF2-40B4-BE49-F238E27FC236}">
                  <a16:creationId xmlns:a16="http://schemas.microsoft.com/office/drawing/2014/main" id="{DA6E40BB-34CD-749C-288F-84F138074354}"/>
                </a:ext>
              </a:extLst>
            </p:cNvPr>
            <p:cNvSpPr/>
            <p:nvPr/>
          </p:nvSpPr>
          <p:spPr>
            <a:xfrm>
              <a:off x="7854154" y="4024757"/>
              <a:ext cx="559540" cy="712330"/>
            </a:xfrm>
            <a:custGeom>
              <a:avLst/>
              <a:gdLst>
                <a:gd name="connsiteX0" fmla="*/ 543512 w 559540"/>
                <a:gd name="connsiteY0" fmla="*/ 273234 h 712330"/>
                <a:gd name="connsiteX1" fmla="*/ 424872 w 559540"/>
                <a:gd name="connsiteY1" fmla="*/ 668154 h 712330"/>
                <a:gd name="connsiteX2" fmla="*/ 413430 w 559540"/>
                <a:gd name="connsiteY2" fmla="*/ 705495 h 712330"/>
                <a:gd name="connsiteX3" fmla="*/ 421743 w 559540"/>
                <a:gd name="connsiteY3" fmla="*/ 702121 h 712330"/>
                <a:gd name="connsiteX4" fmla="*/ 89724 w 559540"/>
                <a:gd name="connsiteY4" fmla="*/ 431176 h 712330"/>
                <a:gd name="connsiteX5" fmla="*/ 8670 w 559540"/>
                <a:gd name="connsiteY5" fmla="*/ 342092 h 712330"/>
                <a:gd name="connsiteX6" fmla="*/ 6182 w 559540"/>
                <a:gd name="connsiteY6" fmla="*/ 351517 h 712330"/>
                <a:gd name="connsiteX7" fmla="*/ 184990 w 559540"/>
                <a:gd name="connsiteY7" fmla="*/ 285109 h 712330"/>
                <a:gd name="connsiteX8" fmla="*/ 428152 w 559540"/>
                <a:gd name="connsiteY8" fmla="*/ 194800 h 712330"/>
                <a:gd name="connsiteX9" fmla="*/ 447868 w 559540"/>
                <a:gd name="connsiteY9" fmla="*/ 187467 h 712330"/>
                <a:gd name="connsiteX10" fmla="*/ 467774 w 559540"/>
                <a:gd name="connsiteY10" fmla="*/ 166884 h 712330"/>
                <a:gd name="connsiteX11" fmla="*/ 496294 w 559540"/>
                <a:gd name="connsiteY11" fmla="*/ 135499 h 712330"/>
                <a:gd name="connsiteX12" fmla="*/ 554596 w 559540"/>
                <a:gd name="connsiteY12" fmla="*/ 71410 h 712330"/>
                <a:gd name="connsiteX13" fmla="*/ 554596 w 559540"/>
                <a:gd name="connsiteY13" fmla="*/ 63399 h 712330"/>
                <a:gd name="connsiteX14" fmla="*/ 530751 w 559540"/>
                <a:gd name="connsiteY14" fmla="*/ 34803 h 712330"/>
                <a:gd name="connsiteX15" fmla="*/ 531637 w 559540"/>
                <a:gd name="connsiteY15" fmla="*/ 41646 h 712330"/>
                <a:gd name="connsiteX16" fmla="*/ 556669 w 559540"/>
                <a:gd name="connsiteY16" fmla="*/ 9809 h 712330"/>
                <a:gd name="connsiteX17" fmla="*/ 548677 w 559540"/>
                <a:gd name="connsiteY17" fmla="*/ 1798 h 712330"/>
                <a:gd name="connsiteX18" fmla="*/ 521760 w 559540"/>
                <a:gd name="connsiteY18" fmla="*/ 36010 h 712330"/>
                <a:gd name="connsiteX19" fmla="*/ 522646 w 559540"/>
                <a:gd name="connsiteY19" fmla="*/ 42852 h 712330"/>
                <a:gd name="connsiteX20" fmla="*/ 546491 w 559540"/>
                <a:gd name="connsiteY20" fmla="*/ 71466 h 712330"/>
                <a:gd name="connsiteX21" fmla="*/ 546491 w 559540"/>
                <a:gd name="connsiteY21" fmla="*/ 63455 h 712330"/>
                <a:gd name="connsiteX22" fmla="*/ 494390 w 559540"/>
                <a:gd name="connsiteY22" fmla="*/ 120796 h 712330"/>
                <a:gd name="connsiteX23" fmla="*/ 472072 w 559540"/>
                <a:gd name="connsiteY23" fmla="*/ 145301 h 712330"/>
                <a:gd name="connsiteX24" fmla="*/ 459669 w 559540"/>
                <a:gd name="connsiteY24" fmla="*/ 158948 h 712330"/>
                <a:gd name="connsiteX25" fmla="*/ 444778 w 559540"/>
                <a:gd name="connsiteY25" fmla="*/ 175328 h 712330"/>
                <a:gd name="connsiteX26" fmla="*/ 443873 w 559540"/>
                <a:gd name="connsiteY26" fmla="*/ 176949 h 712330"/>
                <a:gd name="connsiteX27" fmla="*/ 441177 w 559540"/>
                <a:gd name="connsiteY27" fmla="*/ 177948 h 712330"/>
                <a:gd name="connsiteX28" fmla="*/ 430187 w 559540"/>
                <a:gd name="connsiteY28" fmla="*/ 182039 h 712330"/>
                <a:gd name="connsiteX29" fmla="*/ 335449 w 559540"/>
                <a:gd name="connsiteY29" fmla="*/ 217212 h 712330"/>
                <a:gd name="connsiteX30" fmla="*/ 68763 w 559540"/>
                <a:gd name="connsiteY30" fmla="*/ 316249 h 712330"/>
                <a:gd name="connsiteX31" fmla="*/ 3015 w 559540"/>
                <a:gd name="connsiteY31" fmla="*/ 340659 h 712330"/>
                <a:gd name="connsiteX32" fmla="*/ -774 w 559540"/>
                <a:gd name="connsiteY32" fmla="*/ 347860 h 712330"/>
                <a:gd name="connsiteX33" fmla="*/ 527 w 559540"/>
                <a:gd name="connsiteY33" fmla="*/ 350084 h 712330"/>
                <a:gd name="connsiteX34" fmla="*/ 315317 w 559540"/>
                <a:gd name="connsiteY34" fmla="*/ 642745 h 712330"/>
                <a:gd name="connsiteX35" fmla="*/ 416032 w 559540"/>
                <a:gd name="connsiteY35" fmla="*/ 711886 h 712330"/>
                <a:gd name="connsiteX36" fmla="*/ 423759 w 559540"/>
                <a:gd name="connsiteY36" fmla="*/ 709850 h 712330"/>
                <a:gd name="connsiteX37" fmla="*/ 424325 w 559540"/>
                <a:gd name="connsiteY37" fmla="*/ 708511 h 712330"/>
                <a:gd name="connsiteX38" fmla="*/ 521778 w 559540"/>
                <a:gd name="connsiteY38" fmla="*/ 387124 h 712330"/>
                <a:gd name="connsiteX39" fmla="*/ 554407 w 559540"/>
                <a:gd name="connsiteY39" fmla="*/ 276250 h 712330"/>
                <a:gd name="connsiteX40" fmla="*/ 543512 w 559540"/>
                <a:gd name="connsiteY40" fmla="*/ 273234 h 712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330">
                  <a:moveTo>
                    <a:pt x="543512" y="273234"/>
                  </a:moveTo>
                  <a:cubicBezTo>
                    <a:pt x="505417" y="405295"/>
                    <a:pt x="465079" y="536715"/>
                    <a:pt x="424872" y="668154"/>
                  </a:cubicBezTo>
                  <a:cubicBezTo>
                    <a:pt x="421102" y="680595"/>
                    <a:pt x="417295" y="693036"/>
                    <a:pt x="413430" y="705495"/>
                  </a:cubicBezTo>
                  <a:lnTo>
                    <a:pt x="421743" y="702121"/>
                  </a:lnTo>
                  <a:cubicBezTo>
                    <a:pt x="301048" y="624837"/>
                    <a:pt x="189646" y="533925"/>
                    <a:pt x="89724" y="431176"/>
                  </a:cubicBezTo>
                  <a:cubicBezTo>
                    <a:pt x="61732" y="402373"/>
                    <a:pt x="34701" y="372685"/>
                    <a:pt x="8670" y="342092"/>
                  </a:cubicBezTo>
                  <a:lnTo>
                    <a:pt x="6182" y="351517"/>
                  </a:lnTo>
                  <a:lnTo>
                    <a:pt x="184990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8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67"/>
                    <a:pt x="556707" y="65642"/>
                    <a:pt x="554596" y="63399"/>
                  </a:cubicBezTo>
                  <a:lnTo>
                    <a:pt x="530751" y="34803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3" y="29563"/>
                    <a:pt x="546415" y="18762"/>
                    <a:pt x="556669" y="9809"/>
                  </a:cubicBezTo>
                  <a:cubicBezTo>
                    <a:pt x="562155" y="4983"/>
                    <a:pt x="554124" y="-2990"/>
                    <a:pt x="548677" y="1798"/>
                  </a:cubicBezTo>
                  <a:cubicBezTo>
                    <a:pt x="537650" y="11411"/>
                    <a:pt x="528508" y="23022"/>
                    <a:pt x="521760" y="36010"/>
                  </a:cubicBezTo>
                  <a:cubicBezTo>
                    <a:pt x="520553" y="38234"/>
                    <a:pt x="520911" y="41005"/>
                    <a:pt x="522646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2" y="145301"/>
                  </a:lnTo>
                  <a:cubicBezTo>
                    <a:pt x="467925" y="149843"/>
                    <a:pt x="463797" y="154386"/>
                    <a:pt x="459669" y="158948"/>
                  </a:cubicBezTo>
                  <a:cubicBezTo>
                    <a:pt x="455032" y="164037"/>
                    <a:pt x="450244" y="171125"/>
                    <a:pt x="444778" y="175328"/>
                  </a:cubicBezTo>
                  <a:cubicBezTo>
                    <a:pt x="443891" y="176007"/>
                    <a:pt x="444947" y="176252"/>
                    <a:pt x="443873" y="176949"/>
                  </a:cubicBezTo>
                  <a:cubicBezTo>
                    <a:pt x="443006" y="177364"/>
                    <a:pt x="442101" y="177703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659"/>
                  </a:lnTo>
                  <a:cubicBezTo>
                    <a:pt x="-20" y="341602"/>
                    <a:pt x="-1716" y="344825"/>
                    <a:pt x="-774" y="347860"/>
                  </a:cubicBezTo>
                  <a:cubicBezTo>
                    <a:pt x="-509" y="348689"/>
                    <a:pt x="-76" y="349443"/>
                    <a:pt x="527" y="350084"/>
                  </a:cubicBezTo>
                  <a:cubicBezTo>
                    <a:pt x="93927" y="459356"/>
                    <a:pt x="199543" y="557544"/>
                    <a:pt x="315317" y="642745"/>
                  </a:cubicBezTo>
                  <a:cubicBezTo>
                    <a:pt x="348116" y="666891"/>
                    <a:pt x="381687" y="689944"/>
                    <a:pt x="416032" y="711886"/>
                  </a:cubicBezTo>
                  <a:cubicBezTo>
                    <a:pt x="418727" y="713450"/>
                    <a:pt x="422196" y="712545"/>
                    <a:pt x="423759" y="709850"/>
                  </a:cubicBezTo>
                  <a:cubicBezTo>
                    <a:pt x="424005" y="709416"/>
                    <a:pt x="424194" y="708983"/>
                    <a:pt x="424325" y="708511"/>
                  </a:cubicBezTo>
                  <a:cubicBezTo>
                    <a:pt x="457199" y="601502"/>
                    <a:pt x="489677" y="494360"/>
                    <a:pt x="521778" y="387124"/>
                  </a:cubicBezTo>
                  <a:cubicBezTo>
                    <a:pt x="532787" y="350197"/>
                    <a:pt x="543663" y="313252"/>
                    <a:pt x="554407" y="276250"/>
                  </a:cubicBezTo>
                  <a:cubicBezTo>
                    <a:pt x="556443" y="269237"/>
                    <a:pt x="545529" y="266240"/>
                    <a:pt x="543512" y="2732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0" name="Freeform: Shape 1209">
              <a:extLst>
                <a:ext uri="{FF2B5EF4-FFF2-40B4-BE49-F238E27FC236}">
                  <a16:creationId xmlns:a16="http://schemas.microsoft.com/office/drawing/2014/main" id="{C6AFC188-E196-84FC-C178-4B46412AA9DF}"/>
                </a:ext>
              </a:extLst>
            </p:cNvPr>
            <p:cNvSpPr/>
            <p:nvPr/>
          </p:nvSpPr>
          <p:spPr>
            <a:xfrm>
              <a:off x="7963042" y="4321282"/>
              <a:ext cx="424637" cy="76425"/>
            </a:xfrm>
            <a:custGeom>
              <a:avLst/>
              <a:gdLst>
                <a:gd name="connsiteX0" fmla="*/ 413832 w 424637"/>
                <a:gd name="connsiteY0" fmla="*/ 44548 h 76425"/>
                <a:gd name="connsiteX1" fmla="*/ 378773 w 424637"/>
                <a:gd name="connsiteY1" fmla="*/ 60872 h 76425"/>
                <a:gd name="connsiteX2" fmla="*/ 336266 w 424637"/>
                <a:gd name="connsiteY2" fmla="*/ 65208 h 76425"/>
                <a:gd name="connsiteX3" fmla="*/ 261187 w 424637"/>
                <a:gd name="connsiteY3" fmla="*/ 31599 h 76425"/>
                <a:gd name="connsiteX4" fmla="*/ 195535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9 w 424637"/>
                <a:gd name="connsiteY8" fmla="*/ 16123 h 76425"/>
                <a:gd name="connsiteX9" fmla="*/ 94518 w 424637"/>
                <a:gd name="connsiteY9" fmla="*/ 24700 h 76425"/>
                <a:gd name="connsiteX10" fmla="*/ 188240 w 424637"/>
                <a:gd name="connsiteY10" fmla="*/ 11769 h 76425"/>
                <a:gd name="connsiteX11" fmla="*/ 262714 w 424637"/>
                <a:gd name="connsiteY11" fmla="*/ 46848 h 76425"/>
                <a:gd name="connsiteX12" fmla="*/ 339339 w 424637"/>
                <a:gd name="connsiteY12" fmla="*/ 76706 h 76425"/>
                <a:gd name="connsiteX13" fmla="*/ 384579 w 424637"/>
                <a:gd name="connsiteY13" fmla="*/ 71277 h 76425"/>
                <a:gd name="connsiteX14" fmla="*/ 421825 w 424637"/>
                <a:gd name="connsiteY14" fmla="*/ 52616 h 76425"/>
                <a:gd name="connsiteX15" fmla="*/ 413832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2" y="44548"/>
                  </a:moveTo>
                  <a:cubicBezTo>
                    <a:pt x="403862" y="53672"/>
                    <a:pt x="391873" y="58290"/>
                    <a:pt x="378773" y="60872"/>
                  </a:cubicBezTo>
                  <a:cubicBezTo>
                    <a:pt x="364635" y="63643"/>
                    <a:pt x="350705" y="65943"/>
                    <a:pt x="336266" y="65208"/>
                  </a:cubicBezTo>
                  <a:cubicBezTo>
                    <a:pt x="306333" y="63719"/>
                    <a:pt x="284411" y="48884"/>
                    <a:pt x="261187" y="31599"/>
                  </a:cubicBezTo>
                  <a:cubicBezTo>
                    <a:pt x="241622" y="17047"/>
                    <a:pt x="220586" y="2532"/>
                    <a:pt x="195535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5" y="6529"/>
                    <a:pt x="124998" y="9167"/>
                    <a:pt x="110126" y="11335"/>
                  </a:cubicBezTo>
                  <a:cubicBezTo>
                    <a:pt x="75046" y="16444"/>
                    <a:pt x="39402" y="18347"/>
                    <a:pt x="5774" y="5209"/>
                  </a:cubicBezTo>
                  <a:cubicBezTo>
                    <a:pt x="-1011" y="2551"/>
                    <a:pt x="-3952" y="13484"/>
                    <a:pt x="2759" y="16123"/>
                  </a:cubicBezTo>
                  <a:cubicBezTo>
                    <a:pt x="32145" y="27584"/>
                    <a:pt x="63530" y="28206"/>
                    <a:pt x="94518" y="24700"/>
                  </a:cubicBezTo>
                  <a:cubicBezTo>
                    <a:pt x="125507" y="21193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4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69" y="77102"/>
                    <a:pt x="369762" y="74519"/>
                    <a:pt x="384579" y="71277"/>
                  </a:cubicBezTo>
                  <a:cubicBezTo>
                    <a:pt x="398452" y="68525"/>
                    <a:pt x="411326" y="62079"/>
                    <a:pt x="421825" y="52616"/>
                  </a:cubicBezTo>
                  <a:cubicBezTo>
                    <a:pt x="427198" y="47677"/>
                    <a:pt x="419186" y="39704"/>
                    <a:pt x="413832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1" name="Freeform: Shape 1210">
              <a:extLst>
                <a:ext uri="{FF2B5EF4-FFF2-40B4-BE49-F238E27FC236}">
                  <a16:creationId xmlns:a16="http://schemas.microsoft.com/office/drawing/2014/main" id="{44714071-C3D6-802D-03E0-BAFBFCF9E466}"/>
                </a:ext>
              </a:extLst>
            </p:cNvPr>
            <p:cNvSpPr/>
            <p:nvPr/>
          </p:nvSpPr>
          <p:spPr>
            <a:xfrm>
              <a:off x="8224021" y="4457757"/>
              <a:ext cx="61618" cy="61669"/>
            </a:xfrm>
            <a:custGeom>
              <a:avLst/>
              <a:gdLst>
                <a:gd name="connsiteX0" fmla="*/ 54233 w 61618"/>
                <a:gd name="connsiteY0" fmla="*/ 11784 h 61669"/>
                <a:gd name="connsiteX1" fmla="*/ 10483 w 61618"/>
                <a:gd name="connsiteY1" fmla="*/ 6676 h 61669"/>
                <a:gd name="connsiteX2" fmla="*/ 4828 w 61618"/>
                <a:gd name="connsiteY2" fmla="*/ 49823 h 61669"/>
                <a:gd name="connsiteX3" fmla="*/ 47842 w 61618"/>
                <a:gd name="connsiteY3" fmla="*/ 56628 h 61669"/>
                <a:gd name="connsiteX4" fmla="*/ 55382 w 61618"/>
                <a:gd name="connsiteY4" fmla="*/ 13274 h 61669"/>
                <a:gd name="connsiteX5" fmla="*/ 45619 w 61618"/>
                <a:gd name="connsiteY5" fmla="*/ 18929 h 61669"/>
                <a:gd name="connsiteX6" fmla="*/ 42678 w 61618"/>
                <a:gd name="connsiteY6" fmla="*/ 46449 h 61669"/>
                <a:gd name="connsiteX7" fmla="*/ 13857 w 61618"/>
                <a:gd name="connsiteY7" fmla="*/ 42943 h 61669"/>
                <a:gd name="connsiteX8" fmla="*/ 18042 w 61618"/>
                <a:gd name="connsiteY8" fmla="*/ 15215 h 61669"/>
                <a:gd name="connsiteX9" fmla="*/ 46316 w 61618"/>
                <a:gd name="connsiteY9" fmla="*/ 19796 h 61669"/>
                <a:gd name="connsiteX10" fmla="*/ 54328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3" y="11784"/>
                  </a:moveTo>
                  <a:cubicBezTo>
                    <a:pt x="43734" y="-864"/>
                    <a:pt x="23564" y="-3748"/>
                    <a:pt x="10483" y="6676"/>
                  </a:cubicBezTo>
                  <a:cubicBezTo>
                    <a:pt x="-2185" y="16780"/>
                    <a:pt x="-4899" y="36836"/>
                    <a:pt x="4828" y="49823"/>
                  </a:cubicBezTo>
                  <a:cubicBezTo>
                    <a:pt x="14554" y="62810"/>
                    <a:pt x="34591" y="65921"/>
                    <a:pt x="47842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7" y="7223"/>
                    <a:pt x="41585" y="12896"/>
                    <a:pt x="45619" y="18929"/>
                  </a:cubicBezTo>
                  <a:cubicBezTo>
                    <a:pt x="51274" y="27373"/>
                    <a:pt x="50727" y="39531"/>
                    <a:pt x="42678" y="46449"/>
                  </a:cubicBezTo>
                  <a:cubicBezTo>
                    <a:pt x="34629" y="53367"/>
                    <a:pt x="20228" y="51614"/>
                    <a:pt x="13857" y="42943"/>
                  </a:cubicBezTo>
                  <a:cubicBezTo>
                    <a:pt x="7844" y="34008"/>
                    <a:pt x="9653" y="21963"/>
                    <a:pt x="18042" y="15215"/>
                  </a:cubicBezTo>
                  <a:cubicBezTo>
                    <a:pt x="27052" y="8523"/>
                    <a:pt x="39530" y="11634"/>
                    <a:pt x="46316" y="19796"/>
                  </a:cubicBezTo>
                  <a:cubicBezTo>
                    <a:pt x="50972" y="25451"/>
                    <a:pt x="58927" y="17364"/>
                    <a:pt x="54328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2" name="Freeform: Shape 1211">
              <a:extLst>
                <a:ext uri="{FF2B5EF4-FFF2-40B4-BE49-F238E27FC236}">
                  <a16:creationId xmlns:a16="http://schemas.microsoft.com/office/drawing/2014/main" id="{9967004B-977F-5064-2C49-8F55765201BC}"/>
                </a:ext>
              </a:extLst>
            </p:cNvPr>
            <p:cNvSpPr/>
            <p:nvPr/>
          </p:nvSpPr>
          <p:spPr>
            <a:xfrm>
              <a:off x="8066892" y="4403547"/>
              <a:ext cx="70555" cy="67364"/>
            </a:xfrm>
            <a:custGeom>
              <a:avLst/>
              <a:gdLst>
                <a:gd name="connsiteX0" fmla="*/ 67218 w 70555"/>
                <a:gd name="connsiteY0" fmla="*/ 21283 h 67364"/>
                <a:gd name="connsiteX1" fmla="*/ 16324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1 w 70555"/>
                <a:gd name="connsiteY6" fmla="*/ 18512 h 67364"/>
                <a:gd name="connsiteX7" fmla="*/ 39489 w 70555"/>
                <a:gd name="connsiteY7" fmla="*/ 12028 h 67364"/>
                <a:gd name="connsiteX8" fmla="*/ 56247 w 70555"/>
                <a:gd name="connsiteY8" fmla="*/ 24280 h 67364"/>
                <a:gd name="connsiteX9" fmla="*/ 67218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8" y="21283"/>
                  </a:moveTo>
                  <a:cubicBezTo>
                    <a:pt x="60092" y="2132"/>
                    <a:pt x="33062" y="-5314"/>
                    <a:pt x="16324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1" y="18512"/>
                  </a:cubicBezTo>
                  <a:cubicBezTo>
                    <a:pt x="22996" y="12744"/>
                    <a:pt x="31460" y="9596"/>
                    <a:pt x="39489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0" y="31047"/>
                    <a:pt x="69762" y="28126"/>
                    <a:pt x="67218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3" name="Freeform: Shape 1212">
              <a:extLst>
                <a:ext uri="{FF2B5EF4-FFF2-40B4-BE49-F238E27FC236}">
                  <a16:creationId xmlns:a16="http://schemas.microsoft.com/office/drawing/2014/main" id="{86623C0F-86A7-15FC-7F38-6AE1B8D28095}"/>
                </a:ext>
              </a:extLst>
            </p:cNvPr>
            <p:cNvSpPr/>
            <p:nvPr/>
          </p:nvSpPr>
          <p:spPr>
            <a:xfrm>
              <a:off x="8122109" y="4520047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6 w 63118"/>
                <a:gd name="connsiteY5" fmla="*/ 20163 h 60745"/>
                <a:gd name="connsiteX6" fmla="*/ 42896 w 63118"/>
                <a:gd name="connsiteY6" fmla="*/ 46552 h 60745"/>
                <a:gd name="connsiteX7" fmla="*/ 14338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8" y="-3645"/>
                    <a:pt x="7854" y="7967"/>
                  </a:cubicBezTo>
                  <a:cubicBezTo>
                    <a:pt x="-4040" y="19578"/>
                    <a:pt x="-4096" y="40822"/>
                    <a:pt x="8288" y="52301"/>
                  </a:cubicBezTo>
                  <a:cubicBezTo>
                    <a:pt x="20672" y="63781"/>
                    <a:pt x="41463" y="64252"/>
                    <a:pt x="53772" y="52132"/>
                  </a:cubicBezTo>
                  <a:cubicBezTo>
                    <a:pt x="67175" y="38937"/>
                    <a:pt x="63405" y="20803"/>
                    <a:pt x="49361" y="10398"/>
                  </a:cubicBezTo>
                  <a:cubicBezTo>
                    <a:pt x="43518" y="6063"/>
                    <a:pt x="37863" y="15865"/>
                    <a:pt x="43706" y="20163"/>
                  </a:cubicBezTo>
                  <a:cubicBezTo>
                    <a:pt x="53301" y="27269"/>
                    <a:pt x="53131" y="39861"/>
                    <a:pt x="42896" y="46552"/>
                  </a:cubicBezTo>
                  <a:cubicBezTo>
                    <a:pt x="33603" y="52358"/>
                    <a:pt x="21464" y="50511"/>
                    <a:pt x="14338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7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4" name="Freeform: Shape 1213">
              <a:extLst>
                <a:ext uri="{FF2B5EF4-FFF2-40B4-BE49-F238E27FC236}">
                  <a16:creationId xmlns:a16="http://schemas.microsoft.com/office/drawing/2014/main" id="{AA13849B-8F71-B694-4DC9-5FD76935CFE0}"/>
                </a:ext>
              </a:extLst>
            </p:cNvPr>
            <p:cNvSpPr/>
            <p:nvPr/>
          </p:nvSpPr>
          <p:spPr>
            <a:xfrm>
              <a:off x="10145752" y="5093731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5" name="Freeform: Shape 1214">
              <a:extLst>
                <a:ext uri="{FF2B5EF4-FFF2-40B4-BE49-F238E27FC236}">
                  <a16:creationId xmlns:a16="http://schemas.microsoft.com/office/drawing/2014/main" id="{DA3BC72E-103F-96E0-F3FD-8A6054BD72A4}"/>
                </a:ext>
              </a:extLst>
            </p:cNvPr>
            <p:cNvSpPr/>
            <p:nvPr/>
          </p:nvSpPr>
          <p:spPr>
            <a:xfrm>
              <a:off x="10142481" y="4973302"/>
              <a:ext cx="177523" cy="279739"/>
            </a:xfrm>
            <a:custGeom>
              <a:avLst/>
              <a:gdLst>
                <a:gd name="connsiteX0" fmla="*/ 175181 w 177523"/>
                <a:gd name="connsiteY0" fmla="*/ 270115 h 279739"/>
                <a:gd name="connsiteX1" fmla="*/ 68284 w 177523"/>
                <a:gd name="connsiteY1" fmla="*/ 143822 h 279739"/>
                <a:gd name="connsiteX2" fmla="*/ 61422 w 177523"/>
                <a:gd name="connsiteY2" fmla="*/ 142936 h 279739"/>
                <a:gd name="connsiteX3" fmla="*/ 39500 w 177523"/>
                <a:gd name="connsiteY3" fmla="*/ 159769 h 279739"/>
                <a:gd name="connsiteX4" fmla="*/ 47492 w 177523"/>
                <a:gd name="connsiteY4" fmla="*/ 159769 h 279739"/>
                <a:gd name="connsiteX5" fmla="*/ 8624 w 177523"/>
                <a:gd name="connsiteY5" fmla="*/ 121278 h 279739"/>
                <a:gd name="connsiteX6" fmla="*/ 7474 w 177523"/>
                <a:gd name="connsiteY6" fmla="*/ 130156 h 279739"/>
                <a:gd name="connsiteX7" fmla="*/ 167886 w 177523"/>
                <a:gd name="connsiteY7" fmla="*/ 9725 h 279739"/>
                <a:gd name="connsiteX8" fmla="*/ 159893 w 177523"/>
                <a:gd name="connsiteY8" fmla="*/ 1733 h 279739"/>
                <a:gd name="connsiteX9" fmla="*/ 1763 w 177523"/>
                <a:gd name="connsiteY9" fmla="*/ 120392 h 279739"/>
                <a:gd name="connsiteX10" fmla="*/ -254 w 177523"/>
                <a:gd name="connsiteY10" fmla="*/ 128139 h 279739"/>
                <a:gd name="connsiteX11" fmla="*/ 632 w 177523"/>
                <a:gd name="connsiteY11" fmla="*/ 129270 h 279739"/>
                <a:gd name="connsiteX12" fmla="*/ 39500 w 177523"/>
                <a:gd name="connsiteY12" fmla="*/ 167780 h 279739"/>
                <a:gd name="connsiteX13" fmla="*/ 47492 w 177523"/>
                <a:gd name="connsiteY13" fmla="*/ 167780 h 279739"/>
                <a:gd name="connsiteX14" fmla="*/ 67133 w 177523"/>
                <a:gd name="connsiteY14" fmla="*/ 152701 h 279739"/>
                <a:gd name="connsiteX15" fmla="*/ 60273 w 177523"/>
                <a:gd name="connsiteY15" fmla="*/ 151833 h 279739"/>
                <a:gd name="connsiteX16" fmla="*/ 167188 w 177523"/>
                <a:gd name="connsiteY16" fmla="*/ 278126 h 279739"/>
                <a:gd name="connsiteX17" fmla="*/ 175181 w 177523"/>
                <a:gd name="connsiteY17" fmla="*/ 270134 h 27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739">
                  <a:moveTo>
                    <a:pt x="175181" y="270115"/>
                  </a:moveTo>
                  <a:cubicBezTo>
                    <a:pt x="141156" y="226704"/>
                    <a:pt x="105531" y="184613"/>
                    <a:pt x="68284" y="143822"/>
                  </a:cubicBezTo>
                  <a:cubicBezTo>
                    <a:pt x="66474" y="141994"/>
                    <a:pt x="63647" y="141636"/>
                    <a:pt x="61422" y="142936"/>
                  </a:cubicBezTo>
                  <a:cubicBezTo>
                    <a:pt x="53882" y="148327"/>
                    <a:pt x="46343" y="153699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8" y="93003"/>
                    <a:pt x="116689" y="52797"/>
                    <a:pt x="167886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64"/>
                    <a:pt x="56616" y="83786"/>
                    <a:pt x="1763" y="120392"/>
                  </a:cubicBezTo>
                  <a:cubicBezTo>
                    <a:pt x="-933" y="121976"/>
                    <a:pt x="-1837" y="125444"/>
                    <a:pt x="-254" y="128139"/>
                  </a:cubicBezTo>
                  <a:cubicBezTo>
                    <a:pt x="-9" y="128554"/>
                    <a:pt x="292" y="128931"/>
                    <a:pt x="632" y="129270"/>
                  </a:cubicBezTo>
                  <a:lnTo>
                    <a:pt x="39500" y="167780"/>
                  </a:lnTo>
                  <a:cubicBezTo>
                    <a:pt x="41743" y="169910"/>
                    <a:pt x="45249" y="169910"/>
                    <a:pt x="47492" y="167780"/>
                  </a:cubicBezTo>
                  <a:cubicBezTo>
                    <a:pt x="53694" y="162333"/>
                    <a:pt x="60461" y="157526"/>
                    <a:pt x="67133" y="152701"/>
                  </a:cubicBezTo>
                  <a:lnTo>
                    <a:pt x="60273" y="151833"/>
                  </a:lnTo>
                  <a:cubicBezTo>
                    <a:pt x="97501" y="192530"/>
                    <a:pt x="133145" y="234640"/>
                    <a:pt x="167188" y="278126"/>
                  </a:cubicBezTo>
                  <a:cubicBezTo>
                    <a:pt x="171674" y="283781"/>
                    <a:pt x="179629" y="275789"/>
                    <a:pt x="175181" y="2701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6" name="Freeform: Shape 1215">
              <a:extLst>
                <a:ext uri="{FF2B5EF4-FFF2-40B4-BE49-F238E27FC236}">
                  <a16:creationId xmlns:a16="http://schemas.microsoft.com/office/drawing/2014/main" id="{EB8E9832-40EF-FEF7-C9D4-B787D1966365}"/>
                </a:ext>
              </a:extLst>
            </p:cNvPr>
            <p:cNvSpPr/>
            <p:nvPr/>
          </p:nvSpPr>
          <p:spPr>
            <a:xfrm>
              <a:off x="10303984" y="4970983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1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4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4 h 712365"/>
                <a:gd name="connsiteX8" fmla="*/ 554344 w 559419"/>
                <a:gd name="connsiteY8" fmla="*/ 340783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90 w 559419"/>
                <a:gd name="connsiteY11" fmla="*/ 176678 h 712365"/>
                <a:gd name="connsiteX12" fmla="*/ 110094 w 559419"/>
                <a:gd name="connsiteY12" fmla="*/ 172587 h 712365"/>
                <a:gd name="connsiteX13" fmla="*/ 97690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3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5 w 559419"/>
                <a:gd name="connsiteY21" fmla="*/ 41638 h 712365"/>
                <a:gd name="connsiteX22" fmla="*/ 26721 w 559419"/>
                <a:gd name="connsiteY22" fmla="*/ 34796 h 712365"/>
                <a:gd name="connsiteX23" fmla="*/ 2877 w 559419"/>
                <a:gd name="connsiteY23" fmla="*/ 63391 h 712365"/>
                <a:gd name="connsiteX24" fmla="*/ 2877 w 559419"/>
                <a:gd name="connsiteY24" fmla="*/ 71402 h 712365"/>
                <a:gd name="connsiteX25" fmla="*/ 104570 w 559419"/>
                <a:gd name="connsiteY25" fmla="*/ 183313 h 712365"/>
                <a:gd name="connsiteX26" fmla="*/ 122177 w 559419"/>
                <a:gd name="connsiteY26" fmla="*/ 192191 h 712365"/>
                <a:gd name="connsiteX27" fmla="*/ 215822 w 559419"/>
                <a:gd name="connsiteY27" fmla="*/ 226969 h 712365"/>
                <a:gd name="connsiteX28" fmla="*/ 484921 w 559419"/>
                <a:gd name="connsiteY28" fmla="*/ 326872 h 712365"/>
                <a:gd name="connsiteX29" fmla="*/ 551328 w 559419"/>
                <a:gd name="connsiteY29" fmla="*/ 351528 h 712365"/>
                <a:gd name="connsiteX30" fmla="*/ 548839 w 559419"/>
                <a:gd name="connsiteY30" fmla="*/ 342103 h 712365"/>
                <a:gd name="connsiteX31" fmla="*/ 235067 w 559419"/>
                <a:gd name="connsiteY31" fmla="*/ 633972 h 712365"/>
                <a:gd name="connsiteX32" fmla="*/ 135692 w 559419"/>
                <a:gd name="connsiteY32" fmla="*/ 702133 h 712365"/>
                <a:gd name="connsiteX33" fmla="*/ 144004 w 559419"/>
                <a:gd name="connsiteY33" fmla="*/ 705507 h 712365"/>
                <a:gd name="connsiteX34" fmla="*/ 46570 w 559419"/>
                <a:gd name="connsiteY34" fmla="*/ 384138 h 712365"/>
                <a:gd name="connsiteX35" fmla="*/ 13922 w 559419"/>
                <a:gd name="connsiteY35" fmla="*/ 273245 h 712365"/>
                <a:gd name="connsiteX36" fmla="*/ 3008 w 559419"/>
                <a:gd name="connsiteY36" fmla="*/ 276261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1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4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0"/>
                    <a:pt x="558887" y="344252"/>
                    <a:pt x="556568" y="342084"/>
                  </a:cubicBezTo>
                  <a:cubicBezTo>
                    <a:pt x="555946" y="341481"/>
                    <a:pt x="555174" y="341047"/>
                    <a:pt x="554344" y="340783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90" y="176678"/>
                  </a:cubicBezTo>
                  <a:cubicBezTo>
                    <a:pt x="112940" y="176791"/>
                    <a:pt x="109020" y="171192"/>
                    <a:pt x="110094" y="172587"/>
                  </a:cubicBezTo>
                  <a:cubicBezTo>
                    <a:pt x="106192" y="167837"/>
                    <a:pt x="102063" y="163276"/>
                    <a:pt x="97690" y="158940"/>
                  </a:cubicBezTo>
                  <a:cubicBezTo>
                    <a:pt x="87776" y="148026"/>
                    <a:pt x="77861" y="137112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3" y="42788"/>
                  </a:lnTo>
                  <a:cubicBezTo>
                    <a:pt x="36448" y="40941"/>
                    <a:pt x="36806" y="38189"/>
                    <a:pt x="35600" y="35946"/>
                  </a:cubicBezTo>
                  <a:cubicBezTo>
                    <a:pt x="28871" y="22996"/>
                    <a:pt x="19766" y="11403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57" y="18755"/>
                    <a:pt x="19559" y="29556"/>
                    <a:pt x="25835" y="41638"/>
                  </a:cubicBezTo>
                  <a:cubicBezTo>
                    <a:pt x="26137" y="39358"/>
                    <a:pt x="26420" y="37077"/>
                    <a:pt x="26721" y="34796"/>
                  </a:cubicBezTo>
                  <a:cubicBezTo>
                    <a:pt x="18766" y="44334"/>
                    <a:pt x="10812" y="53872"/>
                    <a:pt x="2877" y="63391"/>
                  </a:cubicBezTo>
                  <a:cubicBezTo>
                    <a:pt x="746" y="65634"/>
                    <a:pt x="746" y="69159"/>
                    <a:pt x="2877" y="71402"/>
                  </a:cubicBezTo>
                  <a:cubicBezTo>
                    <a:pt x="36806" y="108649"/>
                    <a:pt x="69680" y="147046"/>
                    <a:pt x="104570" y="183313"/>
                  </a:cubicBezTo>
                  <a:cubicBezTo>
                    <a:pt x="109434" y="188365"/>
                    <a:pt x="115655" y="189778"/>
                    <a:pt x="122177" y="192191"/>
                  </a:cubicBezTo>
                  <a:lnTo>
                    <a:pt x="215822" y="226969"/>
                  </a:lnTo>
                  <a:lnTo>
                    <a:pt x="484921" y="326872"/>
                  </a:lnTo>
                  <a:lnTo>
                    <a:pt x="551328" y="351528"/>
                  </a:lnTo>
                  <a:lnTo>
                    <a:pt x="548839" y="342103"/>
                  </a:lnTo>
                  <a:cubicBezTo>
                    <a:pt x="455779" y="451092"/>
                    <a:pt x="350503" y="549035"/>
                    <a:pt x="235067" y="633972"/>
                  </a:cubicBezTo>
                  <a:cubicBezTo>
                    <a:pt x="202684" y="657761"/>
                    <a:pt x="169564" y="680474"/>
                    <a:pt x="135692" y="702133"/>
                  </a:cubicBezTo>
                  <a:lnTo>
                    <a:pt x="144004" y="705507"/>
                  </a:lnTo>
                  <a:cubicBezTo>
                    <a:pt x="111130" y="598497"/>
                    <a:pt x="78652" y="491374"/>
                    <a:pt x="46570" y="384138"/>
                  </a:cubicBezTo>
                  <a:cubicBezTo>
                    <a:pt x="35543" y="347211"/>
                    <a:pt x="24667" y="310247"/>
                    <a:pt x="13922" y="273245"/>
                  </a:cubicBezTo>
                  <a:cubicBezTo>
                    <a:pt x="11906" y="266270"/>
                    <a:pt x="992" y="269230"/>
                    <a:pt x="3008" y="27626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7" name="Freeform: Shape 1216">
              <a:extLst>
                <a:ext uri="{FF2B5EF4-FFF2-40B4-BE49-F238E27FC236}">
                  <a16:creationId xmlns:a16="http://schemas.microsoft.com/office/drawing/2014/main" id="{A0CFD736-B226-98E3-CF03-624556872DC9}"/>
                </a:ext>
              </a:extLst>
            </p:cNvPr>
            <p:cNvSpPr/>
            <p:nvPr/>
          </p:nvSpPr>
          <p:spPr>
            <a:xfrm>
              <a:off x="10329926" y="5267572"/>
              <a:ext cx="424608" cy="76339"/>
            </a:xfrm>
            <a:custGeom>
              <a:avLst/>
              <a:gdLst>
                <a:gd name="connsiteX0" fmla="*/ 704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5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5 h 76339"/>
                <a:gd name="connsiteX11" fmla="*/ 49562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04" y="52507"/>
                  </a:moveTo>
                  <a:cubicBezTo>
                    <a:pt x="19705" y="69924"/>
                    <a:pt x="47395" y="75127"/>
                    <a:pt x="72427" y="76446"/>
                  </a:cubicBezTo>
                  <a:cubicBezTo>
                    <a:pt x="100155" y="78105"/>
                    <a:pt x="127619" y="70112"/>
                    <a:pt x="150126" y="53826"/>
                  </a:cubicBezTo>
                  <a:cubicBezTo>
                    <a:pt x="172105" y="38124"/>
                    <a:pt x="193952" y="17446"/>
                    <a:pt x="221453" y="12545"/>
                  </a:cubicBezTo>
                  <a:cubicBezTo>
                    <a:pt x="237268" y="9718"/>
                    <a:pt x="254327" y="13432"/>
                    <a:pt x="269991" y="15863"/>
                  </a:cubicBezTo>
                  <a:cubicBezTo>
                    <a:pt x="285655" y="18295"/>
                    <a:pt x="301282" y="21046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1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5" y="482"/>
                  </a:cubicBezTo>
                  <a:cubicBezTo>
                    <a:pt x="212141" y="-1234"/>
                    <a:pt x="189766" y="11038"/>
                    <a:pt x="169805" y="25344"/>
                  </a:cubicBezTo>
                  <a:cubicBezTo>
                    <a:pt x="147185" y="41536"/>
                    <a:pt x="126960" y="59104"/>
                    <a:pt x="98572" y="63855"/>
                  </a:cubicBezTo>
                  <a:cubicBezTo>
                    <a:pt x="82041" y="66644"/>
                    <a:pt x="65830" y="64891"/>
                    <a:pt x="49562" y="61800"/>
                  </a:cubicBezTo>
                  <a:cubicBezTo>
                    <a:pt x="34389" y="58935"/>
                    <a:pt x="20440" y="55202"/>
                    <a:pt x="8753" y="44477"/>
                  </a:cubicBezTo>
                  <a:cubicBezTo>
                    <a:pt x="3400" y="39557"/>
                    <a:pt x="-4630" y="47530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8" name="Freeform: Shape 1217">
              <a:extLst>
                <a:ext uri="{FF2B5EF4-FFF2-40B4-BE49-F238E27FC236}">
                  <a16:creationId xmlns:a16="http://schemas.microsoft.com/office/drawing/2014/main" id="{52244AA4-6920-FF04-A4DD-77E51CFF9EFD}"/>
                </a:ext>
              </a:extLst>
            </p:cNvPr>
            <p:cNvSpPr/>
            <p:nvPr/>
          </p:nvSpPr>
          <p:spPr>
            <a:xfrm>
              <a:off x="10432037" y="5404032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8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4 w 61623"/>
                <a:gd name="connsiteY7" fmla="*/ 49823 h 61678"/>
                <a:gd name="connsiteX8" fmla="*/ 49089 w 61623"/>
                <a:gd name="connsiteY8" fmla="*/ 6676 h 61678"/>
                <a:gd name="connsiteX9" fmla="*/ 5339 w 61623"/>
                <a:gd name="connsiteY9" fmla="*/ 11785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5" y="34216"/>
                    <a:pt x="45734" y="42905"/>
                  </a:cubicBezTo>
                  <a:cubicBezTo>
                    <a:pt x="39005" y="51313"/>
                    <a:pt x="26978" y="53179"/>
                    <a:pt x="18025" y="47203"/>
                  </a:cubicBezTo>
                  <a:cubicBezTo>
                    <a:pt x="9015" y="40625"/>
                    <a:pt x="8091" y="27750"/>
                    <a:pt x="13972" y="18928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8" y="26958"/>
                    <a:pt x="-2050" y="47053"/>
                    <a:pt x="11748" y="56628"/>
                  </a:cubicBezTo>
                  <a:cubicBezTo>
                    <a:pt x="24942" y="65940"/>
                    <a:pt x="45056" y="62811"/>
                    <a:pt x="54744" y="49823"/>
                  </a:cubicBezTo>
                  <a:cubicBezTo>
                    <a:pt x="64433" y="36836"/>
                    <a:pt x="61756" y="16780"/>
                    <a:pt x="49089" y="6676"/>
                  </a:cubicBezTo>
                  <a:cubicBezTo>
                    <a:pt x="36007" y="-3748"/>
                    <a:pt x="15819" y="-864"/>
                    <a:pt x="5339" y="11785"/>
                  </a:cubicBezTo>
                  <a:cubicBezTo>
                    <a:pt x="721" y="17345"/>
                    <a:pt x="8695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9" name="Freeform: Shape 1218">
              <a:extLst>
                <a:ext uri="{FF2B5EF4-FFF2-40B4-BE49-F238E27FC236}">
                  <a16:creationId xmlns:a16="http://schemas.microsoft.com/office/drawing/2014/main" id="{21A36E13-3CC9-9677-F07B-935737679D80}"/>
                </a:ext>
              </a:extLst>
            </p:cNvPr>
            <p:cNvSpPr/>
            <p:nvPr/>
          </p:nvSpPr>
          <p:spPr>
            <a:xfrm>
              <a:off x="10580158" y="5349803"/>
              <a:ext cx="70529" cy="67364"/>
            </a:xfrm>
            <a:custGeom>
              <a:avLst/>
              <a:gdLst>
                <a:gd name="connsiteX0" fmla="*/ 12219 w 70529"/>
                <a:gd name="connsiteY0" fmla="*/ 24280 h 67364"/>
                <a:gd name="connsiteX1" fmla="*/ 28072 w 70529"/>
                <a:gd name="connsiteY1" fmla="*/ 12329 h 67364"/>
                <a:gd name="connsiteX2" fmla="*/ 50334 w 70529"/>
                <a:gd name="connsiteY2" fmla="*/ 17664 h 67364"/>
                <a:gd name="connsiteX3" fmla="*/ 42983 w 70529"/>
                <a:gd name="connsiteY3" fmla="*/ 55137 h 67364"/>
                <a:gd name="connsiteX4" fmla="*/ 12219 w 70529"/>
                <a:gd name="connsiteY4" fmla="*/ 24280 h 67364"/>
                <a:gd name="connsiteX5" fmla="*/ 1305 w 70529"/>
                <a:gd name="connsiteY5" fmla="*/ 21283 h 67364"/>
                <a:gd name="connsiteX6" fmla="*/ 60061 w 70529"/>
                <a:gd name="connsiteY6" fmla="*/ 57248 h 67364"/>
                <a:gd name="connsiteX7" fmla="*/ 52143 w 70529"/>
                <a:gd name="connsiteY7" fmla="*/ 4922 h 67364"/>
                <a:gd name="connsiteX8" fmla="*/ 1249 w 70529"/>
                <a:gd name="connsiteY8" fmla="*/ 21283 h 67364"/>
                <a:gd name="connsiteX9" fmla="*/ 12219 w 70529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9" h="67364">
                  <a:moveTo>
                    <a:pt x="12219" y="24280"/>
                  </a:moveTo>
                  <a:cubicBezTo>
                    <a:pt x="14293" y="18625"/>
                    <a:pt x="22757" y="14195"/>
                    <a:pt x="28072" y="12329"/>
                  </a:cubicBezTo>
                  <a:cubicBezTo>
                    <a:pt x="35952" y="9540"/>
                    <a:pt x="44283" y="12217"/>
                    <a:pt x="50334" y="17664"/>
                  </a:cubicBezTo>
                  <a:cubicBezTo>
                    <a:pt x="63529" y="29577"/>
                    <a:pt x="59118" y="48785"/>
                    <a:pt x="42983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1" y="57248"/>
                  </a:cubicBezTo>
                  <a:cubicBezTo>
                    <a:pt x="76045" y="41396"/>
                    <a:pt x="70597" y="16269"/>
                    <a:pt x="52143" y="4922"/>
                  </a:cubicBezTo>
                  <a:cubicBezTo>
                    <a:pt x="35461" y="-5314"/>
                    <a:pt x="8431" y="2132"/>
                    <a:pt x="1249" y="21283"/>
                  </a:cubicBezTo>
                  <a:cubicBezTo>
                    <a:pt x="-1239" y="28107"/>
                    <a:pt x="9694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0" name="Freeform: Shape 1219">
              <a:extLst>
                <a:ext uri="{FF2B5EF4-FFF2-40B4-BE49-F238E27FC236}">
                  <a16:creationId xmlns:a16="http://schemas.microsoft.com/office/drawing/2014/main" id="{B81C2A7F-146C-4719-2C8B-69695279A9F1}"/>
                </a:ext>
              </a:extLst>
            </p:cNvPr>
            <p:cNvSpPr/>
            <p:nvPr/>
          </p:nvSpPr>
          <p:spPr>
            <a:xfrm>
              <a:off x="10532601" y="5466303"/>
              <a:ext cx="63182" cy="60795"/>
            </a:xfrm>
            <a:custGeom>
              <a:avLst/>
              <a:gdLst>
                <a:gd name="connsiteX0" fmla="*/ 18345 w 63182"/>
                <a:gd name="connsiteY0" fmla="*/ 19277 h 60795"/>
                <a:gd name="connsiteX1" fmla="*/ 46619 w 63182"/>
                <a:gd name="connsiteY1" fmla="*/ 42141 h 60795"/>
                <a:gd name="connsiteX2" fmla="*/ 19212 w 63182"/>
                <a:gd name="connsiteY2" fmla="*/ 47155 h 60795"/>
                <a:gd name="connsiteX3" fmla="*/ 17327 w 63182"/>
                <a:gd name="connsiteY3" fmla="*/ 20163 h 60795"/>
                <a:gd name="connsiteX4" fmla="*/ 11672 w 63182"/>
                <a:gd name="connsiteY4" fmla="*/ 10398 h 60795"/>
                <a:gd name="connsiteX5" fmla="*/ 7280 w 63182"/>
                <a:gd name="connsiteY5" fmla="*/ 52132 h 60795"/>
                <a:gd name="connsiteX6" fmla="*/ 52745 w 63182"/>
                <a:gd name="connsiteY6" fmla="*/ 52301 h 60795"/>
                <a:gd name="connsiteX7" fmla="*/ 53198 w 63182"/>
                <a:gd name="connsiteY7" fmla="*/ 7967 h 60795"/>
                <a:gd name="connsiteX8" fmla="*/ 10542 w 63182"/>
                <a:gd name="connsiteY8" fmla="*/ 11284 h 60795"/>
                <a:gd name="connsiteX9" fmla="*/ 18345 w 63182"/>
                <a:gd name="connsiteY9" fmla="*/ 19277 h 6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5">
                  <a:moveTo>
                    <a:pt x="18345" y="19277"/>
                  </a:moveTo>
                  <a:cubicBezTo>
                    <a:pt x="33669" y="-478"/>
                    <a:pt x="61963" y="23254"/>
                    <a:pt x="46619" y="42141"/>
                  </a:cubicBezTo>
                  <a:cubicBezTo>
                    <a:pt x="39815" y="50096"/>
                    <a:pt x="28392" y="52189"/>
                    <a:pt x="19212" y="47155"/>
                  </a:cubicBezTo>
                  <a:cubicBezTo>
                    <a:pt x="8204" y="40822"/>
                    <a:pt x="7130" y="27684"/>
                    <a:pt x="17327" y="20163"/>
                  </a:cubicBezTo>
                  <a:cubicBezTo>
                    <a:pt x="23114" y="15884"/>
                    <a:pt x="17478" y="6063"/>
                    <a:pt x="11672" y="10398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2" y="11284"/>
                  </a:cubicBezTo>
                  <a:cubicBezTo>
                    <a:pt x="5941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1676107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16E91-4C38-4A11-B5E5-889D59336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5186D-09DB-44C1-ACCA-5378ACEF2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ADDDE-A156-4D79-BCAD-47BDABDFC3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279148-33AE-44C1-8DEE-6A56D3752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BBD4-5088-493E-9AF0-BE082F087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C0FCE3-3036-4A94-BD59-ACCB75E46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1982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630E9-8D8F-4322-8F6D-8939AA30E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ADA399-2EF0-402F-89F0-7EBB9F7713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16B65-96BC-4960-BFB2-A62D7B06C4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976941-F1D6-4912-B86C-2D7CF2741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0F966-7B34-4328-AD5D-A7EC1A678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FCC762-05C3-4F29-85E6-4471EE738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810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FB1ED-DFF6-4596-B89F-1EDC4A96B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A1653D-1F62-460B-AB72-2F42CA89DC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AB4B3-339B-4080-8D49-72D9CF3F5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AB1ED-9A35-4F3A-9814-4C4592D4D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6B459-3935-4E01-950F-F84C4AD74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6899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D3E8F8-CE6D-4691-B737-882D76C10A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9EA3C0-0767-48A1-9588-590CFF963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CB67F-CA81-4F49-A17F-F8EC75B29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84989-D84B-42E5-8FC5-8984AF0F8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03E7C-9973-4AC4-AF38-17DE38A91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98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78E62-C964-4BAA-BB25-E6F6678CBAFB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06E92-FDE8-4F70-B51A-A3B022A6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30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5E2A1D-74CF-4B5A-BC4B-40B13BFC5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B45257-AD1A-4D44-B0EB-0031E5371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0F16D-6C91-4EE1-BBB7-1D7D2409C3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14E55-8913-4BD5-BBF2-31A63CE2A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9DB40-875B-4C60-8C43-EE90E68C9B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306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ideegg.com/tips-and-tricks-powerpoint-templates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lideegg.tawk.help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lideegg.tawk.help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www.facebook.com/isba.digital" TargetMode="External"/><Relationship Id="rId7" Type="http://schemas.openxmlformats.org/officeDocument/2006/relationships/hyperlink" Target="https://www.instagram.com/slide_egg/" TargetMode="External"/><Relationship Id="rId2" Type="http://schemas.openxmlformats.org/officeDocument/2006/relationships/hyperlink" Target="http://www.slideegg.com/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youtube.com/@theanalystislamsoliman8411" TargetMode="External"/><Relationship Id="rId10" Type="http://schemas.openxmlformats.org/officeDocument/2006/relationships/image" Target="../media/image7.jpg"/><Relationship Id="rId4" Type="http://schemas.openxmlformats.org/officeDocument/2006/relationships/image" Target="../media/image4.png"/><Relationship Id="rId9" Type="http://schemas.openxmlformats.org/officeDocument/2006/relationships/hyperlink" Target="https://www.slideegg.com/redesig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7151E2B-8EB7-A0BA-BD10-FB3C3952B2D5}"/>
              </a:ext>
            </a:extLst>
          </p:cNvPr>
          <p:cNvGrpSpPr/>
          <p:nvPr/>
        </p:nvGrpSpPr>
        <p:grpSpPr>
          <a:xfrm>
            <a:off x="203126" y="610842"/>
            <a:ext cx="11724554" cy="5878858"/>
            <a:chOff x="1916322" y="1425287"/>
            <a:chExt cx="8475962" cy="4249967"/>
          </a:xfrm>
        </p:grpSpPr>
        <p:pic>
          <p:nvPicPr>
            <p:cNvPr id="6" name="Picture 5" descr="A picture containing text, screenshot, font, logo&#10;&#10;Description automatically generated">
              <a:extLst>
                <a:ext uri="{FF2B5EF4-FFF2-40B4-BE49-F238E27FC236}">
                  <a16:creationId xmlns:a16="http://schemas.microsoft.com/office/drawing/2014/main" id="{18BA4E95-4EDC-C776-1135-68F73F2E91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78952" y="1425287"/>
              <a:ext cx="4216400" cy="2371725"/>
            </a:xfrm>
            <a:prstGeom prst="rect">
              <a:avLst/>
            </a:prstGeom>
            <a:effectLst>
              <a:outerShdw blurRad="50800" sx="102000" sy="102000" algn="ctr" rotWithShape="0">
                <a:prstClr val="black">
                  <a:alpha val="12000"/>
                </a:prstClr>
              </a:outerShdw>
            </a:effectLst>
          </p:spPr>
        </p:pic>
        <p:pic>
          <p:nvPicPr>
            <p:cNvPr id="8" name="Picture 7" descr="A picture containing text, screenshot, font, design&#10;&#10;Description automatically generated">
              <a:extLst>
                <a:ext uri="{FF2B5EF4-FFF2-40B4-BE49-F238E27FC236}">
                  <a16:creationId xmlns:a16="http://schemas.microsoft.com/office/drawing/2014/main" id="{8422945F-C8F9-EB7E-398A-661A03509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6322" y="4246853"/>
              <a:ext cx="2539379" cy="1428401"/>
            </a:xfrm>
            <a:prstGeom prst="rect">
              <a:avLst/>
            </a:prstGeom>
            <a:effectLst>
              <a:outerShdw blurRad="50800" sx="102000" sy="102000" algn="ctr" rotWithShape="0">
                <a:prstClr val="black">
                  <a:alpha val="12000"/>
                </a:prstClr>
              </a:outerShdw>
            </a:effectLst>
          </p:spPr>
        </p:pic>
        <p:pic>
          <p:nvPicPr>
            <p:cNvPr id="10" name="Picture 9" descr="A picture containing text, screenshot, font, brand&#10;&#10;Description automatically generated">
              <a:extLst>
                <a:ext uri="{FF2B5EF4-FFF2-40B4-BE49-F238E27FC236}">
                  <a16:creationId xmlns:a16="http://schemas.microsoft.com/office/drawing/2014/main" id="{348D2159-AFFB-76C3-B6F6-4A820F0529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2905" y="4246853"/>
              <a:ext cx="2539379" cy="1428401"/>
            </a:xfrm>
            <a:prstGeom prst="rect">
              <a:avLst/>
            </a:prstGeom>
            <a:effectLst>
              <a:outerShdw blurRad="50800" sx="102000" sy="102000" algn="ctr" rotWithShape="0">
                <a:prstClr val="black">
                  <a:alpha val="12000"/>
                </a:prstClr>
              </a:outerShdw>
            </a:effectLst>
          </p:spPr>
        </p:pic>
        <p:pic>
          <p:nvPicPr>
            <p:cNvPr id="11" name="Picture 10" descr="A picture containing text, screenshot, font, design&#10;&#10;Description automatically generated">
              <a:extLst>
                <a:ext uri="{FF2B5EF4-FFF2-40B4-BE49-F238E27FC236}">
                  <a16:creationId xmlns:a16="http://schemas.microsoft.com/office/drawing/2014/main" id="{A0D8EA30-7034-01F2-A9DF-99C955E04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84614" y="4246853"/>
              <a:ext cx="2539379" cy="1428401"/>
            </a:xfrm>
            <a:prstGeom prst="rect">
              <a:avLst/>
            </a:prstGeom>
            <a:effectLst>
              <a:outerShdw blurRad="50800" sx="102000" sy="102000" algn="ctr" rotWithShape="0">
                <a:prstClr val="black">
                  <a:alpha val="12000"/>
                </a:prstClr>
              </a:outerShdw>
            </a:effec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C83BF20-FA54-FA26-B4FD-1BCE012ECF72}"/>
                </a:ext>
              </a:extLst>
            </p:cNvPr>
            <p:cNvSpPr txBox="1"/>
            <p:nvPr/>
          </p:nvSpPr>
          <p:spPr>
            <a:xfrm>
              <a:off x="2090058" y="1858019"/>
              <a:ext cx="3397779" cy="1535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ea typeface="Cambria" panose="02040503050406030204" pitchFamily="18" charset="0"/>
                  <a:cs typeface="+mj-cs"/>
                </a:rPr>
                <a:t>KWL </a:t>
              </a:r>
            </a:p>
            <a:p>
              <a:pPr algn="ctr"/>
              <a:r>
                <a:rPr 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ea typeface="Cambria" panose="02040503050406030204" pitchFamily="18" charset="0"/>
                  <a:cs typeface="+mj-cs"/>
                </a:rPr>
                <a:t>Chart PowerPoint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1615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9B5C9266-A17F-4C8E-A13A-9AD20067622C}"/>
              </a:ext>
            </a:extLst>
          </p:cNvPr>
          <p:cNvGrpSpPr/>
          <p:nvPr/>
        </p:nvGrpSpPr>
        <p:grpSpPr>
          <a:xfrm>
            <a:off x="1156967" y="1858319"/>
            <a:ext cx="9878070" cy="3678882"/>
            <a:chOff x="2684834" y="4870191"/>
            <a:chExt cx="19024509" cy="7085281"/>
          </a:xfrm>
        </p:grpSpPr>
        <p:sp>
          <p:nvSpPr>
            <p:cNvPr id="4" name="Freeform: Shape 8241">
              <a:extLst>
                <a:ext uri="{FF2B5EF4-FFF2-40B4-BE49-F238E27FC236}">
                  <a16:creationId xmlns:a16="http://schemas.microsoft.com/office/drawing/2014/main" id="{99D529A0-BD86-460E-B6B0-93DCE742077D}"/>
                </a:ext>
              </a:extLst>
            </p:cNvPr>
            <p:cNvSpPr/>
            <p:nvPr/>
          </p:nvSpPr>
          <p:spPr>
            <a:xfrm>
              <a:off x="2684834" y="5747467"/>
              <a:ext cx="5465854" cy="6208005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245" h="1245">
                  <a:moveTo>
                    <a:pt x="0" y="0"/>
                  </a:moveTo>
                  <a:lnTo>
                    <a:pt x="0" y="0"/>
                  </a:lnTo>
                  <a:lnTo>
                    <a:pt x="0" y="1245"/>
                  </a:lnTo>
                  <a:lnTo>
                    <a:pt x="1245" y="1245"/>
                  </a:lnTo>
                  <a:lnTo>
                    <a:pt x="1245" y="1245"/>
                  </a:lnTo>
                  <a:lnTo>
                    <a:pt x="1245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10000"/>
              </a:schemeClr>
            </a:solidFill>
            <a:ln cap="flat">
              <a:noFill/>
              <a:prstDash val="solid"/>
            </a:ln>
            <a:effectLst>
              <a:outerShdw blurRad="76200" sx="102000" sy="102000" algn="ctr" rotWithShape="0">
                <a:prstClr val="black">
                  <a:alpha val="18000"/>
                </a:prstClr>
              </a:outerShdw>
            </a:effectLst>
          </p:spPr>
          <p:txBody>
            <a:bodyPr vert="horz" wrap="none" lIns="67500" tIns="33750" rIns="67500" bIns="33750" anchor="ctr" anchorCtr="1" compatLnSpc="0"/>
            <a:lstStyle/>
            <a:p>
              <a:pPr hangingPunct="0"/>
              <a:endParaRPr lang="en-US" sz="1050" dirty="0">
                <a:latin typeface="Lora" pitchFamily="2" charset="0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5" name="Freeform: Shape 8242">
              <a:extLst>
                <a:ext uri="{FF2B5EF4-FFF2-40B4-BE49-F238E27FC236}">
                  <a16:creationId xmlns:a16="http://schemas.microsoft.com/office/drawing/2014/main" id="{061B82AA-6632-4F1E-8067-6FC60F558578}"/>
                </a:ext>
              </a:extLst>
            </p:cNvPr>
            <p:cNvSpPr/>
            <p:nvPr/>
          </p:nvSpPr>
          <p:spPr>
            <a:xfrm>
              <a:off x="6338546" y="4870291"/>
              <a:ext cx="2304138" cy="2304136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50" h="550">
                  <a:moveTo>
                    <a:pt x="550" y="275"/>
                  </a:moveTo>
                  <a:cubicBezTo>
                    <a:pt x="550" y="426"/>
                    <a:pt x="427" y="550"/>
                    <a:pt x="275" y="550"/>
                  </a:cubicBezTo>
                  <a:cubicBezTo>
                    <a:pt x="123" y="550"/>
                    <a:pt x="0" y="426"/>
                    <a:pt x="0" y="275"/>
                  </a:cubicBezTo>
                  <a:cubicBezTo>
                    <a:pt x="0" y="123"/>
                    <a:pt x="123" y="0"/>
                    <a:pt x="275" y="0"/>
                  </a:cubicBezTo>
                  <a:cubicBezTo>
                    <a:pt x="427" y="0"/>
                    <a:pt x="550" y="123"/>
                    <a:pt x="550" y="275"/>
                  </a:cubicBezTo>
                  <a:close/>
                </a:path>
              </a:pathLst>
            </a:custGeom>
            <a:solidFill>
              <a:schemeClr val="accent4"/>
            </a:solidFill>
            <a:ln cap="flat">
              <a:noFill/>
              <a:prstDash val="solid"/>
            </a:ln>
          </p:spPr>
          <p:txBody>
            <a:bodyPr vert="horz" wrap="none" lIns="67500" tIns="33750" rIns="67500" bIns="33750" anchor="ctr" anchorCtr="1" compatLnSpc="0"/>
            <a:lstStyle/>
            <a:p>
              <a:pPr algn="ctr" hangingPunct="0"/>
              <a:r>
                <a:rPr lang="en-US" sz="2400" b="1" dirty="0">
                  <a:solidFill>
                    <a:schemeClr val="bg1"/>
                  </a:solidFill>
                  <a:latin typeface="Lora" pitchFamily="2" charset="0"/>
                  <a:ea typeface="Arial Unicode MS" pitchFamily="2"/>
                  <a:cs typeface="Poppins Medium" pitchFamily="2" charset="77"/>
                </a:rPr>
                <a:t>K</a:t>
              </a:r>
            </a:p>
          </p:txBody>
        </p:sp>
        <p:sp>
          <p:nvSpPr>
            <p:cNvPr id="6" name="Freeform: Shape 8244">
              <a:extLst>
                <a:ext uri="{FF2B5EF4-FFF2-40B4-BE49-F238E27FC236}">
                  <a16:creationId xmlns:a16="http://schemas.microsoft.com/office/drawing/2014/main" id="{1F3890CF-B33F-473B-9A91-9C7C261F23D3}"/>
                </a:ext>
              </a:extLst>
            </p:cNvPr>
            <p:cNvSpPr/>
            <p:nvPr/>
          </p:nvSpPr>
          <p:spPr>
            <a:xfrm>
              <a:off x="2684834" y="11713804"/>
              <a:ext cx="5465854" cy="223397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245" h="138">
                  <a:moveTo>
                    <a:pt x="0" y="0"/>
                  </a:moveTo>
                  <a:lnTo>
                    <a:pt x="0" y="0"/>
                  </a:lnTo>
                  <a:lnTo>
                    <a:pt x="0" y="138"/>
                  </a:lnTo>
                  <a:lnTo>
                    <a:pt x="1245" y="138"/>
                  </a:lnTo>
                  <a:lnTo>
                    <a:pt x="1245" y="0"/>
                  </a:lnTo>
                  <a:close/>
                </a:path>
              </a:pathLst>
            </a:custGeom>
            <a:solidFill>
              <a:schemeClr val="accent4"/>
            </a:solidFill>
            <a:ln cap="flat">
              <a:noFill/>
              <a:prstDash val="solid"/>
            </a:ln>
          </p:spPr>
          <p:txBody>
            <a:bodyPr vert="horz" wrap="none" lIns="67500" tIns="33750" rIns="67500" bIns="33750" anchor="ctr" anchorCtr="1" compatLnSpc="0"/>
            <a:lstStyle/>
            <a:p>
              <a:pPr hangingPunct="0"/>
              <a:endParaRPr lang="en-US" sz="1050">
                <a:latin typeface="Lora" pitchFamily="2" charset="0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7" name="Freeform: Shape 8391">
              <a:extLst>
                <a:ext uri="{FF2B5EF4-FFF2-40B4-BE49-F238E27FC236}">
                  <a16:creationId xmlns:a16="http://schemas.microsoft.com/office/drawing/2014/main" id="{B78B1CA3-FA5C-48FE-92E9-D8917DEF0510}"/>
                </a:ext>
              </a:extLst>
            </p:cNvPr>
            <p:cNvSpPr/>
            <p:nvPr/>
          </p:nvSpPr>
          <p:spPr>
            <a:xfrm>
              <a:off x="15751493" y="5751873"/>
              <a:ext cx="5465854" cy="620299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245" h="1244">
                  <a:moveTo>
                    <a:pt x="0" y="0"/>
                  </a:moveTo>
                  <a:lnTo>
                    <a:pt x="0" y="0"/>
                  </a:lnTo>
                  <a:lnTo>
                    <a:pt x="0" y="1244"/>
                  </a:lnTo>
                  <a:lnTo>
                    <a:pt x="1245" y="1244"/>
                  </a:lnTo>
                  <a:lnTo>
                    <a:pt x="1245" y="1244"/>
                  </a:lnTo>
                  <a:lnTo>
                    <a:pt x="1245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10000"/>
              </a:schemeClr>
            </a:solidFill>
            <a:ln cap="flat">
              <a:noFill/>
              <a:prstDash val="solid"/>
            </a:ln>
            <a:effectLst>
              <a:outerShdw blurRad="76200" sx="102000" sy="102000" algn="ctr" rotWithShape="0">
                <a:prstClr val="black">
                  <a:alpha val="18000"/>
                </a:prstClr>
              </a:outerShdw>
            </a:effectLst>
          </p:spPr>
          <p:txBody>
            <a:bodyPr vert="horz" wrap="none" lIns="67500" tIns="33750" rIns="67500" bIns="33750" anchor="ctr" anchorCtr="1" compatLnSpc="0"/>
            <a:lstStyle/>
            <a:p>
              <a:pPr hangingPunct="0"/>
              <a:endParaRPr lang="en-US" sz="1050">
                <a:latin typeface="Lora" pitchFamily="2" charset="0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8" name="Freeform: Shape 8392">
              <a:extLst>
                <a:ext uri="{FF2B5EF4-FFF2-40B4-BE49-F238E27FC236}">
                  <a16:creationId xmlns:a16="http://schemas.microsoft.com/office/drawing/2014/main" id="{050465F8-2702-4E06-9CAA-66040AD01835}"/>
                </a:ext>
              </a:extLst>
            </p:cNvPr>
            <p:cNvSpPr/>
            <p:nvPr/>
          </p:nvSpPr>
          <p:spPr>
            <a:xfrm>
              <a:off x="19405203" y="4874610"/>
              <a:ext cx="2304140" cy="22999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50" h="549">
                  <a:moveTo>
                    <a:pt x="550" y="274"/>
                  </a:moveTo>
                  <a:cubicBezTo>
                    <a:pt x="550" y="426"/>
                    <a:pt x="427" y="549"/>
                    <a:pt x="275" y="549"/>
                  </a:cubicBezTo>
                  <a:cubicBezTo>
                    <a:pt x="123" y="549"/>
                    <a:pt x="0" y="426"/>
                    <a:pt x="0" y="274"/>
                  </a:cubicBezTo>
                  <a:cubicBezTo>
                    <a:pt x="0" y="123"/>
                    <a:pt x="123" y="0"/>
                    <a:pt x="275" y="0"/>
                  </a:cubicBezTo>
                  <a:cubicBezTo>
                    <a:pt x="427" y="0"/>
                    <a:pt x="550" y="123"/>
                    <a:pt x="550" y="274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67500" tIns="33750" rIns="67500" bIns="33750" anchor="ctr" anchorCtr="1" compatLnSpc="0"/>
            <a:lstStyle/>
            <a:p>
              <a:pPr algn="ctr" hangingPunct="0"/>
              <a:r>
                <a:rPr lang="en-US" sz="2400" b="1" dirty="0">
                  <a:solidFill>
                    <a:schemeClr val="bg1"/>
                  </a:solidFill>
                  <a:latin typeface="Lora" pitchFamily="2" charset="0"/>
                  <a:ea typeface="Arial Unicode MS" pitchFamily="2"/>
                  <a:cs typeface="Poppins Medium" pitchFamily="2" charset="77"/>
                </a:rPr>
                <a:t>L</a:t>
              </a:r>
            </a:p>
          </p:txBody>
        </p:sp>
        <p:sp>
          <p:nvSpPr>
            <p:cNvPr id="9" name="Freeform: Shape 8394">
              <a:extLst>
                <a:ext uri="{FF2B5EF4-FFF2-40B4-BE49-F238E27FC236}">
                  <a16:creationId xmlns:a16="http://schemas.microsoft.com/office/drawing/2014/main" id="{F1BC2910-4E28-4C4F-AE23-5FE711BA969F}"/>
                </a:ext>
              </a:extLst>
            </p:cNvPr>
            <p:cNvSpPr/>
            <p:nvPr/>
          </p:nvSpPr>
          <p:spPr>
            <a:xfrm>
              <a:off x="15751493" y="11713817"/>
              <a:ext cx="5465854" cy="223397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245" h="138">
                  <a:moveTo>
                    <a:pt x="0" y="0"/>
                  </a:moveTo>
                  <a:lnTo>
                    <a:pt x="0" y="0"/>
                  </a:lnTo>
                  <a:lnTo>
                    <a:pt x="0" y="138"/>
                  </a:lnTo>
                  <a:lnTo>
                    <a:pt x="1245" y="138"/>
                  </a:lnTo>
                  <a:lnTo>
                    <a:pt x="1245" y="0"/>
                  </a:ln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67500" tIns="33750" rIns="67500" bIns="33750" anchor="ctr" anchorCtr="1" compatLnSpc="0"/>
            <a:lstStyle/>
            <a:p>
              <a:pPr hangingPunct="0"/>
              <a:endParaRPr lang="en-US" sz="1050">
                <a:latin typeface="Lora" pitchFamily="2" charset="0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0" name="Freeform: Shape 8541">
              <a:extLst>
                <a:ext uri="{FF2B5EF4-FFF2-40B4-BE49-F238E27FC236}">
                  <a16:creationId xmlns:a16="http://schemas.microsoft.com/office/drawing/2014/main" id="{8E173255-DBF8-4307-AACA-744960AEF53C}"/>
                </a:ext>
              </a:extLst>
            </p:cNvPr>
            <p:cNvSpPr/>
            <p:nvPr/>
          </p:nvSpPr>
          <p:spPr>
            <a:xfrm>
              <a:off x="9220367" y="5747467"/>
              <a:ext cx="5461447" cy="6208005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244" h="1245">
                  <a:moveTo>
                    <a:pt x="0" y="0"/>
                  </a:moveTo>
                  <a:lnTo>
                    <a:pt x="0" y="0"/>
                  </a:lnTo>
                  <a:lnTo>
                    <a:pt x="0" y="1245"/>
                  </a:lnTo>
                  <a:lnTo>
                    <a:pt x="1244" y="1245"/>
                  </a:lnTo>
                  <a:lnTo>
                    <a:pt x="1244" y="1245"/>
                  </a:lnTo>
                  <a:lnTo>
                    <a:pt x="1244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  <a:alpha val="10000"/>
              </a:schemeClr>
            </a:solidFill>
            <a:ln cap="flat">
              <a:noFill/>
              <a:prstDash val="solid"/>
            </a:ln>
            <a:effectLst>
              <a:outerShdw blurRad="76200" sx="102000" sy="102000" algn="ctr" rotWithShape="0">
                <a:prstClr val="black">
                  <a:alpha val="18000"/>
                </a:prstClr>
              </a:outerShdw>
            </a:effectLst>
          </p:spPr>
          <p:txBody>
            <a:bodyPr vert="horz" wrap="none" lIns="67500" tIns="33750" rIns="67500" bIns="33750" anchor="ctr" anchorCtr="1" compatLnSpc="0"/>
            <a:lstStyle/>
            <a:p>
              <a:pPr hangingPunct="0"/>
              <a:endParaRPr lang="en-US" sz="1050">
                <a:latin typeface="Lora" pitchFamily="2" charset="0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1" name="Freeform: Shape 8542">
              <a:extLst>
                <a:ext uri="{FF2B5EF4-FFF2-40B4-BE49-F238E27FC236}">
                  <a16:creationId xmlns:a16="http://schemas.microsoft.com/office/drawing/2014/main" id="{655BFE19-4D3C-4858-A3C4-2BE43B30DD27}"/>
                </a:ext>
              </a:extLst>
            </p:cNvPr>
            <p:cNvSpPr/>
            <p:nvPr/>
          </p:nvSpPr>
          <p:spPr>
            <a:xfrm>
              <a:off x="9229156" y="11713804"/>
              <a:ext cx="5461447" cy="223397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244" h="138">
                  <a:moveTo>
                    <a:pt x="0" y="0"/>
                  </a:moveTo>
                  <a:lnTo>
                    <a:pt x="0" y="0"/>
                  </a:lnTo>
                  <a:lnTo>
                    <a:pt x="0" y="138"/>
                  </a:lnTo>
                  <a:lnTo>
                    <a:pt x="1244" y="138"/>
                  </a:lnTo>
                  <a:lnTo>
                    <a:pt x="1244" y="0"/>
                  </a:ln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67500" tIns="33750" rIns="67500" bIns="33750" anchor="ctr" anchorCtr="1" compatLnSpc="0"/>
            <a:lstStyle/>
            <a:p>
              <a:pPr hangingPunct="0"/>
              <a:endParaRPr lang="en-US" sz="1050">
                <a:latin typeface="Lora" pitchFamily="2" charset="0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2" name="Freeform: Shape 8543">
              <a:extLst>
                <a:ext uri="{FF2B5EF4-FFF2-40B4-BE49-F238E27FC236}">
                  <a16:creationId xmlns:a16="http://schemas.microsoft.com/office/drawing/2014/main" id="{8E2505D7-0224-4F18-B831-115375C24C98}"/>
                </a:ext>
              </a:extLst>
            </p:cNvPr>
            <p:cNvSpPr/>
            <p:nvPr/>
          </p:nvSpPr>
          <p:spPr>
            <a:xfrm>
              <a:off x="12874078" y="4870191"/>
              <a:ext cx="2304140" cy="22999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50" h="549">
                  <a:moveTo>
                    <a:pt x="550" y="275"/>
                  </a:moveTo>
                  <a:cubicBezTo>
                    <a:pt x="550" y="426"/>
                    <a:pt x="427" y="549"/>
                    <a:pt x="275" y="549"/>
                  </a:cubicBezTo>
                  <a:cubicBezTo>
                    <a:pt x="124" y="549"/>
                    <a:pt x="0" y="426"/>
                    <a:pt x="0" y="275"/>
                  </a:cubicBezTo>
                  <a:cubicBezTo>
                    <a:pt x="0" y="123"/>
                    <a:pt x="124" y="0"/>
                    <a:pt x="275" y="0"/>
                  </a:cubicBezTo>
                  <a:cubicBezTo>
                    <a:pt x="427" y="0"/>
                    <a:pt x="550" y="123"/>
                    <a:pt x="550" y="275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67500" tIns="33750" rIns="67500" bIns="33750" anchor="ctr" anchorCtr="1" compatLnSpc="0"/>
            <a:lstStyle/>
            <a:p>
              <a:pPr algn="ctr" hangingPunct="0"/>
              <a:r>
                <a:rPr lang="en-US" sz="2400" b="1" dirty="0">
                  <a:solidFill>
                    <a:schemeClr val="bg1"/>
                  </a:solidFill>
                  <a:latin typeface="Lora" pitchFamily="2" charset="0"/>
                  <a:ea typeface="Arial Unicode MS" pitchFamily="2"/>
                  <a:cs typeface="Poppins Medium" pitchFamily="2" charset="77"/>
                </a:rPr>
                <a:t>W</a:t>
              </a:r>
            </a:p>
          </p:txBody>
        </p:sp>
        <p:sp>
          <p:nvSpPr>
            <p:cNvPr id="13" name="CuadroTexto 395">
              <a:extLst>
                <a:ext uri="{FF2B5EF4-FFF2-40B4-BE49-F238E27FC236}">
                  <a16:creationId xmlns:a16="http://schemas.microsoft.com/office/drawing/2014/main" id="{6861BDB9-1AD6-4A8D-88FB-1150D15B3261}"/>
                </a:ext>
              </a:extLst>
            </p:cNvPr>
            <p:cNvSpPr txBox="1"/>
            <p:nvPr/>
          </p:nvSpPr>
          <p:spPr>
            <a:xfrm>
              <a:off x="2711102" y="6175017"/>
              <a:ext cx="2788008" cy="6748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Lora" pitchFamily="2" charset="0"/>
                  <a:ea typeface="Roboto Medium" panose="02000000000000000000" pitchFamily="2" charset="0"/>
                  <a:cs typeface="Poppins Medium" pitchFamily="2" charset="77"/>
                </a:rPr>
                <a:t>What I Know</a:t>
              </a:r>
            </a:p>
          </p:txBody>
        </p:sp>
        <p:sp>
          <p:nvSpPr>
            <p:cNvPr id="14" name="CuadroTexto 395">
              <a:extLst>
                <a:ext uri="{FF2B5EF4-FFF2-40B4-BE49-F238E27FC236}">
                  <a16:creationId xmlns:a16="http://schemas.microsoft.com/office/drawing/2014/main" id="{1648B582-DB95-4719-9F0E-D0D31A7BBBDD}"/>
                </a:ext>
              </a:extLst>
            </p:cNvPr>
            <p:cNvSpPr txBox="1"/>
            <p:nvPr/>
          </p:nvSpPr>
          <p:spPr>
            <a:xfrm>
              <a:off x="9196842" y="6175017"/>
              <a:ext cx="3553920" cy="6748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Lora" pitchFamily="2" charset="0"/>
                  <a:ea typeface="Roboto Medium" panose="02000000000000000000" pitchFamily="2" charset="0"/>
                  <a:cs typeface="Poppins Medium" pitchFamily="2" charset="77"/>
                </a:rPr>
                <a:t>What I Wonder</a:t>
              </a:r>
            </a:p>
          </p:txBody>
        </p:sp>
        <p:sp>
          <p:nvSpPr>
            <p:cNvPr id="15" name="CuadroTexto 395">
              <a:extLst>
                <a:ext uri="{FF2B5EF4-FFF2-40B4-BE49-F238E27FC236}">
                  <a16:creationId xmlns:a16="http://schemas.microsoft.com/office/drawing/2014/main" id="{8C619C9A-4DEA-4CEE-BF20-906A5091F758}"/>
                </a:ext>
              </a:extLst>
            </p:cNvPr>
            <p:cNvSpPr txBox="1"/>
            <p:nvPr/>
          </p:nvSpPr>
          <p:spPr>
            <a:xfrm>
              <a:off x="15758930" y="6175017"/>
              <a:ext cx="3285932" cy="6748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Lora" pitchFamily="2" charset="0"/>
                  <a:ea typeface="Roboto Medium" panose="02000000000000000000" pitchFamily="2" charset="0"/>
                  <a:cs typeface="Poppins Medium" pitchFamily="2" charset="77"/>
                </a:rPr>
                <a:t>What I Learned</a:t>
              </a:r>
            </a:p>
          </p:txBody>
        </p:sp>
        <p:sp>
          <p:nvSpPr>
            <p:cNvPr id="16" name="Rectangle 56">
              <a:extLst>
                <a:ext uri="{FF2B5EF4-FFF2-40B4-BE49-F238E27FC236}">
                  <a16:creationId xmlns:a16="http://schemas.microsoft.com/office/drawing/2014/main" id="{15AD5A1A-F3B9-439F-9ABD-6985C06AE968}"/>
                </a:ext>
              </a:extLst>
            </p:cNvPr>
            <p:cNvSpPr/>
            <p:nvPr/>
          </p:nvSpPr>
          <p:spPr>
            <a:xfrm>
              <a:off x="3268932" y="8047306"/>
              <a:ext cx="4226445" cy="8998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Solid understanding, built on knowledge and experience.</a:t>
              </a:r>
            </a:p>
          </p:txBody>
        </p:sp>
        <p:sp>
          <p:nvSpPr>
            <p:cNvPr id="17" name="Rectangle 56">
              <a:extLst>
                <a:ext uri="{FF2B5EF4-FFF2-40B4-BE49-F238E27FC236}">
                  <a16:creationId xmlns:a16="http://schemas.microsoft.com/office/drawing/2014/main" id="{367D111D-2ACE-4520-9BD6-9E8E7F82CA7C}"/>
                </a:ext>
              </a:extLst>
            </p:cNvPr>
            <p:cNvSpPr/>
            <p:nvPr/>
          </p:nvSpPr>
          <p:spPr>
            <a:xfrm>
              <a:off x="9830993" y="8047306"/>
              <a:ext cx="4226445" cy="8998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Curiosity sparks questions, deeper understanding.</a:t>
              </a:r>
            </a:p>
          </p:txBody>
        </p:sp>
        <p:sp>
          <p:nvSpPr>
            <p:cNvPr id="18" name="Rectangle 56">
              <a:extLst>
                <a:ext uri="{FF2B5EF4-FFF2-40B4-BE49-F238E27FC236}">
                  <a16:creationId xmlns:a16="http://schemas.microsoft.com/office/drawing/2014/main" id="{68B136A5-26D8-44B9-A8FF-879B19D1830B}"/>
                </a:ext>
              </a:extLst>
            </p:cNvPr>
            <p:cNvSpPr/>
            <p:nvPr/>
          </p:nvSpPr>
          <p:spPr>
            <a:xfrm>
              <a:off x="16352588" y="8047306"/>
              <a:ext cx="4226445" cy="8998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New insights gained through exploration.</a:t>
              </a:r>
            </a:p>
          </p:txBody>
        </p:sp>
        <p:sp>
          <p:nvSpPr>
            <p:cNvPr id="19" name="Rectangle 56">
              <a:extLst>
                <a:ext uri="{FF2B5EF4-FFF2-40B4-BE49-F238E27FC236}">
                  <a16:creationId xmlns:a16="http://schemas.microsoft.com/office/drawing/2014/main" id="{0BD425EB-7BEC-4DFA-809C-DD9990984C00}"/>
                </a:ext>
              </a:extLst>
            </p:cNvPr>
            <p:cNvSpPr/>
            <p:nvPr/>
          </p:nvSpPr>
          <p:spPr>
            <a:xfrm>
              <a:off x="3268932" y="9709853"/>
              <a:ext cx="4226445" cy="8998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Existing information forms the foundation for learning.</a:t>
              </a:r>
            </a:p>
          </p:txBody>
        </p:sp>
        <p:sp>
          <p:nvSpPr>
            <p:cNvPr id="20" name="Rectangle 56">
              <a:extLst>
                <a:ext uri="{FF2B5EF4-FFF2-40B4-BE49-F238E27FC236}">
                  <a16:creationId xmlns:a16="http://schemas.microsoft.com/office/drawing/2014/main" id="{F5549F58-E1FE-4660-A49F-C86940F75A9A}"/>
                </a:ext>
              </a:extLst>
            </p:cNvPr>
            <p:cNvSpPr/>
            <p:nvPr/>
          </p:nvSpPr>
          <p:spPr>
            <a:xfrm>
              <a:off x="9830993" y="9709853"/>
              <a:ext cx="4226445" cy="8998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Unanswered queries inspire further exploration.</a:t>
              </a:r>
            </a:p>
          </p:txBody>
        </p:sp>
        <p:sp>
          <p:nvSpPr>
            <p:cNvPr id="21" name="Rectangle 56">
              <a:extLst>
                <a:ext uri="{FF2B5EF4-FFF2-40B4-BE49-F238E27FC236}">
                  <a16:creationId xmlns:a16="http://schemas.microsoft.com/office/drawing/2014/main" id="{83246B6F-B578-4327-A2AD-0D5CDE9AE2D3}"/>
                </a:ext>
              </a:extLst>
            </p:cNvPr>
            <p:cNvSpPr/>
            <p:nvPr/>
          </p:nvSpPr>
          <p:spPr>
            <a:xfrm>
              <a:off x="16352588" y="9709853"/>
              <a:ext cx="4226445" cy="8998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Acquired knowledge broadens perspectives.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DB93EF19-4B5B-45A6-9082-5A7823B79490}"/>
              </a:ext>
            </a:extLst>
          </p:cNvPr>
          <p:cNvSpPr txBox="1"/>
          <p:nvPr/>
        </p:nvSpPr>
        <p:spPr>
          <a:xfrm>
            <a:off x="1524000" y="364910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ea typeface="Cambria" panose="02040503050406030204" pitchFamily="18" charset="0"/>
                <a:cs typeface="+mj-cs"/>
              </a:rPr>
              <a:t>KWL Chart PowerPoint</a:t>
            </a:r>
          </a:p>
        </p:txBody>
      </p:sp>
    </p:spTree>
    <p:extLst>
      <p:ext uri="{BB962C8B-B14F-4D97-AF65-F5344CB8AC3E}">
        <p14:creationId xmlns:p14="http://schemas.microsoft.com/office/powerpoint/2010/main" val="652536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A15B99F-1FE7-6640-AF90-F4DF4B17129F}"/>
              </a:ext>
            </a:extLst>
          </p:cNvPr>
          <p:cNvGrpSpPr/>
          <p:nvPr/>
        </p:nvGrpSpPr>
        <p:grpSpPr>
          <a:xfrm>
            <a:off x="1167164" y="1953783"/>
            <a:ext cx="9857674" cy="3545318"/>
            <a:chOff x="2041418" y="2268209"/>
            <a:chExt cx="8109165" cy="2916465"/>
          </a:xfrm>
        </p:grpSpPr>
        <p:sp>
          <p:nvSpPr>
            <p:cNvPr id="5" name="Rounded Rectangle 23">
              <a:extLst>
                <a:ext uri="{FF2B5EF4-FFF2-40B4-BE49-F238E27FC236}">
                  <a16:creationId xmlns:a16="http://schemas.microsoft.com/office/drawing/2014/main" id="{235B3235-D870-4069-B49E-09AAB068792C}"/>
                </a:ext>
              </a:extLst>
            </p:cNvPr>
            <p:cNvSpPr/>
            <p:nvPr/>
          </p:nvSpPr>
          <p:spPr>
            <a:xfrm>
              <a:off x="2041418" y="2268209"/>
              <a:ext cx="2569050" cy="2707469"/>
            </a:xfrm>
            <a:prstGeom prst="roundRect">
              <a:avLst/>
            </a:pr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622" tIns="68562" rIns="685622" bIns="68562" numCol="1" anchor="ctr" anchorCtr="1" compatLnSpc="1">
              <a:prstTxWarp prst="textNoShape">
                <a:avLst/>
              </a:prstTxWarp>
            </a:bodyPr>
            <a:lstStyle/>
            <a:p>
              <a:endParaRPr lang="en-US" sz="1050" kern="0">
                <a:solidFill>
                  <a:prstClr val="white"/>
                </a:solidFill>
                <a:latin typeface="Lora" pitchFamily="2" charset="0"/>
                <a:cs typeface="Arial" pitchFamily="34" charset="0"/>
              </a:endParaRPr>
            </a:p>
          </p:txBody>
        </p:sp>
        <p:sp>
          <p:nvSpPr>
            <p:cNvPr id="6" name="Freeform 25">
              <a:extLst>
                <a:ext uri="{FF2B5EF4-FFF2-40B4-BE49-F238E27FC236}">
                  <a16:creationId xmlns:a16="http://schemas.microsoft.com/office/drawing/2014/main" id="{918AC2EF-91B9-43D1-B5FE-CB29537AC188}"/>
                </a:ext>
              </a:extLst>
            </p:cNvPr>
            <p:cNvSpPr/>
            <p:nvPr/>
          </p:nvSpPr>
          <p:spPr>
            <a:xfrm>
              <a:off x="2135857" y="3116638"/>
              <a:ext cx="2380172" cy="1759512"/>
            </a:xfrm>
            <a:custGeom>
              <a:avLst/>
              <a:gdLst>
                <a:gd name="connsiteX0" fmla="*/ 0 w 6175587"/>
                <a:gd name="connsiteY0" fmla="*/ 0 h 4565226"/>
                <a:gd name="connsiteX1" fmla="*/ 6175587 w 6175587"/>
                <a:gd name="connsiteY1" fmla="*/ 0 h 4565226"/>
                <a:gd name="connsiteX2" fmla="*/ 6175587 w 6175587"/>
                <a:gd name="connsiteY2" fmla="*/ 3535941 h 4565226"/>
                <a:gd name="connsiteX3" fmla="*/ 5146303 w 6175587"/>
                <a:gd name="connsiteY3" fmla="*/ 4565226 h 4565226"/>
                <a:gd name="connsiteX4" fmla="*/ 1029285 w 6175587"/>
                <a:gd name="connsiteY4" fmla="*/ 4565226 h 4565226"/>
                <a:gd name="connsiteX5" fmla="*/ 0 w 6175587"/>
                <a:gd name="connsiteY5" fmla="*/ 3535941 h 4565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75587" h="4565226">
                  <a:moveTo>
                    <a:pt x="0" y="0"/>
                  </a:moveTo>
                  <a:lnTo>
                    <a:pt x="6175587" y="0"/>
                  </a:lnTo>
                  <a:lnTo>
                    <a:pt x="6175587" y="3535941"/>
                  </a:lnTo>
                  <a:cubicBezTo>
                    <a:pt x="6175587" y="4104399"/>
                    <a:pt x="5714761" y="4565226"/>
                    <a:pt x="5146303" y="4565226"/>
                  </a:cubicBezTo>
                  <a:lnTo>
                    <a:pt x="1029285" y="4565226"/>
                  </a:lnTo>
                  <a:cubicBezTo>
                    <a:pt x="460827" y="4565226"/>
                    <a:pt x="0" y="4104399"/>
                    <a:pt x="0" y="353594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622" tIns="68562" rIns="685622" bIns="68562" numCol="1" anchor="ctr" anchorCtr="1" compatLnSpc="1">
              <a:prstTxWarp prst="textNoShape">
                <a:avLst/>
              </a:prstTxWarp>
              <a:noAutofit/>
            </a:bodyPr>
            <a:lstStyle/>
            <a:p>
              <a:endParaRPr lang="en-US" sz="1050" kern="0">
                <a:solidFill>
                  <a:prstClr val="white"/>
                </a:solidFill>
                <a:latin typeface="Lora" pitchFamily="2" charset="0"/>
                <a:cs typeface="Arial" pitchFamily="34" charset="0"/>
              </a:endParaRPr>
            </a:p>
          </p:txBody>
        </p:sp>
        <p:sp>
          <p:nvSpPr>
            <p:cNvPr id="8" name="Rounded Rectangle 31">
              <a:extLst>
                <a:ext uri="{FF2B5EF4-FFF2-40B4-BE49-F238E27FC236}">
                  <a16:creationId xmlns:a16="http://schemas.microsoft.com/office/drawing/2014/main" id="{2573392C-94A9-4F7F-9876-B28EC4AB6BA1}"/>
                </a:ext>
              </a:extLst>
            </p:cNvPr>
            <p:cNvSpPr/>
            <p:nvPr/>
          </p:nvSpPr>
          <p:spPr>
            <a:xfrm>
              <a:off x="4811475" y="2268209"/>
              <a:ext cx="2569050" cy="2707469"/>
            </a:xfrm>
            <a:prstGeom prst="roundRect">
              <a:avLst/>
            </a:pr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622" tIns="68562" rIns="685622" bIns="68562" numCol="1" anchor="ctr" anchorCtr="1" compatLnSpc="1">
              <a:prstTxWarp prst="textNoShape">
                <a:avLst/>
              </a:prstTxWarp>
            </a:bodyPr>
            <a:lstStyle/>
            <a:p>
              <a:endParaRPr lang="en-US" sz="1050" kern="0">
                <a:solidFill>
                  <a:prstClr val="white"/>
                </a:solidFill>
                <a:latin typeface="Lora" pitchFamily="2" charset="0"/>
                <a:cs typeface="Arial" pitchFamily="34" charset="0"/>
              </a:endParaRPr>
            </a:p>
          </p:txBody>
        </p:sp>
        <p:sp>
          <p:nvSpPr>
            <p:cNvPr id="9" name="Freeform 32">
              <a:extLst>
                <a:ext uri="{FF2B5EF4-FFF2-40B4-BE49-F238E27FC236}">
                  <a16:creationId xmlns:a16="http://schemas.microsoft.com/office/drawing/2014/main" id="{D6E26CD1-E080-4CA0-81B1-807ABC5E42FB}"/>
                </a:ext>
              </a:extLst>
            </p:cNvPr>
            <p:cNvSpPr/>
            <p:nvPr/>
          </p:nvSpPr>
          <p:spPr>
            <a:xfrm>
              <a:off x="4905914" y="3116638"/>
              <a:ext cx="2380172" cy="1759512"/>
            </a:xfrm>
            <a:custGeom>
              <a:avLst/>
              <a:gdLst>
                <a:gd name="connsiteX0" fmla="*/ 0 w 6175587"/>
                <a:gd name="connsiteY0" fmla="*/ 0 h 4565226"/>
                <a:gd name="connsiteX1" fmla="*/ 6175587 w 6175587"/>
                <a:gd name="connsiteY1" fmla="*/ 0 h 4565226"/>
                <a:gd name="connsiteX2" fmla="*/ 6175587 w 6175587"/>
                <a:gd name="connsiteY2" fmla="*/ 3535941 h 4565226"/>
                <a:gd name="connsiteX3" fmla="*/ 5146303 w 6175587"/>
                <a:gd name="connsiteY3" fmla="*/ 4565226 h 4565226"/>
                <a:gd name="connsiteX4" fmla="*/ 1029285 w 6175587"/>
                <a:gd name="connsiteY4" fmla="*/ 4565226 h 4565226"/>
                <a:gd name="connsiteX5" fmla="*/ 0 w 6175587"/>
                <a:gd name="connsiteY5" fmla="*/ 3535941 h 4565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75587" h="4565226">
                  <a:moveTo>
                    <a:pt x="0" y="0"/>
                  </a:moveTo>
                  <a:lnTo>
                    <a:pt x="6175587" y="0"/>
                  </a:lnTo>
                  <a:lnTo>
                    <a:pt x="6175587" y="3535941"/>
                  </a:lnTo>
                  <a:cubicBezTo>
                    <a:pt x="6175587" y="4104399"/>
                    <a:pt x="5714761" y="4565226"/>
                    <a:pt x="5146303" y="4565226"/>
                  </a:cubicBezTo>
                  <a:lnTo>
                    <a:pt x="1029285" y="4565226"/>
                  </a:lnTo>
                  <a:cubicBezTo>
                    <a:pt x="460827" y="4565226"/>
                    <a:pt x="0" y="4104399"/>
                    <a:pt x="0" y="353594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622" tIns="68562" rIns="685622" bIns="68562" numCol="1" anchor="ctr" anchorCtr="1" compatLnSpc="1">
              <a:prstTxWarp prst="textNoShape">
                <a:avLst/>
              </a:prstTxWarp>
              <a:noAutofit/>
            </a:bodyPr>
            <a:lstStyle/>
            <a:p>
              <a:endParaRPr lang="en-US" sz="1050" kern="0">
                <a:solidFill>
                  <a:prstClr val="white"/>
                </a:solidFill>
                <a:latin typeface="Lora" pitchFamily="2" charset="0"/>
                <a:cs typeface="Arial" pitchFamily="34" charset="0"/>
              </a:endParaRPr>
            </a:p>
          </p:txBody>
        </p:sp>
        <p:sp>
          <p:nvSpPr>
            <p:cNvPr id="11" name="Rounded Rectangle 36">
              <a:extLst>
                <a:ext uri="{FF2B5EF4-FFF2-40B4-BE49-F238E27FC236}">
                  <a16:creationId xmlns:a16="http://schemas.microsoft.com/office/drawing/2014/main" id="{AFB62CA5-E847-4526-85D5-44858E716867}"/>
                </a:ext>
              </a:extLst>
            </p:cNvPr>
            <p:cNvSpPr/>
            <p:nvPr/>
          </p:nvSpPr>
          <p:spPr>
            <a:xfrm>
              <a:off x="7581533" y="2268209"/>
              <a:ext cx="2569050" cy="2707469"/>
            </a:xfrm>
            <a:prstGeom prst="roundRect">
              <a:avLst/>
            </a:pr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622" tIns="68562" rIns="685622" bIns="68562" numCol="1" anchor="ctr" anchorCtr="1" compatLnSpc="1">
              <a:prstTxWarp prst="textNoShape">
                <a:avLst/>
              </a:prstTxWarp>
            </a:bodyPr>
            <a:lstStyle/>
            <a:p>
              <a:endParaRPr lang="en-US" sz="1050" kern="0">
                <a:solidFill>
                  <a:prstClr val="white"/>
                </a:solidFill>
                <a:latin typeface="Lora" pitchFamily="2" charset="0"/>
                <a:cs typeface="Arial" pitchFamily="34" charset="0"/>
              </a:endParaRPr>
            </a:p>
          </p:txBody>
        </p:sp>
        <p:sp>
          <p:nvSpPr>
            <p:cNvPr id="12" name="Freeform 37">
              <a:extLst>
                <a:ext uri="{FF2B5EF4-FFF2-40B4-BE49-F238E27FC236}">
                  <a16:creationId xmlns:a16="http://schemas.microsoft.com/office/drawing/2014/main" id="{085A11ED-E6FB-4431-B76A-0646E4E47E2A}"/>
                </a:ext>
              </a:extLst>
            </p:cNvPr>
            <p:cNvSpPr/>
            <p:nvPr/>
          </p:nvSpPr>
          <p:spPr>
            <a:xfrm>
              <a:off x="7675972" y="3116638"/>
              <a:ext cx="2380172" cy="1759512"/>
            </a:xfrm>
            <a:custGeom>
              <a:avLst/>
              <a:gdLst>
                <a:gd name="connsiteX0" fmla="*/ 0 w 6175587"/>
                <a:gd name="connsiteY0" fmla="*/ 0 h 4565226"/>
                <a:gd name="connsiteX1" fmla="*/ 6175587 w 6175587"/>
                <a:gd name="connsiteY1" fmla="*/ 0 h 4565226"/>
                <a:gd name="connsiteX2" fmla="*/ 6175587 w 6175587"/>
                <a:gd name="connsiteY2" fmla="*/ 3535941 h 4565226"/>
                <a:gd name="connsiteX3" fmla="*/ 5146303 w 6175587"/>
                <a:gd name="connsiteY3" fmla="*/ 4565226 h 4565226"/>
                <a:gd name="connsiteX4" fmla="*/ 1029285 w 6175587"/>
                <a:gd name="connsiteY4" fmla="*/ 4565226 h 4565226"/>
                <a:gd name="connsiteX5" fmla="*/ 0 w 6175587"/>
                <a:gd name="connsiteY5" fmla="*/ 3535941 h 4565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75587" h="4565226">
                  <a:moveTo>
                    <a:pt x="0" y="0"/>
                  </a:moveTo>
                  <a:lnTo>
                    <a:pt x="6175587" y="0"/>
                  </a:lnTo>
                  <a:lnTo>
                    <a:pt x="6175587" y="3535941"/>
                  </a:lnTo>
                  <a:cubicBezTo>
                    <a:pt x="6175587" y="4104399"/>
                    <a:pt x="5714761" y="4565226"/>
                    <a:pt x="5146303" y="4565226"/>
                  </a:cubicBezTo>
                  <a:lnTo>
                    <a:pt x="1029285" y="4565226"/>
                  </a:lnTo>
                  <a:cubicBezTo>
                    <a:pt x="460827" y="4565226"/>
                    <a:pt x="0" y="4104399"/>
                    <a:pt x="0" y="353594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622" tIns="68562" rIns="685622" bIns="68562" numCol="1" anchor="ctr" anchorCtr="1" compatLnSpc="1">
              <a:prstTxWarp prst="textNoShape">
                <a:avLst/>
              </a:prstTxWarp>
              <a:noAutofit/>
            </a:bodyPr>
            <a:lstStyle/>
            <a:p>
              <a:endParaRPr lang="en-US" sz="1050" kern="0">
                <a:solidFill>
                  <a:prstClr val="white"/>
                </a:solidFill>
                <a:latin typeface="Lora" pitchFamily="2" charset="0"/>
                <a:cs typeface="Arial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8B7C7E0-C2C1-4B73-B540-6F9A26D7C521}"/>
                </a:ext>
              </a:extLst>
            </p:cNvPr>
            <p:cNvSpPr/>
            <p:nvPr/>
          </p:nvSpPr>
          <p:spPr>
            <a:xfrm>
              <a:off x="3017583" y="4613681"/>
              <a:ext cx="582306" cy="5709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ora" pitchFamily="2" charset="0"/>
                  <a:cs typeface="Poppins Medium" pitchFamily="2" charset="77"/>
                </a:rPr>
                <a:t>K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CF2D253-59F2-4810-82B5-4DCEC4D983D5}"/>
                </a:ext>
              </a:extLst>
            </p:cNvPr>
            <p:cNvSpPr/>
            <p:nvPr/>
          </p:nvSpPr>
          <p:spPr>
            <a:xfrm>
              <a:off x="5804847" y="4613681"/>
              <a:ext cx="582306" cy="5709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ora" pitchFamily="2" charset="0"/>
                  <a:cs typeface="Poppins Medium" pitchFamily="2" charset="77"/>
                </a:rPr>
                <a:t>W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0E374EE-8114-46A2-B060-05FA37C8FBFD}"/>
                </a:ext>
              </a:extLst>
            </p:cNvPr>
            <p:cNvSpPr/>
            <p:nvPr/>
          </p:nvSpPr>
          <p:spPr>
            <a:xfrm>
              <a:off x="8588460" y="4613681"/>
              <a:ext cx="582306" cy="5709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ora" pitchFamily="2" charset="0"/>
                  <a:cs typeface="Poppins Medium" pitchFamily="2" charset="77"/>
                </a:rPr>
                <a:t>L</a:t>
              </a:r>
            </a:p>
          </p:txBody>
        </p:sp>
        <p:sp>
          <p:nvSpPr>
            <p:cNvPr id="16" name="CuadroTexto 395">
              <a:extLst>
                <a:ext uri="{FF2B5EF4-FFF2-40B4-BE49-F238E27FC236}">
                  <a16:creationId xmlns:a16="http://schemas.microsoft.com/office/drawing/2014/main" id="{AEAE5BBC-BB24-47AA-A816-CB38CB319DD4}"/>
                </a:ext>
              </a:extLst>
            </p:cNvPr>
            <p:cNvSpPr txBox="1"/>
            <p:nvPr/>
          </p:nvSpPr>
          <p:spPr>
            <a:xfrm>
              <a:off x="2672489" y="2586635"/>
              <a:ext cx="13188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Lora" pitchFamily="2" charset="0"/>
                  <a:ea typeface="Roboto Medium" panose="02000000000000000000" pitchFamily="2" charset="0"/>
                  <a:cs typeface="Poppins Medium" pitchFamily="2" charset="77"/>
                </a:rPr>
                <a:t>What I Know</a:t>
              </a:r>
            </a:p>
          </p:txBody>
        </p:sp>
        <p:sp>
          <p:nvSpPr>
            <p:cNvPr id="17" name="CuadroTexto 395">
              <a:extLst>
                <a:ext uri="{FF2B5EF4-FFF2-40B4-BE49-F238E27FC236}">
                  <a16:creationId xmlns:a16="http://schemas.microsoft.com/office/drawing/2014/main" id="{4906AB16-FC85-4F7E-8700-DD41ED336F71}"/>
                </a:ext>
              </a:extLst>
            </p:cNvPr>
            <p:cNvSpPr txBox="1"/>
            <p:nvPr/>
          </p:nvSpPr>
          <p:spPr>
            <a:xfrm>
              <a:off x="5171356" y="2586635"/>
              <a:ext cx="18492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Lora" pitchFamily="2" charset="0"/>
                  <a:ea typeface="Roboto Medium" panose="02000000000000000000" pitchFamily="2" charset="0"/>
                  <a:cs typeface="Poppins Medium" pitchFamily="2" charset="77"/>
                </a:rPr>
                <a:t>What I Want To know</a:t>
              </a:r>
            </a:p>
          </p:txBody>
        </p:sp>
        <p:sp>
          <p:nvSpPr>
            <p:cNvPr id="18" name="CuadroTexto 395">
              <a:extLst>
                <a:ext uri="{FF2B5EF4-FFF2-40B4-BE49-F238E27FC236}">
                  <a16:creationId xmlns:a16="http://schemas.microsoft.com/office/drawing/2014/main" id="{7043A949-882B-4D69-B1C4-86E8BEA59AC7}"/>
                </a:ext>
              </a:extLst>
            </p:cNvPr>
            <p:cNvSpPr txBox="1"/>
            <p:nvPr/>
          </p:nvSpPr>
          <p:spPr>
            <a:xfrm>
              <a:off x="8088858" y="2586635"/>
              <a:ext cx="1554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Lora" pitchFamily="2" charset="0"/>
                  <a:ea typeface="Roboto Medium" panose="02000000000000000000" pitchFamily="2" charset="0"/>
                  <a:cs typeface="Poppins Medium" pitchFamily="2" charset="77"/>
                </a:rPr>
                <a:t>What I Learned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0EDEEE4-8D11-A993-A128-28E8152DD424}"/>
                </a:ext>
              </a:extLst>
            </p:cNvPr>
            <p:cNvGrpSpPr/>
            <p:nvPr/>
          </p:nvGrpSpPr>
          <p:grpSpPr>
            <a:xfrm>
              <a:off x="2458551" y="3482065"/>
              <a:ext cx="1734787" cy="1051741"/>
              <a:chOff x="1209798" y="3587300"/>
              <a:chExt cx="2313049" cy="1402322"/>
            </a:xfrm>
          </p:grpSpPr>
          <p:sp>
            <p:nvSpPr>
              <p:cNvPr id="3" name="Rectangle 56">
                <a:extLst>
                  <a:ext uri="{FF2B5EF4-FFF2-40B4-BE49-F238E27FC236}">
                    <a16:creationId xmlns:a16="http://schemas.microsoft.com/office/drawing/2014/main" id="{D90509C3-793B-900B-B465-57C1EFC19FBB}"/>
                  </a:ext>
                </a:extLst>
              </p:cNvPr>
              <p:cNvSpPr/>
              <p:nvPr/>
            </p:nvSpPr>
            <p:spPr>
              <a:xfrm>
                <a:off x="1209798" y="3587300"/>
                <a:ext cx="2313049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Solid understanding, built on knowledge and experience.</a:t>
                </a:r>
              </a:p>
            </p:txBody>
          </p:sp>
          <p:sp>
            <p:nvSpPr>
              <p:cNvPr id="29" name="Rectangle 56">
                <a:extLst>
                  <a:ext uri="{FF2B5EF4-FFF2-40B4-BE49-F238E27FC236}">
                    <a16:creationId xmlns:a16="http://schemas.microsoft.com/office/drawing/2014/main" id="{BBA112F9-D2C1-C7B6-392C-2FCCE8EF8B33}"/>
                  </a:ext>
                </a:extLst>
              </p:cNvPr>
              <p:cNvSpPr/>
              <p:nvPr/>
            </p:nvSpPr>
            <p:spPr>
              <a:xfrm>
                <a:off x="1209798" y="4497179"/>
                <a:ext cx="2313049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Existing information forms the foundation for learning.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1C5EE7E5-DC84-36F4-28FD-BD0FE6DB742D}"/>
                </a:ext>
              </a:extLst>
            </p:cNvPr>
            <p:cNvGrpSpPr/>
            <p:nvPr/>
          </p:nvGrpSpPr>
          <p:grpSpPr>
            <a:xfrm>
              <a:off x="5228608" y="3482065"/>
              <a:ext cx="1734787" cy="1051741"/>
              <a:chOff x="4801083" y="3587300"/>
              <a:chExt cx="2313049" cy="1402322"/>
            </a:xfrm>
          </p:grpSpPr>
          <p:sp>
            <p:nvSpPr>
              <p:cNvPr id="27" name="Rectangle 56">
                <a:extLst>
                  <a:ext uri="{FF2B5EF4-FFF2-40B4-BE49-F238E27FC236}">
                    <a16:creationId xmlns:a16="http://schemas.microsoft.com/office/drawing/2014/main" id="{25C9D1E0-240E-4B3B-8ACE-6551130DE72D}"/>
                  </a:ext>
                </a:extLst>
              </p:cNvPr>
              <p:cNvSpPr/>
              <p:nvPr/>
            </p:nvSpPr>
            <p:spPr>
              <a:xfrm>
                <a:off x="4801083" y="3587300"/>
                <a:ext cx="2313049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Curiosity sparks questions, deeper understanding.</a:t>
                </a:r>
              </a:p>
            </p:txBody>
          </p:sp>
          <p:sp>
            <p:nvSpPr>
              <p:cNvPr id="30" name="Rectangle 56">
                <a:extLst>
                  <a:ext uri="{FF2B5EF4-FFF2-40B4-BE49-F238E27FC236}">
                    <a16:creationId xmlns:a16="http://schemas.microsoft.com/office/drawing/2014/main" id="{96C2B8BC-33DC-AF9A-BAE7-2F7EF67801A6}"/>
                  </a:ext>
                </a:extLst>
              </p:cNvPr>
              <p:cNvSpPr/>
              <p:nvPr/>
            </p:nvSpPr>
            <p:spPr>
              <a:xfrm>
                <a:off x="4801083" y="4497179"/>
                <a:ext cx="2313049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Unanswered queries inspire further exploration.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2F30782-7571-2640-EAB2-5D4F9FEEBC67}"/>
                </a:ext>
              </a:extLst>
            </p:cNvPr>
            <p:cNvGrpSpPr/>
            <p:nvPr/>
          </p:nvGrpSpPr>
          <p:grpSpPr>
            <a:xfrm>
              <a:off x="7998667" y="3482065"/>
              <a:ext cx="1734787" cy="1051741"/>
              <a:chOff x="8370222" y="3587300"/>
              <a:chExt cx="2313049" cy="1402322"/>
            </a:xfrm>
          </p:grpSpPr>
          <p:sp>
            <p:nvSpPr>
              <p:cNvPr id="28" name="Rectangle 56">
                <a:extLst>
                  <a:ext uri="{FF2B5EF4-FFF2-40B4-BE49-F238E27FC236}">
                    <a16:creationId xmlns:a16="http://schemas.microsoft.com/office/drawing/2014/main" id="{1AC407F4-6C4E-FDE9-EAB9-50042E9394D5}"/>
                  </a:ext>
                </a:extLst>
              </p:cNvPr>
              <p:cNvSpPr/>
              <p:nvPr/>
            </p:nvSpPr>
            <p:spPr>
              <a:xfrm>
                <a:off x="8370222" y="3587300"/>
                <a:ext cx="2313049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New insights gained through exploration.</a:t>
                </a:r>
              </a:p>
            </p:txBody>
          </p:sp>
          <p:sp>
            <p:nvSpPr>
              <p:cNvPr id="31" name="Rectangle 56">
                <a:extLst>
                  <a:ext uri="{FF2B5EF4-FFF2-40B4-BE49-F238E27FC236}">
                    <a16:creationId xmlns:a16="http://schemas.microsoft.com/office/drawing/2014/main" id="{60855640-D2B2-25BA-13A2-421B1D590D37}"/>
                  </a:ext>
                </a:extLst>
              </p:cNvPr>
              <p:cNvSpPr/>
              <p:nvPr/>
            </p:nvSpPr>
            <p:spPr>
              <a:xfrm>
                <a:off x="8370222" y="4497179"/>
                <a:ext cx="2313049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Acquired knowledge broadens perspectives.</a:t>
                </a:r>
              </a:p>
            </p:txBody>
          </p: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80709B8-FCA0-303F-EC2A-5CF5345A73F4}"/>
              </a:ext>
            </a:extLst>
          </p:cNvPr>
          <p:cNvSpPr txBox="1"/>
          <p:nvPr/>
        </p:nvSpPr>
        <p:spPr>
          <a:xfrm>
            <a:off x="1524000" y="364910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ea typeface="Cambria" panose="02040503050406030204" pitchFamily="18" charset="0"/>
                <a:cs typeface="+mj-cs"/>
              </a:rPr>
              <a:t>KWL Chart PowerPoint</a:t>
            </a:r>
          </a:p>
        </p:txBody>
      </p:sp>
    </p:spTree>
    <p:extLst>
      <p:ext uri="{BB962C8B-B14F-4D97-AF65-F5344CB8AC3E}">
        <p14:creationId xmlns:p14="http://schemas.microsoft.com/office/powerpoint/2010/main" val="3307551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C7CDB1F4-A840-300B-B68A-9F4BFD916F4B}"/>
              </a:ext>
            </a:extLst>
          </p:cNvPr>
          <p:cNvGrpSpPr/>
          <p:nvPr/>
        </p:nvGrpSpPr>
        <p:grpSpPr>
          <a:xfrm>
            <a:off x="1164904" y="1960259"/>
            <a:ext cx="9862194" cy="3615042"/>
            <a:chOff x="1998780" y="2265921"/>
            <a:chExt cx="8194442" cy="3003717"/>
          </a:xfrm>
        </p:grpSpPr>
        <p:sp>
          <p:nvSpPr>
            <p:cNvPr id="4" name="Rounded Rectangle 19">
              <a:extLst>
                <a:ext uri="{FF2B5EF4-FFF2-40B4-BE49-F238E27FC236}">
                  <a16:creationId xmlns:a16="http://schemas.microsoft.com/office/drawing/2014/main" id="{C7FE146F-B912-4784-897A-48C4114685DC}"/>
                </a:ext>
              </a:extLst>
            </p:cNvPr>
            <p:cNvSpPr/>
            <p:nvPr/>
          </p:nvSpPr>
          <p:spPr>
            <a:xfrm>
              <a:off x="1998780" y="2474789"/>
              <a:ext cx="689475" cy="2585981"/>
            </a:xfrm>
            <a:prstGeom prst="roundRect">
              <a:avLst>
                <a:gd name="adj" fmla="val 2685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latin typeface="Lora" pitchFamily="2" charset="0"/>
              </a:endParaRPr>
            </a:p>
          </p:txBody>
        </p:sp>
        <p:sp>
          <p:nvSpPr>
            <p:cNvPr id="5" name="Rounded Rectangle 20">
              <a:extLst>
                <a:ext uri="{FF2B5EF4-FFF2-40B4-BE49-F238E27FC236}">
                  <a16:creationId xmlns:a16="http://schemas.microsoft.com/office/drawing/2014/main" id="{70554FB3-E8FF-47C1-A20C-3F5813D09AE5}"/>
                </a:ext>
              </a:extLst>
            </p:cNvPr>
            <p:cNvSpPr/>
            <p:nvPr/>
          </p:nvSpPr>
          <p:spPr>
            <a:xfrm>
              <a:off x="2419468" y="2265921"/>
              <a:ext cx="2109344" cy="3003717"/>
            </a:xfrm>
            <a:prstGeom prst="roundRect">
              <a:avLst>
                <a:gd name="adj" fmla="val 9311"/>
              </a:avLst>
            </a:prstGeom>
            <a:solidFill>
              <a:schemeClr val="accent4">
                <a:lumMod val="40000"/>
                <a:lumOff val="6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latin typeface="Lora" pitchFamily="2" charset="0"/>
              </a:endParaRPr>
            </a:p>
          </p:txBody>
        </p:sp>
        <p:sp>
          <p:nvSpPr>
            <p:cNvPr id="6" name="Rounded Rectangle 29">
              <a:extLst>
                <a:ext uri="{FF2B5EF4-FFF2-40B4-BE49-F238E27FC236}">
                  <a16:creationId xmlns:a16="http://schemas.microsoft.com/office/drawing/2014/main" id="{2479FBA5-F2ED-4ED4-B6F2-6044873EE618}"/>
                </a:ext>
              </a:extLst>
            </p:cNvPr>
            <p:cNvSpPr/>
            <p:nvPr/>
          </p:nvSpPr>
          <p:spPr>
            <a:xfrm>
              <a:off x="4830984" y="2474789"/>
              <a:ext cx="689475" cy="2585981"/>
            </a:xfrm>
            <a:prstGeom prst="roundRect">
              <a:avLst>
                <a:gd name="adj" fmla="val 2685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latin typeface="Lora" pitchFamily="2" charset="0"/>
              </a:endParaRPr>
            </a:p>
          </p:txBody>
        </p:sp>
        <p:sp>
          <p:nvSpPr>
            <p:cNvPr id="7" name="Rounded Rectangle 30">
              <a:extLst>
                <a:ext uri="{FF2B5EF4-FFF2-40B4-BE49-F238E27FC236}">
                  <a16:creationId xmlns:a16="http://schemas.microsoft.com/office/drawing/2014/main" id="{1345399E-D917-41FA-831C-FA9136129514}"/>
                </a:ext>
              </a:extLst>
            </p:cNvPr>
            <p:cNvSpPr/>
            <p:nvPr/>
          </p:nvSpPr>
          <p:spPr>
            <a:xfrm>
              <a:off x="5251672" y="2265921"/>
              <a:ext cx="2109344" cy="3003717"/>
            </a:xfrm>
            <a:prstGeom prst="roundRect">
              <a:avLst>
                <a:gd name="adj" fmla="val 9311"/>
              </a:avLst>
            </a:prstGeom>
            <a:solidFill>
              <a:schemeClr val="accent3">
                <a:lumMod val="40000"/>
                <a:lumOff val="6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latin typeface="Lora" pitchFamily="2" charset="0"/>
              </a:endParaRPr>
            </a:p>
          </p:txBody>
        </p:sp>
        <p:sp>
          <p:nvSpPr>
            <p:cNvPr id="8" name="Rounded Rectangle 31">
              <a:extLst>
                <a:ext uri="{FF2B5EF4-FFF2-40B4-BE49-F238E27FC236}">
                  <a16:creationId xmlns:a16="http://schemas.microsoft.com/office/drawing/2014/main" id="{1F757E6D-7CE2-47D8-A5B7-30B4FF641894}"/>
                </a:ext>
              </a:extLst>
            </p:cNvPr>
            <p:cNvSpPr/>
            <p:nvPr/>
          </p:nvSpPr>
          <p:spPr>
            <a:xfrm>
              <a:off x="7663190" y="2474789"/>
              <a:ext cx="689475" cy="2585981"/>
            </a:xfrm>
            <a:prstGeom prst="roundRect">
              <a:avLst>
                <a:gd name="adj" fmla="val 2685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latin typeface="Lora" pitchFamily="2" charset="0"/>
              </a:endParaRPr>
            </a:p>
          </p:txBody>
        </p:sp>
        <p:sp>
          <p:nvSpPr>
            <p:cNvPr id="9" name="Rounded Rectangle 32">
              <a:extLst>
                <a:ext uri="{FF2B5EF4-FFF2-40B4-BE49-F238E27FC236}">
                  <a16:creationId xmlns:a16="http://schemas.microsoft.com/office/drawing/2014/main" id="{8D8526A2-F279-44CE-B88F-11965E7896E0}"/>
                </a:ext>
              </a:extLst>
            </p:cNvPr>
            <p:cNvSpPr/>
            <p:nvPr/>
          </p:nvSpPr>
          <p:spPr>
            <a:xfrm>
              <a:off x="8083878" y="2265921"/>
              <a:ext cx="2109344" cy="3003717"/>
            </a:xfrm>
            <a:prstGeom prst="roundRect">
              <a:avLst>
                <a:gd name="adj" fmla="val 9311"/>
              </a:avLst>
            </a:prstGeom>
            <a:solidFill>
              <a:schemeClr val="accent2">
                <a:lumMod val="40000"/>
                <a:lumOff val="6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latin typeface="Lora" pitchFamily="2" charset="0"/>
              </a:endParaRPr>
            </a:p>
          </p:txBody>
        </p:sp>
        <p:sp>
          <p:nvSpPr>
            <p:cNvPr id="10" name="CuadroTexto 395">
              <a:extLst>
                <a:ext uri="{FF2B5EF4-FFF2-40B4-BE49-F238E27FC236}">
                  <a16:creationId xmlns:a16="http://schemas.microsoft.com/office/drawing/2014/main" id="{7513818F-35D7-4A6F-A6CB-106226924952}"/>
                </a:ext>
              </a:extLst>
            </p:cNvPr>
            <p:cNvSpPr txBox="1"/>
            <p:nvPr/>
          </p:nvSpPr>
          <p:spPr>
            <a:xfrm rot="16200000">
              <a:off x="1414730" y="3640821"/>
              <a:ext cx="1588786" cy="2539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  <a:latin typeface="Lora" pitchFamily="2" charset="0"/>
                  <a:ea typeface="Lato Semibold" panose="020F0502020204030203" pitchFamily="34" charset="0"/>
                  <a:cs typeface="Poppins Medium" pitchFamily="2" charset="77"/>
                </a:rPr>
                <a:t>What I Know</a:t>
              </a:r>
            </a:p>
          </p:txBody>
        </p:sp>
        <p:sp>
          <p:nvSpPr>
            <p:cNvPr id="11" name="CuadroTexto 395">
              <a:extLst>
                <a:ext uri="{FF2B5EF4-FFF2-40B4-BE49-F238E27FC236}">
                  <a16:creationId xmlns:a16="http://schemas.microsoft.com/office/drawing/2014/main" id="{30F1BCA1-94A9-4D50-81DA-8798056DB9C8}"/>
                </a:ext>
              </a:extLst>
            </p:cNvPr>
            <p:cNvSpPr txBox="1"/>
            <p:nvPr/>
          </p:nvSpPr>
          <p:spPr>
            <a:xfrm rot="16200000">
              <a:off x="3983993" y="3640822"/>
              <a:ext cx="2114675" cy="2539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  <a:latin typeface="Lora" pitchFamily="2" charset="0"/>
                  <a:ea typeface="Lato Semibold" panose="020F0502020204030203" pitchFamily="34" charset="0"/>
                  <a:cs typeface="Poppins Medium" pitchFamily="2" charset="77"/>
                </a:rPr>
                <a:t>What I Want </a:t>
              </a:r>
              <a:r>
                <a:rPr lang="en-US" sz="1050">
                  <a:solidFill>
                    <a:schemeClr val="bg1"/>
                  </a:solidFill>
                  <a:latin typeface="Lora" pitchFamily="2" charset="0"/>
                  <a:ea typeface="Lato Semibold" panose="020F0502020204030203" pitchFamily="34" charset="0"/>
                  <a:cs typeface="Poppins Medium" pitchFamily="2" charset="77"/>
                </a:rPr>
                <a:t>To Know</a:t>
              </a:r>
              <a:endParaRPr lang="en-US" sz="1050" dirty="0">
                <a:solidFill>
                  <a:schemeClr val="bg1"/>
                </a:solidFill>
                <a:latin typeface="Lora" pitchFamily="2" charset="0"/>
                <a:ea typeface="Lato Semibold" panose="020F0502020204030203" pitchFamily="34" charset="0"/>
                <a:cs typeface="Poppins Medium" pitchFamily="2" charset="77"/>
              </a:endParaRPr>
            </a:p>
          </p:txBody>
        </p:sp>
        <p:sp>
          <p:nvSpPr>
            <p:cNvPr id="12" name="CuadroTexto 395">
              <a:extLst>
                <a:ext uri="{FF2B5EF4-FFF2-40B4-BE49-F238E27FC236}">
                  <a16:creationId xmlns:a16="http://schemas.microsoft.com/office/drawing/2014/main" id="{B1DBD5C2-9E74-4E12-B5C4-91D2DBDF8AE2}"/>
                </a:ext>
              </a:extLst>
            </p:cNvPr>
            <p:cNvSpPr txBox="1"/>
            <p:nvPr/>
          </p:nvSpPr>
          <p:spPr>
            <a:xfrm rot="16200000">
              <a:off x="7079141" y="3640821"/>
              <a:ext cx="1588786" cy="2539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  <a:latin typeface="Lora" pitchFamily="2" charset="0"/>
                  <a:ea typeface="Lato Semibold" panose="020F0502020204030203" pitchFamily="34" charset="0"/>
                  <a:cs typeface="Poppins Medium" pitchFamily="2" charset="77"/>
                </a:rPr>
                <a:t>What I Learned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979E160-7818-450C-AC48-5191E8CE2157}"/>
                </a:ext>
              </a:extLst>
            </p:cNvPr>
            <p:cNvSpPr/>
            <p:nvPr/>
          </p:nvSpPr>
          <p:spPr>
            <a:xfrm>
              <a:off x="3154034" y="2431490"/>
              <a:ext cx="591616" cy="580122"/>
            </a:xfrm>
            <a:prstGeom prst="ellipse">
              <a:avLst/>
            </a:prstGeom>
            <a:solidFill>
              <a:schemeClr val="accent4"/>
            </a:solidFill>
            <a:ln w="571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ora" pitchFamily="2" charset="0"/>
                  <a:cs typeface="Poppins Medium" pitchFamily="2" charset="77"/>
                </a:rPr>
                <a:t>K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FE00923-D1A1-4A83-B7DE-D59C455D8E6B}"/>
                </a:ext>
              </a:extLst>
            </p:cNvPr>
            <p:cNvSpPr/>
            <p:nvPr/>
          </p:nvSpPr>
          <p:spPr>
            <a:xfrm>
              <a:off x="5958317" y="2431490"/>
              <a:ext cx="591616" cy="580122"/>
            </a:xfrm>
            <a:prstGeom prst="ellipse">
              <a:avLst/>
            </a:prstGeom>
            <a:solidFill>
              <a:schemeClr val="accent3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ora" pitchFamily="2" charset="0"/>
                  <a:cs typeface="Poppins Medium" pitchFamily="2" charset="77"/>
                </a:rPr>
                <a:t>W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0D5A2EC-BF3C-4922-9925-F61A433ADA0D}"/>
                </a:ext>
              </a:extLst>
            </p:cNvPr>
            <p:cNvSpPr/>
            <p:nvPr/>
          </p:nvSpPr>
          <p:spPr>
            <a:xfrm>
              <a:off x="8844274" y="2431490"/>
              <a:ext cx="591616" cy="580122"/>
            </a:xfrm>
            <a:prstGeom prst="ellipse">
              <a:avLst/>
            </a:prstGeom>
            <a:solidFill>
              <a:schemeClr val="accent2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ora" pitchFamily="2" charset="0"/>
                  <a:cs typeface="Poppins Medium" pitchFamily="2" charset="77"/>
                </a:rPr>
                <a:t>L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AF23DC6-54D4-4539-12A0-3CAAA392A16C}"/>
                </a:ext>
              </a:extLst>
            </p:cNvPr>
            <p:cNvGrpSpPr/>
            <p:nvPr/>
          </p:nvGrpSpPr>
          <p:grpSpPr>
            <a:xfrm>
              <a:off x="2765227" y="3386566"/>
              <a:ext cx="1734787" cy="1051741"/>
              <a:chOff x="1209798" y="3587300"/>
              <a:chExt cx="2313049" cy="1402322"/>
            </a:xfrm>
          </p:grpSpPr>
          <p:sp>
            <p:nvSpPr>
              <p:cNvPr id="27" name="Rectangle 56">
                <a:extLst>
                  <a:ext uri="{FF2B5EF4-FFF2-40B4-BE49-F238E27FC236}">
                    <a16:creationId xmlns:a16="http://schemas.microsoft.com/office/drawing/2014/main" id="{65525BD8-EFAB-318B-0D44-E29066220801}"/>
                  </a:ext>
                </a:extLst>
              </p:cNvPr>
              <p:cNvSpPr/>
              <p:nvPr/>
            </p:nvSpPr>
            <p:spPr>
              <a:xfrm>
                <a:off x="1209798" y="3587300"/>
                <a:ext cx="2313049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Solid understanding, built on knowledge and experience.</a:t>
                </a:r>
              </a:p>
            </p:txBody>
          </p:sp>
          <p:sp>
            <p:nvSpPr>
              <p:cNvPr id="28" name="Rectangle 56">
                <a:extLst>
                  <a:ext uri="{FF2B5EF4-FFF2-40B4-BE49-F238E27FC236}">
                    <a16:creationId xmlns:a16="http://schemas.microsoft.com/office/drawing/2014/main" id="{51E6074C-869C-04AA-9E71-EBCBAE2828D0}"/>
                  </a:ext>
                </a:extLst>
              </p:cNvPr>
              <p:cNvSpPr/>
              <p:nvPr/>
            </p:nvSpPr>
            <p:spPr>
              <a:xfrm>
                <a:off x="1209798" y="4497179"/>
                <a:ext cx="2313049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Existing information forms the foundation for learning.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7AD2C4C-96EA-7720-74FA-8AE515BFF7BE}"/>
                </a:ext>
              </a:extLst>
            </p:cNvPr>
            <p:cNvGrpSpPr/>
            <p:nvPr/>
          </p:nvGrpSpPr>
          <p:grpSpPr>
            <a:xfrm>
              <a:off x="5587294" y="3386566"/>
              <a:ext cx="1734787" cy="1051741"/>
              <a:chOff x="4801083" y="3587300"/>
              <a:chExt cx="2313049" cy="1402322"/>
            </a:xfrm>
          </p:grpSpPr>
          <p:sp>
            <p:nvSpPr>
              <p:cNvPr id="30" name="Rectangle 56">
                <a:extLst>
                  <a:ext uri="{FF2B5EF4-FFF2-40B4-BE49-F238E27FC236}">
                    <a16:creationId xmlns:a16="http://schemas.microsoft.com/office/drawing/2014/main" id="{204FCF9C-270C-6947-E27F-3AFCF4EB90C7}"/>
                  </a:ext>
                </a:extLst>
              </p:cNvPr>
              <p:cNvSpPr/>
              <p:nvPr/>
            </p:nvSpPr>
            <p:spPr>
              <a:xfrm>
                <a:off x="4801083" y="3587300"/>
                <a:ext cx="2313049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Curiosity sparks questions, deeper understanding.</a:t>
                </a:r>
              </a:p>
            </p:txBody>
          </p:sp>
          <p:sp>
            <p:nvSpPr>
              <p:cNvPr id="31" name="Rectangle 56">
                <a:extLst>
                  <a:ext uri="{FF2B5EF4-FFF2-40B4-BE49-F238E27FC236}">
                    <a16:creationId xmlns:a16="http://schemas.microsoft.com/office/drawing/2014/main" id="{444B6D8C-D49F-C2C6-25F5-1589166C4027}"/>
                  </a:ext>
                </a:extLst>
              </p:cNvPr>
              <p:cNvSpPr/>
              <p:nvPr/>
            </p:nvSpPr>
            <p:spPr>
              <a:xfrm>
                <a:off x="4801083" y="4497179"/>
                <a:ext cx="2313049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Unanswered queries inspire further exploration.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FFE1735-8753-E985-04F8-F90B2B6C7D34}"/>
                </a:ext>
              </a:extLst>
            </p:cNvPr>
            <p:cNvGrpSpPr/>
            <p:nvPr/>
          </p:nvGrpSpPr>
          <p:grpSpPr>
            <a:xfrm>
              <a:off x="8426476" y="3386566"/>
              <a:ext cx="1734787" cy="1051741"/>
              <a:chOff x="8370222" y="3587300"/>
              <a:chExt cx="2313049" cy="1402322"/>
            </a:xfrm>
          </p:grpSpPr>
          <p:sp>
            <p:nvSpPr>
              <p:cNvPr id="33" name="Rectangle 56">
                <a:extLst>
                  <a:ext uri="{FF2B5EF4-FFF2-40B4-BE49-F238E27FC236}">
                    <a16:creationId xmlns:a16="http://schemas.microsoft.com/office/drawing/2014/main" id="{D9893424-D328-CD55-3289-D130E52A771B}"/>
                  </a:ext>
                </a:extLst>
              </p:cNvPr>
              <p:cNvSpPr/>
              <p:nvPr/>
            </p:nvSpPr>
            <p:spPr>
              <a:xfrm>
                <a:off x="8370222" y="3587300"/>
                <a:ext cx="2313049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New insights gained through exploration.</a:t>
                </a:r>
              </a:p>
            </p:txBody>
          </p:sp>
          <p:sp>
            <p:nvSpPr>
              <p:cNvPr id="34" name="Rectangle 56">
                <a:extLst>
                  <a:ext uri="{FF2B5EF4-FFF2-40B4-BE49-F238E27FC236}">
                    <a16:creationId xmlns:a16="http://schemas.microsoft.com/office/drawing/2014/main" id="{F52DF920-C6C5-9C06-0B14-CC4FE958F28F}"/>
                  </a:ext>
                </a:extLst>
              </p:cNvPr>
              <p:cNvSpPr/>
              <p:nvPr/>
            </p:nvSpPr>
            <p:spPr>
              <a:xfrm>
                <a:off x="8370222" y="4497179"/>
                <a:ext cx="2313049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Acquired knowledge broadens perspectives.</a:t>
                </a:r>
              </a:p>
            </p:txBody>
          </p:sp>
        </p:grp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BD6A0E3C-2862-BECE-1086-A7FFA125F4CD}"/>
              </a:ext>
            </a:extLst>
          </p:cNvPr>
          <p:cNvSpPr txBox="1"/>
          <p:nvPr/>
        </p:nvSpPr>
        <p:spPr>
          <a:xfrm>
            <a:off x="1524000" y="364910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ea typeface="Cambria" panose="02040503050406030204" pitchFamily="18" charset="0"/>
                <a:cs typeface="+mj-cs"/>
              </a:rPr>
              <a:t>KWL Chart PowerPoint</a:t>
            </a:r>
          </a:p>
        </p:txBody>
      </p:sp>
    </p:spTree>
    <p:extLst>
      <p:ext uri="{BB962C8B-B14F-4D97-AF65-F5344CB8AC3E}">
        <p14:creationId xmlns:p14="http://schemas.microsoft.com/office/powerpoint/2010/main" val="1077326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694FC463-22D1-4691-AF15-0B203507925D}"/>
              </a:ext>
            </a:extLst>
          </p:cNvPr>
          <p:cNvGrpSpPr/>
          <p:nvPr/>
        </p:nvGrpSpPr>
        <p:grpSpPr>
          <a:xfrm>
            <a:off x="980134" y="1809579"/>
            <a:ext cx="10231732" cy="3702222"/>
            <a:chOff x="1959580" y="2163979"/>
            <a:chExt cx="8272840" cy="299342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6AA390A-B9FD-41E4-91F9-575DC052C57F}"/>
                </a:ext>
              </a:extLst>
            </p:cNvPr>
            <p:cNvSpPr/>
            <p:nvPr/>
          </p:nvSpPr>
          <p:spPr>
            <a:xfrm>
              <a:off x="1959581" y="2620621"/>
              <a:ext cx="2699318" cy="2536779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latin typeface="Lora" pitchFamily="2" charset="0"/>
              </a:endParaRPr>
            </a:p>
          </p:txBody>
        </p:sp>
        <p:sp>
          <p:nvSpPr>
            <p:cNvPr id="5" name="Pentagon 20">
              <a:extLst>
                <a:ext uri="{FF2B5EF4-FFF2-40B4-BE49-F238E27FC236}">
                  <a16:creationId xmlns:a16="http://schemas.microsoft.com/office/drawing/2014/main" id="{3621DDED-F30F-4A52-8FE3-97AC1CF339C6}"/>
                </a:ext>
              </a:extLst>
            </p:cNvPr>
            <p:cNvSpPr/>
            <p:nvPr/>
          </p:nvSpPr>
          <p:spPr>
            <a:xfrm rot="5400000">
              <a:off x="2825601" y="1297958"/>
              <a:ext cx="967276" cy="2699317"/>
            </a:xfrm>
            <a:prstGeom prst="homePlate">
              <a:avLst>
                <a:gd name="adj" fmla="val 25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latin typeface="Lora" pitchFamily="2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C6AF99C-CD4C-4CE8-B4C8-49112B76E341}"/>
                </a:ext>
              </a:extLst>
            </p:cNvPr>
            <p:cNvSpPr/>
            <p:nvPr/>
          </p:nvSpPr>
          <p:spPr>
            <a:xfrm>
              <a:off x="4746342" y="2620621"/>
              <a:ext cx="2699318" cy="2536779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latin typeface="Lora" pitchFamily="2" charset="0"/>
              </a:endParaRPr>
            </a:p>
          </p:txBody>
        </p:sp>
        <p:sp>
          <p:nvSpPr>
            <p:cNvPr id="7" name="Pentagon 39">
              <a:extLst>
                <a:ext uri="{FF2B5EF4-FFF2-40B4-BE49-F238E27FC236}">
                  <a16:creationId xmlns:a16="http://schemas.microsoft.com/office/drawing/2014/main" id="{D094419C-0C3D-4F36-B5B6-2DDD4F3D6A57}"/>
                </a:ext>
              </a:extLst>
            </p:cNvPr>
            <p:cNvSpPr/>
            <p:nvPr/>
          </p:nvSpPr>
          <p:spPr>
            <a:xfrm rot="5400000">
              <a:off x="5612362" y="1297959"/>
              <a:ext cx="967276" cy="2699317"/>
            </a:xfrm>
            <a:prstGeom prst="homePlate">
              <a:avLst>
                <a:gd name="adj" fmla="val 25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latin typeface="Lora" pitchFamily="2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2F0FC8B-65B3-42D2-B6BC-09CAEF2E312A}"/>
                </a:ext>
              </a:extLst>
            </p:cNvPr>
            <p:cNvSpPr/>
            <p:nvPr/>
          </p:nvSpPr>
          <p:spPr>
            <a:xfrm>
              <a:off x="7533102" y="2620621"/>
              <a:ext cx="2699318" cy="2536779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latin typeface="Lora" pitchFamily="2" charset="0"/>
              </a:endParaRPr>
            </a:p>
          </p:txBody>
        </p:sp>
        <p:sp>
          <p:nvSpPr>
            <p:cNvPr id="9" name="Pentagon 47">
              <a:extLst>
                <a:ext uri="{FF2B5EF4-FFF2-40B4-BE49-F238E27FC236}">
                  <a16:creationId xmlns:a16="http://schemas.microsoft.com/office/drawing/2014/main" id="{3F7749DD-FBE5-44BE-AA38-0A10133CD2A9}"/>
                </a:ext>
              </a:extLst>
            </p:cNvPr>
            <p:cNvSpPr/>
            <p:nvPr/>
          </p:nvSpPr>
          <p:spPr>
            <a:xfrm rot="5400000">
              <a:off x="8399122" y="1297959"/>
              <a:ext cx="967276" cy="2699317"/>
            </a:xfrm>
            <a:prstGeom prst="homePlate">
              <a:avLst>
                <a:gd name="adj" fmla="val 25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latin typeface="Lora" pitchFamily="2" charset="0"/>
              </a:endParaRPr>
            </a:p>
          </p:txBody>
        </p:sp>
        <p:sp>
          <p:nvSpPr>
            <p:cNvPr id="10" name="CuadroTexto 395">
              <a:extLst>
                <a:ext uri="{FF2B5EF4-FFF2-40B4-BE49-F238E27FC236}">
                  <a16:creationId xmlns:a16="http://schemas.microsoft.com/office/drawing/2014/main" id="{E8C03A20-5F56-4644-A52D-BEE60DAC8D75}"/>
                </a:ext>
              </a:extLst>
            </p:cNvPr>
            <p:cNvSpPr txBox="1"/>
            <p:nvPr/>
          </p:nvSpPr>
          <p:spPr>
            <a:xfrm>
              <a:off x="2131529" y="2338352"/>
              <a:ext cx="239619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  <a:latin typeface="Lora" pitchFamily="2" charset="0"/>
                  <a:ea typeface="Roboto Medium" panose="02000000000000000000" pitchFamily="2" charset="0"/>
                  <a:cs typeface="Poppins Medium" pitchFamily="2" charset="77"/>
                </a:rPr>
                <a:t>What You Think You Know?</a:t>
              </a:r>
            </a:p>
          </p:txBody>
        </p:sp>
        <p:sp>
          <p:nvSpPr>
            <p:cNvPr id="11" name="CuadroTexto 395">
              <a:extLst>
                <a:ext uri="{FF2B5EF4-FFF2-40B4-BE49-F238E27FC236}">
                  <a16:creationId xmlns:a16="http://schemas.microsoft.com/office/drawing/2014/main" id="{53425416-F030-4124-B59A-2322674C0C4D}"/>
                </a:ext>
              </a:extLst>
            </p:cNvPr>
            <p:cNvSpPr txBox="1"/>
            <p:nvPr/>
          </p:nvSpPr>
          <p:spPr>
            <a:xfrm>
              <a:off x="4948567" y="2338352"/>
              <a:ext cx="229486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  <a:latin typeface="Lora" pitchFamily="2" charset="0"/>
                  <a:ea typeface="Roboto Medium" panose="02000000000000000000" pitchFamily="2" charset="0"/>
                  <a:cs typeface="Poppins Medium" pitchFamily="2" charset="77"/>
                </a:rPr>
                <a:t>What Do You Want </a:t>
              </a:r>
              <a:r>
                <a:rPr lang="en-US" sz="1050">
                  <a:solidFill>
                    <a:schemeClr val="bg1"/>
                  </a:solidFill>
                  <a:latin typeface="Lora" pitchFamily="2" charset="0"/>
                  <a:ea typeface="Roboto Medium" panose="02000000000000000000" pitchFamily="2" charset="0"/>
                  <a:cs typeface="Poppins Medium" pitchFamily="2" charset="77"/>
                </a:rPr>
                <a:t>To Know</a:t>
              </a:r>
              <a:endParaRPr lang="en-US" sz="1050" dirty="0">
                <a:solidFill>
                  <a:schemeClr val="bg1"/>
                </a:solidFill>
                <a:latin typeface="Lora" pitchFamily="2" charset="0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12" name="CuadroTexto 395">
              <a:extLst>
                <a:ext uri="{FF2B5EF4-FFF2-40B4-BE49-F238E27FC236}">
                  <a16:creationId xmlns:a16="http://schemas.microsoft.com/office/drawing/2014/main" id="{69498AC8-A84E-477F-B6BD-AE4288F3266F}"/>
                </a:ext>
              </a:extLst>
            </p:cNvPr>
            <p:cNvSpPr txBox="1"/>
            <p:nvPr/>
          </p:nvSpPr>
          <p:spPr>
            <a:xfrm>
              <a:off x="7821849" y="2338352"/>
              <a:ext cx="212182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  <a:latin typeface="Lora" pitchFamily="2" charset="0"/>
                  <a:ea typeface="Roboto Medium" panose="02000000000000000000" pitchFamily="2" charset="0"/>
                  <a:cs typeface="Poppins Medium" pitchFamily="2" charset="77"/>
                </a:rPr>
                <a:t>What Did You Learn?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59F1588-2F4D-4D29-A7BF-702B1365233B}"/>
                </a:ext>
              </a:extLst>
            </p:cNvPr>
            <p:cNvSpPr/>
            <p:nvPr/>
          </p:nvSpPr>
          <p:spPr>
            <a:xfrm>
              <a:off x="3013029" y="2645213"/>
              <a:ext cx="6145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Lora" pitchFamily="2" charset="0"/>
                  <a:cs typeface="Poppins Medium" pitchFamily="2" charset="77"/>
                </a:rPr>
                <a:t>K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9EB2D84-E2D7-43D5-A4B7-436E1DDC8BB1}"/>
                </a:ext>
              </a:extLst>
            </p:cNvPr>
            <p:cNvSpPr/>
            <p:nvPr/>
          </p:nvSpPr>
          <p:spPr>
            <a:xfrm>
              <a:off x="5777081" y="2645213"/>
              <a:ext cx="6145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Lora" pitchFamily="2" charset="0"/>
                  <a:cs typeface="Poppins Medium" pitchFamily="2" charset="77"/>
                </a:rPr>
                <a:t>W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A013124-BCA0-4A0A-8FF0-0C78EDECD133}"/>
                </a:ext>
              </a:extLst>
            </p:cNvPr>
            <p:cNvSpPr/>
            <p:nvPr/>
          </p:nvSpPr>
          <p:spPr>
            <a:xfrm>
              <a:off x="8564452" y="2645213"/>
              <a:ext cx="6145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Lora" pitchFamily="2" charset="0"/>
                  <a:cs typeface="Poppins Medium" pitchFamily="2" charset="77"/>
                </a:rPr>
                <a:t>L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2332AC5-E078-E18D-58DB-A2DC6AEBD2E3}"/>
                </a:ext>
              </a:extLst>
            </p:cNvPr>
            <p:cNvGrpSpPr/>
            <p:nvPr/>
          </p:nvGrpSpPr>
          <p:grpSpPr>
            <a:xfrm>
              <a:off x="2218276" y="3631856"/>
              <a:ext cx="2181931" cy="1051741"/>
              <a:chOff x="1209798" y="3587300"/>
              <a:chExt cx="2313049" cy="1402322"/>
            </a:xfrm>
          </p:grpSpPr>
          <p:sp>
            <p:nvSpPr>
              <p:cNvPr id="23" name="Rectangle 56">
                <a:extLst>
                  <a:ext uri="{FF2B5EF4-FFF2-40B4-BE49-F238E27FC236}">
                    <a16:creationId xmlns:a16="http://schemas.microsoft.com/office/drawing/2014/main" id="{805CB1AA-D098-2A0A-51AF-4AB18E5E0501}"/>
                  </a:ext>
                </a:extLst>
              </p:cNvPr>
              <p:cNvSpPr/>
              <p:nvPr/>
            </p:nvSpPr>
            <p:spPr>
              <a:xfrm>
                <a:off x="1209798" y="3587300"/>
                <a:ext cx="2313049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Solid understanding, built on knowledge and experience.</a:t>
                </a:r>
              </a:p>
            </p:txBody>
          </p:sp>
          <p:sp>
            <p:nvSpPr>
              <p:cNvPr id="28" name="Rectangle 56">
                <a:extLst>
                  <a:ext uri="{FF2B5EF4-FFF2-40B4-BE49-F238E27FC236}">
                    <a16:creationId xmlns:a16="http://schemas.microsoft.com/office/drawing/2014/main" id="{45253259-B926-9BA7-E429-C32917E28AA5}"/>
                  </a:ext>
                </a:extLst>
              </p:cNvPr>
              <p:cNvSpPr/>
              <p:nvPr/>
            </p:nvSpPr>
            <p:spPr>
              <a:xfrm>
                <a:off x="1209798" y="4497179"/>
                <a:ext cx="2313049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Existing information forms the foundation for learning.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BAF1AD17-BEE3-FFFB-A934-9FCDD265A316}"/>
                </a:ext>
              </a:extLst>
            </p:cNvPr>
            <p:cNvGrpSpPr/>
            <p:nvPr/>
          </p:nvGrpSpPr>
          <p:grpSpPr>
            <a:xfrm>
              <a:off x="5005036" y="3631857"/>
              <a:ext cx="2181931" cy="1051741"/>
              <a:chOff x="4801083" y="3587300"/>
              <a:chExt cx="2313049" cy="1402322"/>
            </a:xfrm>
          </p:grpSpPr>
          <p:sp>
            <p:nvSpPr>
              <p:cNvPr id="30" name="Rectangle 56">
                <a:extLst>
                  <a:ext uri="{FF2B5EF4-FFF2-40B4-BE49-F238E27FC236}">
                    <a16:creationId xmlns:a16="http://schemas.microsoft.com/office/drawing/2014/main" id="{C10B455C-DB81-14C6-C7AE-0E2158C5F1C8}"/>
                  </a:ext>
                </a:extLst>
              </p:cNvPr>
              <p:cNvSpPr/>
              <p:nvPr/>
            </p:nvSpPr>
            <p:spPr>
              <a:xfrm>
                <a:off x="4801083" y="3587300"/>
                <a:ext cx="2313049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Curiosity sparks questions, deeper understanding.</a:t>
                </a:r>
              </a:p>
            </p:txBody>
          </p:sp>
          <p:sp>
            <p:nvSpPr>
              <p:cNvPr id="31" name="Rectangle 56">
                <a:extLst>
                  <a:ext uri="{FF2B5EF4-FFF2-40B4-BE49-F238E27FC236}">
                    <a16:creationId xmlns:a16="http://schemas.microsoft.com/office/drawing/2014/main" id="{2A3CB009-FAE4-7E3F-CEBF-8C981942B114}"/>
                  </a:ext>
                </a:extLst>
              </p:cNvPr>
              <p:cNvSpPr/>
              <p:nvPr/>
            </p:nvSpPr>
            <p:spPr>
              <a:xfrm>
                <a:off x="4801083" y="4497179"/>
                <a:ext cx="2313049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Unanswered queries inspire further exploration.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075F848-0ED4-962C-9CCB-E023AF5FC2E0}"/>
                </a:ext>
              </a:extLst>
            </p:cNvPr>
            <p:cNvGrpSpPr/>
            <p:nvPr/>
          </p:nvGrpSpPr>
          <p:grpSpPr>
            <a:xfrm>
              <a:off x="7791797" y="3679676"/>
              <a:ext cx="2181931" cy="1073173"/>
              <a:chOff x="8370222" y="3558725"/>
              <a:chExt cx="2313049" cy="1430896"/>
            </a:xfrm>
          </p:grpSpPr>
          <p:sp>
            <p:nvSpPr>
              <p:cNvPr id="33" name="Rectangle 56">
                <a:extLst>
                  <a:ext uri="{FF2B5EF4-FFF2-40B4-BE49-F238E27FC236}">
                    <a16:creationId xmlns:a16="http://schemas.microsoft.com/office/drawing/2014/main" id="{EA4F0876-CA23-D9F6-CF63-7EF48F7FFA69}"/>
                  </a:ext>
                </a:extLst>
              </p:cNvPr>
              <p:cNvSpPr/>
              <p:nvPr/>
            </p:nvSpPr>
            <p:spPr>
              <a:xfrm>
                <a:off x="8370222" y="3558725"/>
                <a:ext cx="2313049" cy="4924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New insights gained through exploration.</a:t>
                </a:r>
              </a:p>
            </p:txBody>
          </p:sp>
          <p:sp>
            <p:nvSpPr>
              <p:cNvPr id="34" name="Rectangle 56">
                <a:extLst>
                  <a:ext uri="{FF2B5EF4-FFF2-40B4-BE49-F238E27FC236}">
                    <a16:creationId xmlns:a16="http://schemas.microsoft.com/office/drawing/2014/main" id="{4730CEB5-4172-A5B5-965D-9B4F81214974}"/>
                  </a:ext>
                </a:extLst>
              </p:cNvPr>
              <p:cNvSpPr/>
              <p:nvPr/>
            </p:nvSpPr>
            <p:spPr>
              <a:xfrm>
                <a:off x="8370222" y="4497179"/>
                <a:ext cx="2313049" cy="4924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Acquired knowledge broadens perspectives.</a:t>
                </a:r>
              </a:p>
            </p:txBody>
          </p:sp>
        </p:grp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FAB810A7-728E-2542-3B4F-A1CA55D3EBC3}"/>
              </a:ext>
            </a:extLst>
          </p:cNvPr>
          <p:cNvSpPr txBox="1"/>
          <p:nvPr/>
        </p:nvSpPr>
        <p:spPr>
          <a:xfrm>
            <a:off x="1524000" y="364910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ea typeface="Cambria" panose="02040503050406030204" pitchFamily="18" charset="0"/>
                <a:cs typeface="+mj-cs"/>
              </a:rPr>
              <a:t>KWL Chart PowerPoint</a:t>
            </a:r>
          </a:p>
        </p:txBody>
      </p:sp>
    </p:spTree>
    <p:extLst>
      <p:ext uri="{BB962C8B-B14F-4D97-AF65-F5344CB8AC3E}">
        <p14:creationId xmlns:p14="http://schemas.microsoft.com/office/powerpoint/2010/main" val="4259286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788F7C6-B775-DA86-36F2-09AD733E0602}"/>
              </a:ext>
            </a:extLst>
          </p:cNvPr>
          <p:cNvGrpSpPr/>
          <p:nvPr/>
        </p:nvGrpSpPr>
        <p:grpSpPr>
          <a:xfrm>
            <a:off x="402162" y="1482969"/>
            <a:ext cx="11387676" cy="4481103"/>
            <a:chOff x="763919" y="1376091"/>
            <a:chExt cx="10664162" cy="4196397"/>
          </a:xfrm>
          <a:solidFill>
            <a:schemeClr val="tx1"/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F0B38EB-F45E-5A3F-6FA6-D8D68FB2FC16}"/>
                </a:ext>
              </a:extLst>
            </p:cNvPr>
            <p:cNvGrpSpPr/>
            <p:nvPr/>
          </p:nvGrpSpPr>
          <p:grpSpPr>
            <a:xfrm>
              <a:off x="763919" y="1376091"/>
              <a:ext cx="10664162" cy="1739342"/>
              <a:chOff x="763919" y="1687222"/>
              <a:chExt cx="10664162" cy="1739342"/>
            </a:xfrm>
            <a:grpFill/>
          </p:grpSpPr>
          <p:grpSp>
            <p:nvGrpSpPr>
              <p:cNvPr id="17669" name="Google Shape;9147;p73">
                <a:extLst>
                  <a:ext uri="{FF2B5EF4-FFF2-40B4-BE49-F238E27FC236}">
                    <a16:creationId xmlns:a16="http://schemas.microsoft.com/office/drawing/2014/main" id="{62ACFF62-C108-172D-D498-C8475087D389}"/>
                  </a:ext>
                </a:extLst>
              </p:cNvPr>
              <p:cNvGrpSpPr/>
              <p:nvPr/>
            </p:nvGrpSpPr>
            <p:grpSpPr>
              <a:xfrm>
                <a:off x="763919" y="1689207"/>
                <a:ext cx="505937" cy="497951"/>
                <a:chOff x="683125" y="1955275"/>
                <a:chExt cx="299325" cy="294600"/>
              </a:xfrm>
              <a:grpFill/>
            </p:grpSpPr>
            <p:sp>
              <p:nvSpPr>
                <p:cNvPr id="17830" name="Google Shape;9148;p73">
                  <a:extLst>
                    <a:ext uri="{FF2B5EF4-FFF2-40B4-BE49-F238E27FC236}">
                      <a16:creationId xmlns:a16="http://schemas.microsoft.com/office/drawing/2014/main" id="{AA7285D6-92D3-19A1-7C47-B9CDE7B007ED}"/>
                    </a:ext>
                  </a:extLst>
                </p:cNvPr>
                <p:cNvSpPr/>
                <p:nvPr/>
              </p:nvSpPr>
              <p:spPr>
                <a:xfrm>
                  <a:off x="876875" y="1989925"/>
                  <a:ext cx="52800" cy="6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553" extrusionOk="0">
                      <a:moveTo>
                        <a:pt x="1072" y="0"/>
                      </a:moveTo>
                      <a:cubicBezTo>
                        <a:pt x="473" y="0"/>
                        <a:pt x="64" y="473"/>
                        <a:pt x="64" y="1009"/>
                      </a:cubicBezTo>
                      <a:cubicBezTo>
                        <a:pt x="1" y="1229"/>
                        <a:pt x="158" y="1324"/>
                        <a:pt x="379" y="1324"/>
                      </a:cubicBezTo>
                      <a:cubicBezTo>
                        <a:pt x="568" y="1324"/>
                        <a:pt x="725" y="1166"/>
                        <a:pt x="725" y="977"/>
                      </a:cubicBezTo>
                      <a:cubicBezTo>
                        <a:pt x="725" y="788"/>
                        <a:pt x="883" y="631"/>
                        <a:pt x="1072" y="631"/>
                      </a:cubicBezTo>
                      <a:cubicBezTo>
                        <a:pt x="1261" y="631"/>
                        <a:pt x="1418" y="788"/>
                        <a:pt x="1418" y="977"/>
                      </a:cubicBezTo>
                      <a:cubicBezTo>
                        <a:pt x="1418" y="1103"/>
                        <a:pt x="1355" y="1198"/>
                        <a:pt x="1229" y="1292"/>
                      </a:cubicBezTo>
                      <a:cubicBezTo>
                        <a:pt x="914" y="1450"/>
                        <a:pt x="725" y="1796"/>
                        <a:pt x="725" y="2206"/>
                      </a:cubicBezTo>
                      <a:cubicBezTo>
                        <a:pt x="725" y="2395"/>
                        <a:pt x="883" y="2552"/>
                        <a:pt x="1072" y="2552"/>
                      </a:cubicBezTo>
                      <a:cubicBezTo>
                        <a:pt x="1261" y="2552"/>
                        <a:pt x="1418" y="2395"/>
                        <a:pt x="1418" y="2206"/>
                      </a:cubicBezTo>
                      <a:cubicBezTo>
                        <a:pt x="1418" y="2080"/>
                        <a:pt x="1481" y="1954"/>
                        <a:pt x="1544" y="1922"/>
                      </a:cubicBezTo>
                      <a:cubicBezTo>
                        <a:pt x="1891" y="1733"/>
                        <a:pt x="2111" y="1355"/>
                        <a:pt x="2111" y="1009"/>
                      </a:cubicBezTo>
                      <a:cubicBezTo>
                        <a:pt x="2111" y="410"/>
                        <a:pt x="1639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31" name="Google Shape;9149;p73">
                  <a:extLst>
                    <a:ext uri="{FF2B5EF4-FFF2-40B4-BE49-F238E27FC236}">
                      <a16:creationId xmlns:a16="http://schemas.microsoft.com/office/drawing/2014/main" id="{5452C3CE-0956-4E03-108F-CB018DAAB9F3}"/>
                    </a:ext>
                  </a:extLst>
                </p:cNvPr>
                <p:cNvSpPr/>
                <p:nvPr/>
              </p:nvSpPr>
              <p:spPr>
                <a:xfrm>
                  <a:off x="683125" y="2058450"/>
                  <a:ext cx="159900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96" h="7657" extrusionOk="0">
                      <a:moveTo>
                        <a:pt x="3245" y="693"/>
                      </a:moveTo>
                      <a:cubicBezTo>
                        <a:pt x="3812" y="693"/>
                        <a:pt x="4285" y="1166"/>
                        <a:pt x="4285" y="1702"/>
                      </a:cubicBezTo>
                      <a:cubicBezTo>
                        <a:pt x="4285" y="2269"/>
                        <a:pt x="3812" y="2710"/>
                        <a:pt x="3245" y="2710"/>
                      </a:cubicBezTo>
                      <a:cubicBezTo>
                        <a:pt x="2647" y="2710"/>
                        <a:pt x="2174" y="2269"/>
                        <a:pt x="2174" y="1702"/>
                      </a:cubicBezTo>
                      <a:cubicBezTo>
                        <a:pt x="2174" y="1166"/>
                        <a:pt x="2678" y="693"/>
                        <a:pt x="3245" y="693"/>
                      </a:cubicBezTo>
                      <a:close/>
                      <a:moveTo>
                        <a:pt x="3245" y="3434"/>
                      </a:moveTo>
                      <a:cubicBezTo>
                        <a:pt x="4569" y="3434"/>
                        <a:pt x="5671" y="4537"/>
                        <a:pt x="5671" y="5892"/>
                      </a:cubicBezTo>
                      <a:lnTo>
                        <a:pt x="5671" y="6994"/>
                      </a:lnTo>
                      <a:lnTo>
                        <a:pt x="788" y="6994"/>
                      </a:lnTo>
                      <a:lnTo>
                        <a:pt x="788" y="5892"/>
                      </a:lnTo>
                      <a:cubicBezTo>
                        <a:pt x="788" y="4537"/>
                        <a:pt x="1891" y="3434"/>
                        <a:pt x="3245" y="3434"/>
                      </a:cubicBezTo>
                      <a:close/>
                      <a:moveTo>
                        <a:pt x="3182" y="0"/>
                      </a:moveTo>
                      <a:cubicBezTo>
                        <a:pt x="2237" y="0"/>
                        <a:pt x="1418" y="788"/>
                        <a:pt x="1418" y="1733"/>
                      </a:cubicBezTo>
                      <a:cubicBezTo>
                        <a:pt x="1418" y="2206"/>
                        <a:pt x="1607" y="2678"/>
                        <a:pt x="1985" y="2993"/>
                      </a:cubicBezTo>
                      <a:cubicBezTo>
                        <a:pt x="819" y="3466"/>
                        <a:pt x="0" y="4569"/>
                        <a:pt x="0" y="5892"/>
                      </a:cubicBezTo>
                      <a:lnTo>
                        <a:pt x="0" y="7309"/>
                      </a:lnTo>
                      <a:cubicBezTo>
                        <a:pt x="126" y="7499"/>
                        <a:pt x="284" y="7656"/>
                        <a:pt x="441" y="7656"/>
                      </a:cubicBezTo>
                      <a:lnTo>
                        <a:pt x="6018" y="7656"/>
                      </a:lnTo>
                      <a:cubicBezTo>
                        <a:pt x="6238" y="7656"/>
                        <a:pt x="6396" y="7499"/>
                        <a:pt x="6396" y="7309"/>
                      </a:cubicBezTo>
                      <a:lnTo>
                        <a:pt x="6396" y="5892"/>
                      </a:lnTo>
                      <a:cubicBezTo>
                        <a:pt x="6396" y="4569"/>
                        <a:pt x="5545" y="3466"/>
                        <a:pt x="4411" y="2993"/>
                      </a:cubicBezTo>
                      <a:cubicBezTo>
                        <a:pt x="4758" y="2647"/>
                        <a:pt x="4978" y="2206"/>
                        <a:pt x="4978" y="1733"/>
                      </a:cubicBezTo>
                      <a:cubicBezTo>
                        <a:pt x="4978" y="788"/>
                        <a:pt x="4190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32" name="Google Shape;9150;p73">
                  <a:extLst>
                    <a:ext uri="{FF2B5EF4-FFF2-40B4-BE49-F238E27FC236}">
                      <a16:creationId xmlns:a16="http://schemas.microsoft.com/office/drawing/2014/main" id="{C2F94820-3E5F-0394-AB83-73638F8458CB}"/>
                    </a:ext>
                  </a:extLst>
                </p:cNvPr>
                <p:cNvSpPr/>
                <p:nvPr/>
              </p:nvSpPr>
              <p:spPr>
                <a:xfrm>
                  <a:off x="824900" y="195527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662"/>
                      </a:moveTo>
                      <a:cubicBezTo>
                        <a:pt x="4505" y="662"/>
                        <a:pt x="5608" y="1765"/>
                        <a:pt x="5608" y="3119"/>
                      </a:cubicBezTo>
                      <a:cubicBezTo>
                        <a:pt x="5608" y="4442"/>
                        <a:pt x="4505" y="5545"/>
                        <a:pt x="3151" y="5545"/>
                      </a:cubicBezTo>
                      <a:cubicBezTo>
                        <a:pt x="2710" y="5545"/>
                        <a:pt x="2332" y="5451"/>
                        <a:pt x="1954" y="5230"/>
                      </a:cubicBezTo>
                      <a:cubicBezTo>
                        <a:pt x="1890" y="5199"/>
                        <a:pt x="1796" y="5199"/>
                        <a:pt x="1733" y="5199"/>
                      </a:cubicBezTo>
                      <a:lnTo>
                        <a:pt x="945" y="5388"/>
                      </a:lnTo>
                      <a:lnTo>
                        <a:pt x="1166" y="4694"/>
                      </a:lnTo>
                      <a:cubicBezTo>
                        <a:pt x="1229" y="4568"/>
                        <a:pt x="1166" y="4505"/>
                        <a:pt x="1134" y="4411"/>
                      </a:cubicBezTo>
                      <a:cubicBezTo>
                        <a:pt x="914" y="4033"/>
                        <a:pt x="756" y="3592"/>
                        <a:pt x="756" y="3119"/>
                      </a:cubicBezTo>
                      <a:cubicBezTo>
                        <a:pt x="725" y="1733"/>
                        <a:pt x="1827" y="662"/>
                        <a:pt x="3151" y="662"/>
                      </a:cubicBezTo>
                      <a:close/>
                      <a:moveTo>
                        <a:pt x="3182" y="0"/>
                      </a:moveTo>
                      <a:cubicBezTo>
                        <a:pt x="1449" y="0"/>
                        <a:pt x="95" y="1418"/>
                        <a:pt x="95" y="3119"/>
                      </a:cubicBezTo>
                      <a:cubicBezTo>
                        <a:pt x="95" y="3655"/>
                        <a:pt x="189" y="4190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15" y="6238"/>
                        <a:pt x="473" y="6238"/>
                      </a:cubicBezTo>
                      <a:lnTo>
                        <a:pt x="1764" y="5923"/>
                      </a:lnTo>
                      <a:cubicBezTo>
                        <a:pt x="2206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33" name="Google Shape;9151;p73">
                  <a:extLst>
                    <a:ext uri="{FF2B5EF4-FFF2-40B4-BE49-F238E27FC236}">
                      <a16:creationId xmlns:a16="http://schemas.microsoft.com/office/drawing/2014/main" id="{8888BEF0-B93C-5A46-556B-3EAE5316A40B}"/>
                    </a:ext>
                  </a:extLst>
                </p:cNvPr>
                <p:cNvSpPr/>
                <p:nvPr/>
              </p:nvSpPr>
              <p:spPr>
                <a:xfrm>
                  <a:off x="895000" y="2058450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cubicBezTo>
                        <a:pt x="536" y="725"/>
                        <a:pt x="693" y="567"/>
                        <a:pt x="693" y="378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70" name="Google Shape;9152;p73">
                <a:extLst>
                  <a:ext uri="{FF2B5EF4-FFF2-40B4-BE49-F238E27FC236}">
                    <a16:creationId xmlns:a16="http://schemas.microsoft.com/office/drawing/2014/main" id="{ADA50E07-873D-09F5-21FC-D586B60D4AED}"/>
                  </a:ext>
                </a:extLst>
              </p:cNvPr>
              <p:cNvGrpSpPr/>
              <p:nvPr/>
            </p:nvGrpSpPr>
            <p:grpSpPr>
              <a:xfrm>
                <a:off x="765251" y="2280947"/>
                <a:ext cx="503276" cy="500655"/>
                <a:chOff x="685475" y="2318350"/>
                <a:chExt cx="297750" cy="296200"/>
              </a:xfrm>
              <a:grpFill/>
            </p:grpSpPr>
            <p:sp>
              <p:nvSpPr>
                <p:cNvPr id="17827" name="Google Shape;9153;p73">
                  <a:extLst>
                    <a:ext uri="{FF2B5EF4-FFF2-40B4-BE49-F238E27FC236}">
                      <a16:creationId xmlns:a16="http://schemas.microsoft.com/office/drawing/2014/main" id="{AD08CB27-897B-278E-9D9B-B4DBB48462B0}"/>
                    </a:ext>
                  </a:extLst>
                </p:cNvPr>
                <p:cNvSpPr/>
                <p:nvPr/>
              </p:nvSpPr>
              <p:spPr>
                <a:xfrm>
                  <a:off x="685475" y="2371925"/>
                  <a:ext cx="142600" cy="24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04" h="9679" extrusionOk="0">
                      <a:moveTo>
                        <a:pt x="2080" y="662"/>
                      </a:moveTo>
                      <a:cubicBezTo>
                        <a:pt x="2458" y="662"/>
                        <a:pt x="2773" y="977"/>
                        <a:pt x="2773" y="1387"/>
                      </a:cubicBezTo>
                      <a:cubicBezTo>
                        <a:pt x="2773" y="1765"/>
                        <a:pt x="2458" y="2080"/>
                        <a:pt x="2080" y="2080"/>
                      </a:cubicBezTo>
                      <a:cubicBezTo>
                        <a:pt x="1671" y="2080"/>
                        <a:pt x="1356" y="1765"/>
                        <a:pt x="1356" y="1387"/>
                      </a:cubicBezTo>
                      <a:cubicBezTo>
                        <a:pt x="1356" y="977"/>
                        <a:pt x="1734" y="662"/>
                        <a:pt x="2080" y="662"/>
                      </a:cubicBezTo>
                      <a:close/>
                      <a:moveTo>
                        <a:pt x="2962" y="6900"/>
                      </a:moveTo>
                      <a:lnTo>
                        <a:pt x="3120" y="7593"/>
                      </a:lnTo>
                      <a:lnTo>
                        <a:pt x="1135" y="7593"/>
                      </a:lnTo>
                      <a:lnTo>
                        <a:pt x="1293" y="6900"/>
                      </a:lnTo>
                      <a:close/>
                      <a:moveTo>
                        <a:pt x="1742" y="2767"/>
                      </a:moveTo>
                      <a:cubicBezTo>
                        <a:pt x="1866" y="2767"/>
                        <a:pt x="1991" y="2831"/>
                        <a:pt x="2049" y="2962"/>
                      </a:cubicBezTo>
                      <a:lnTo>
                        <a:pt x="2553" y="3938"/>
                      </a:lnTo>
                      <a:cubicBezTo>
                        <a:pt x="2584" y="4064"/>
                        <a:pt x="2742" y="4127"/>
                        <a:pt x="2868" y="4127"/>
                      </a:cubicBezTo>
                      <a:lnTo>
                        <a:pt x="3813" y="4127"/>
                      </a:lnTo>
                      <a:cubicBezTo>
                        <a:pt x="4002" y="4127"/>
                        <a:pt x="4159" y="4285"/>
                        <a:pt x="4159" y="4474"/>
                      </a:cubicBezTo>
                      <a:cubicBezTo>
                        <a:pt x="4159" y="4695"/>
                        <a:pt x="4002" y="4852"/>
                        <a:pt x="3813" y="4852"/>
                      </a:cubicBezTo>
                      <a:lnTo>
                        <a:pt x="2427" y="4852"/>
                      </a:lnTo>
                      <a:cubicBezTo>
                        <a:pt x="2301" y="4852"/>
                        <a:pt x="2175" y="4758"/>
                        <a:pt x="2112" y="4631"/>
                      </a:cubicBezTo>
                      <a:cubicBezTo>
                        <a:pt x="2042" y="4515"/>
                        <a:pt x="1919" y="4450"/>
                        <a:pt x="1784" y="4450"/>
                      </a:cubicBezTo>
                      <a:cubicBezTo>
                        <a:pt x="1737" y="4450"/>
                        <a:pt x="1688" y="4458"/>
                        <a:pt x="1639" y="4474"/>
                      </a:cubicBezTo>
                      <a:cubicBezTo>
                        <a:pt x="1482" y="4568"/>
                        <a:pt x="1387" y="4758"/>
                        <a:pt x="1482" y="4947"/>
                      </a:cubicBezTo>
                      <a:cubicBezTo>
                        <a:pt x="1671" y="5325"/>
                        <a:pt x="2017" y="5545"/>
                        <a:pt x="2427" y="5545"/>
                      </a:cubicBezTo>
                      <a:lnTo>
                        <a:pt x="3813" y="5545"/>
                      </a:lnTo>
                      <a:cubicBezTo>
                        <a:pt x="3970" y="5545"/>
                        <a:pt x="4128" y="5671"/>
                        <a:pt x="4159" y="5829"/>
                      </a:cubicBezTo>
                      <a:lnTo>
                        <a:pt x="4853" y="8570"/>
                      </a:lnTo>
                      <a:cubicBezTo>
                        <a:pt x="4916" y="8790"/>
                        <a:pt x="4790" y="8979"/>
                        <a:pt x="4632" y="9011"/>
                      </a:cubicBezTo>
                      <a:cubicBezTo>
                        <a:pt x="4608" y="9015"/>
                        <a:pt x="4584" y="9017"/>
                        <a:pt x="4560" y="9017"/>
                      </a:cubicBezTo>
                      <a:cubicBezTo>
                        <a:pt x="4403" y="9017"/>
                        <a:pt x="4273" y="8927"/>
                        <a:pt x="4191" y="8790"/>
                      </a:cubicBezTo>
                      <a:lnTo>
                        <a:pt x="3655" y="6522"/>
                      </a:lnTo>
                      <a:cubicBezTo>
                        <a:pt x="3592" y="6364"/>
                        <a:pt x="3498" y="6270"/>
                        <a:pt x="3277" y="6270"/>
                      </a:cubicBezTo>
                      <a:lnTo>
                        <a:pt x="1040" y="6270"/>
                      </a:lnTo>
                      <a:cubicBezTo>
                        <a:pt x="914" y="6270"/>
                        <a:pt x="851" y="6207"/>
                        <a:pt x="757" y="6144"/>
                      </a:cubicBezTo>
                      <a:cubicBezTo>
                        <a:pt x="694" y="5986"/>
                        <a:pt x="694" y="5892"/>
                        <a:pt x="694" y="5797"/>
                      </a:cubicBezTo>
                      <a:lnTo>
                        <a:pt x="1419" y="3025"/>
                      </a:lnTo>
                      <a:cubicBezTo>
                        <a:pt x="1453" y="2855"/>
                        <a:pt x="1597" y="2767"/>
                        <a:pt x="1742" y="2767"/>
                      </a:cubicBezTo>
                      <a:close/>
                      <a:moveTo>
                        <a:pt x="2143" y="0"/>
                      </a:moveTo>
                      <a:cubicBezTo>
                        <a:pt x="1419" y="0"/>
                        <a:pt x="788" y="630"/>
                        <a:pt x="788" y="1387"/>
                      </a:cubicBezTo>
                      <a:cubicBezTo>
                        <a:pt x="788" y="1733"/>
                        <a:pt x="946" y="2080"/>
                        <a:pt x="1135" y="2332"/>
                      </a:cubicBezTo>
                      <a:cubicBezTo>
                        <a:pt x="977" y="2426"/>
                        <a:pt x="851" y="2647"/>
                        <a:pt x="788" y="2867"/>
                      </a:cubicBezTo>
                      <a:lnTo>
                        <a:pt x="64" y="5640"/>
                      </a:lnTo>
                      <a:cubicBezTo>
                        <a:pt x="1" y="5955"/>
                        <a:pt x="64" y="6270"/>
                        <a:pt x="253" y="6522"/>
                      </a:cubicBezTo>
                      <a:cubicBezTo>
                        <a:pt x="347" y="6648"/>
                        <a:pt x="473" y="6774"/>
                        <a:pt x="631" y="6805"/>
                      </a:cubicBezTo>
                      <a:lnTo>
                        <a:pt x="32" y="9263"/>
                      </a:lnTo>
                      <a:cubicBezTo>
                        <a:pt x="1" y="9452"/>
                        <a:pt x="95" y="9609"/>
                        <a:pt x="253" y="9672"/>
                      </a:cubicBezTo>
                      <a:cubicBezTo>
                        <a:pt x="281" y="9676"/>
                        <a:pt x="309" y="9678"/>
                        <a:pt x="335" y="9678"/>
                      </a:cubicBezTo>
                      <a:cubicBezTo>
                        <a:pt x="513" y="9678"/>
                        <a:pt x="639" y="9589"/>
                        <a:pt x="694" y="9452"/>
                      </a:cubicBezTo>
                      <a:lnTo>
                        <a:pt x="977" y="8318"/>
                      </a:lnTo>
                      <a:lnTo>
                        <a:pt x="3372" y="8318"/>
                      </a:lnTo>
                      <a:lnTo>
                        <a:pt x="3529" y="8885"/>
                      </a:lnTo>
                      <a:cubicBezTo>
                        <a:pt x="3661" y="9359"/>
                        <a:pt x="4079" y="9679"/>
                        <a:pt x="4526" y="9679"/>
                      </a:cubicBezTo>
                      <a:cubicBezTo>
                        <a:pt x="4613" y="9679"/>
                        <a:pt x="4702" y="9667"/>
                        <a:pt x="4790" y="9641"/>
                      </a:cubicBezTo>
                      <a:cubicBezTo>
                        <a:pt x="5357" y="9483"/>
                        <a:pt x="5703" y="8916"/>
                        <a:pt x="5546" y="8381"/>
                      </a:cubicBezTo>
                      <a:lnTo>
                        <a:pt x="4821" y="5640"/>
                      </a:lnTo>
                      <a:cubicBezTo>
                        <a:pt x="4790" y="5482"/>
                        <a:pt x="4727" y="5325"/>
                        <a:pt x="4601" y="5199"/>
                      </a:cubicBezTo>
                      <a:cubicBezTo>
                        <a:pt x="4758" y="5010"/>
                        <a:pt x="4884" y="4758"/>
                        <a:pt x="4884" y="4474"/>
                      </a:cubicBezTo>
                      <a:cubicBezTo>
                        <a:pt x="4884" y="3907"/>
                        <a:pt x="4412" y="3466"/>
                        <a:pt x="3844" y="3466"/>
                      </a:cubicBezTo>
                      <a:lnTo>
                        <a:pt x="3088" y="3466"/>
                      </a:lnTo>
                      <a:lnTo>
                        <a:pt x="2710" y="2647"/>
                      </a:lnTo>
                      <a:cubicBezTo>
                        <a:pt x="3183" y="2395"/>
                        <a:pt x="3529" y="1922"/>
                        <a:pt x="3529" y="1387"/>
                      </a:cubicBezTo>
                      <a:cubicBezTo>
                        <a:pt x="3529" y="630"/>
                        <a:pt x="2899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8" name="Google Shape;9154;p73">
                  <a:extLst>
                    <a:ext uri="{FF2B5EF4-FFF2-40B4-BE49-F238E27FC236}">
                      <a16:creationId xmlns:a16="http://schemas.microsoft.com/office/drawing/2014/main" id="{99EC79BC-A273-F927-1147-7EB9EE9A04D2}"/>
                    </a:ext>
                  </a:extLst>
                </p:cNvPr>
                <p:cNvSpPr/>
                <p:nvPr/>
              </p:nvSpPr>
              <p:spPr>
                <a:xfrm>
                  <a:off x="839850" y="2371925"/>
                  <a:ext cx="143375" cy="24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9705" extrusionOk="0">
                      <a:moveTo>
                        <a:pt x="3624" y="662"/>
                      </a:moveTo>
                      <a:cubicBezTo>
                        <a:pt x="4002" y="662"/>
                        <a:pt x="4317" y="977"/>
                        <a:pt x="4317" y="1355"/>
                      </a:cubicBezTo>
                      <a:cubicBezTo>
                        <a:pt x="4317" y="1765"/>
                        <a:pt x="4002" y="2080"/>
                        <a:pt x="3624" y="2080"/>
                      </a:cubicBezTo>
                      <a:cubicBezTo>
                        <a:pt x="3214" y="2080"/>
                        <a:pt x="2899" y="1765"/>
                        <a:pt x="2899" y="1355"/>
                      </a:cubicBezTo>
                      <a:cubicBezTo>
                        <a:pt x="2899" y="977"/>
                        <a:pt x="3214" y="662"/>
                        <a:pt x="3624" y="662"/>
                      </a:cubicBezTo>
                      <a:close/>
                      <a:moveTo>
                        <a:pt x="4317" y="6900"/>
                      </a:moveTo>
                      <a:lnTo>
                        <a:pt x="4474" y="7593"/>
                      </a:lnTo>
                      <a:lnTo>
                        <a:pt x="2490" y="7593"/>
                      </a:lnTo>
                      <a:lnTo>
                        <a:pt x="2647" y="6900"/>
                      </a:lnTo>
                      <a:close/>
                      <a:moveTo>
                        <a:pt x="3962" y="2731"/>
                      </a:moveTo>
                      <a:cubicBezTo>
                        <a:pt x="4108" y="2731"/>
                        <a:pt x="4250" y="2818"/>
                        <a:pt x="4285" y="2993"/>
                      </a:cubicBezTo>
                      <a:lnTo>
                        <a:pt x="4979" y="5734"/>
                      </a:lnTo>
                      <a:cubicBezTo>
                        <a:pt x="5010" y="6018"/>
                        <a:pt x="4853" y="6207"/>
                        <a:pt x="4632" y="6207"/>
                      </a:cubicBezTo>
                      <a:lnTo>
                        <a:pt x="2395" y="6207"/>
                      </a:lnTo>
                      <a:cubicBezTo>
                        <a:pt x="2238" y="6207"/>
                        <a:pt x="2080" y="6333"/>
                        <a:pt x="2049" y="6490"/>
                      </a:cubicBezTo>
                      <a:lnTo>
                        <a:pt x="1482" y="8727"/>
                      </a:lnTo>
                      <a:cubicBezTo>
                        <a:pt x="1456" y="8883"/>
                        <a:pt x="1323" y="8996"/>
                        <a:pt x="1154" y="8996"/>
                      </a:cubicBezTo>
                      <a:cubicBezTo>
                        <a:pt x="1118" y="8996"/>
                        <a:pt x="1080" y="8990"/>
                        <a:pt x="1040" y="8979"/>
                      </a:cubicBezTo>
                      <a:cubicBezTo>
                        <a:pt x="851" y="8916"/>
                        <a:pt x="725" y="8727"/>
                        <a:pt x="820" y="8538"/>
                      </a:cubicBezTo>
                      <a:lnTo>
                        <a:pt x="1513" y="5766"/>
                      </a:lnTo>
                      <a:cubicBezTo>
                        <a:pt x="1576" y="5608"/>
                        <a:pt x="1671" y="5514"/>
                        <a:pt x="1891" y="5514"/>
                      </a:cubicBezTo>
                      <a:lnTo>
                        <a:pt x="3246" y="5514"/>
                      </a:lnTo>
                      <a:cubicBezTo>
                        <a:pt x="3655" y="5514"/>
                        <a:pt x="4002" y="5262"/>
                        <a:pt x="4222" y="4915"/>
                      </a:cubicBezTo>
                      <a:cubicBezTo>
                        <a:pt x="4285" y="4758"/>
                        <a:pt x="4222" y="4537"/>
                        <a:pt x="4033" y="4442"/>
                      </a:cubicBezTo>
                      <a:cubicBezTo>
                        <a:pt x="3993" y="4426"/>
                        <a:pt x="3948" y="4418"/>
                        <a:pt x="3902" y="4418"/>
                      </a:cubicBezTo>
                      <a:cubicBezTo>
                        <a:pt x="3770" y="4418"/>
                        <a:pt x="3631" y="4483"/>
                        <a:pt x="3561" y="4600"/>
                      </a:cubicBezTo>
                      <a:cubicBezTo>
                        <a:pt x="3529" y="4726"/>
                        <a:pt x="3372" y="4789"/>
                        <a:pt x="3246" y="4789"/>
                      </a:cubicBezTo>
                      <a:lnTo>
                        <a:pt x="1891" y="4789"/>
                      </a:lnTo>
                      <a:cubicBezTo>
                        <a:pt x="1671" y="4789"/>
                        <a:pt x="1513" y="4631"/>
                        <a:pt x="1513" y="4442"/>
                      </a:cubicBezTo>
                      <a:cubicBezTo>
                        <a:pt x="1513" y="4253"/>
                        <a:pt x="1671" y="4096"/>
                        <a:pt x="1891" y="4096"/>
                      </a:cubicBezTo>
                      <a:lnTo>
                        <a:pt x="2836" y="4096"/>
                      </a:lnTo>
                      <a:cubicBezTo>
                        <a:pt x="2931" y="4096"/>
                        <a:pt x="3057" y="4001"/>
                        <a:pt x="3151" y="3907"/>
                      </a:cubicBezTo>
                      <a:cubicBezTo>
                        <a:pt x="3151" y="3844"/>
                        <a:pt x="3655" y="2899"/>
                        <a:pt x="3655" y="2899"/>
                      </a:cubicBezTo>
                      <a:cubicBezTo>
                        <a:pt x="3725" y="2787"/>
                        <a:pt x="3845" y="2731"/>
                        <a:pt x="3962" y="2731"/>
                      </a:cubicBezTo>
                      <a:close/>
                      <a:moveTo>
                        <a:pt x="3529" y="0"/>
                      </a:moveTo>
                      <a:cubicBezTo>
                        <a:pt x="2805" y="0"/>
                        <a:pt x="2175" y="630"/>
                        <a:pt x="2175" y="1355"/>
                      </a:cubicBezTo>
                      <a:cubicBezTo>
                        <a:pt x="2175" y="1922"/>
                        <a:pt x="2490" y="2395"/>
                        <a:pt x="2994" y="2615"/>
                      </a:cubicBezTo>
                      <a:lnTo>
                        <a:pt x="2584" y="3466"/>
                      </a:lnTo>
                      <a:lnTo>
                        <a:pt x="1860" y="3466"/>
                      </a:lnTo>
                      <a:cubicBezTo>
                        <a:pt x="1261" y="3466"/>
                        <a:pt x="820" y="3938"/>
                        <a:pt x="820" y="4474"/>
                      </a:cubicBezTo>
                      <a:cubicBezTo>
                        <a:pt x="820" y="4758"/>
                        <a:pt x="946" y="4978"/>
                        <a:pt x="1103" y="5199"/>
                      </a:cubicBezTo>
                      <a:cubicBezTo>
                        <a:pt x="977" y="5325"/>
                        <a:pt x="914" y="5451"/>
                        <a:pt x="851" y="5608"/>
                      </a:cubicBezTo>
                      <a:lnTo>
                        <a:pt x="158" y="8381"/>
                      </a:lnTo>
                      <a:cubicBezTo>
                        <a:pt x="1" y="8916"/>
                        <a:pt x="347" y="9483"/>
                        <a:pt x="914" y="9641"/>
                      </a:cubicBezTo>
                      <a:cubicBezTo>
                        <a:pt x="1002" y="9667"/>
                        <a:pt x="1091" y="9679"/>
                        <a:pt x="1178" y="9679"/>
                      </a:cubicBezTo>
                      <a:cubicBezTo>
                        <a:pt x="1624" y="9679"/>
                        <a:pt x="2038" y="9359"/>
                        <a:pt x="2143" y="8885"/>
                      </a:cubicBezTo>
                      <a:lnTo>
                        <a:pt x="2332" y="8286"/>
                      </a:lnTo>
                      <a:lnTo>
                        <a:pt x="4695" y="8286"/>
                      </a:lnTo>
                      <a:lnTo>
                        <a:pt x="4947" y="9452"/>
                      </a:lnTo>
                      <a:cubicBezTo>
                        <a:pt x="4995" y="9597"/>
                        <a:pt x="5118" y="9704"/>
                        <a:pt x="5257" y="9704"/>
                      </a:cubicBezTo>
                      <a:cubicBezTo>
                        <a:pt x="5300" y="9704"/>
                        <a:pt x="5344" y="9694"/>
                        <a:pt x="5388" y="9672"/>
                      </a:cubicBezTo>
                      <a:cubicBezTo>
                        <a:pt x="5577" y="9641"/>
                        <a:pt x="5703" y="9452"/>
                        <a:pt x="5609" y="9231"/>
                      </a:cubicBezTo>
                      <a:lnTo>
                        <a:pt x="5042" y="6805"/>
                      </a:lnTo>
                      <a:cubicBezTo>
                        <a:pt x="5514" y="6616"/>
                        <a:pt x="5735" y="6144"/>
                        <a:pt x="5640" y="5640"/>
                      </a:cubicBezTo>
                      <a:lnTo>
                        <a:pt x="4916" y="2867"/>
                      </a:lnTo>
                      <a:cubicBezTo>
                        <a:pt x="4884" y="2647"/>
                        <a:pt x="4758" y="2489"/>
                        <a:pt x="4569" y="2332"/>
                      </a:cubicBezTo>
                      <a:cubicBezTo>
                        <a:pt x="4790" y="2080"/>
                        <a:pt x="4916" y="1733"/>
                        <a:pt x="4916" y="1355"/>
                      </a:cubicBezTo>
                      <a:cubicBezTo>
                        <a:pt x="4916" y="630"/>
                        <a:pt x="4285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9" name="Google Shape;9155;p73">
                  <a:extLst>
                    <a:ext uri="{FF2B5EF4-FFF2-40B4-BE49-F238E27FC236}">
                      <a16:creationId xmlns:a16="http://schemas.microsoft.com/office/drawing/2014/main" id="{A481F08F-CBBE-2F0B-8722-AF2111AD10A4}"/>
                    </a:ext>
                  </a:extLst>
                </p:cNvPr>
                <p:cNvSpPr/>
                <p:nvPr/>
              </p:nvSpPr>
              <p:spPr>
                <a:xfrm>
                  <a:off x="772900" y="2318350"/>
                  <a:ext cx="122125" cy="10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203" extrusionOk="0">
                      <a:moveTo>
                        <a:pt x="3844" y="631"/>
                      </a:moveTo>
                      <a:cubicBezTo>
                        <a:pt x="4034" y="631"/>
                        <a:pt x="4223" y="789"/>
                        <a:pt x="4223" y="978"/>
                      </a:cubicBezTo>
                      <a:lnTo>
                        <a:pt x="4223" y="1734"/>
                      </a:lnTo>
                      <a:cubicBezTo>
                        <a:pt x="4223" y="1923"/>
                        <a:pt x="4034" y="2112"/>
                        <a:pt x="3844" y="2112"/>
                      </a:cubicBezTo>
                      <a:cubicBezTo>
                        <a:pt x="3655" y="2143"/>
                        <a:pt x="3498" y="2301"/>
                        <a:pt x="3498" y="2458"/>
                      </a:cubicBezTo>
                      <a:lnTo>
                        <a:pt x="3498" y="2994"/>
                      </a:lnTo>
                      <a:lnTo>
                        <a:pt x="2679" y="2206"/>
                      </a:lnTo>
                      <a:cubicBezTo>
                        <a:pt x="2584" y="2143"/>
                        <a:pt x="2521" y="2112"/>
                        <a:pt x="2427" y="2112"/>
                      </a:cubicBezTo>
                      <a:lnTo>
                        <a:pt x="1009" y="2112"/>
                      </a:lnTo>
                      <a:cubicBezTo>
                        <a:pt x="820" y="2112"/>
                        <a:pt x="662" y="1923"/>
                        <a:pt x="662" y="1734"/>
                      </a:cubicBezTo>
                      <a:lnTo>
                        <a:pt x="662" y="978"/>
                      </a:lnTo>
                      <a:cubicBezTo>
                        <a:pt x="662" y="789"/>
                        <a:pt x="820" y="631"/>
                        <a:pt x="1009" y="631"/>
                      </a:cubicBezTo>
                      <a:close/>
                      <a:moveTo>
                        <a:pt x="1009" y="1"/>
                      </a:moveTo>
                      <a:cubicBezTo>
                        <a:pt x="442" y="1"/>
                        <a:pt x="1" y="474"/>
                        <a:pt x="1" y="1041"/>
                      </a:cubicBezTo>
                      <a:lnTo>
                        <a:pt x="1" y="1765"/>
                      </a:lnTo>
                      <a:cubicBezTo>
                        <a:pt x="1" y="2364"/>
                        <a:pt x="473" y="2805"/>
                        <a:pt x="1009" y="2805"/>
                      </a:cubicBezTo>
                      <a:lnTo>
                        <a:pt x="2269" y="2805"/>
                      </a:lnTo>
                      <a:lnTo>
                        <a:pt x="3592" y="4097"/>
                      </a:lnTo>
                      <a:cubicBezTo>
                        <a:pt x="3663" y="4167"/>
                        <a:pt x="3770" y="4203"/>
                        <a:pt x="3872" y="4203"/>
                      </a:cubicBezTo>
                      <a:cubicBezTo>
                        <a:pt x="3906" y="4203"/>
                        <a:pt x="3939" y="4199"/>
                        <a:pt x="3970" y="4191"/>
                      </a:cubicBezTo>
                      <a:cubicBezTo>
                        <a:pt x="4097" y="4160"/>
                        <a:pt x="4160" y="4002"/>
                        <a:pt x="4160" y="3876"/>
                      </a:cubicBezTo>
                      <a:lnTo>
                        <a:pt x="4160" y="2773"/>
                      </a:lnTo>
                      <a:cubicBezTo>
                        <a:pt x="4569" y="2616"/>
                        <a:pt x="4884" y="2238"/>
                        <a:pt x="4884" y="1765"/>
                      </a:cubicBezTo>
                      <a:lnTo>
                        <a:pt x="4884" y="1041"/>
                      </a:lnTo>
                      <a:cubicBezTo>
                        <a:pt x="4884" y="442"/>
                        <a:pt x="4412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1" name="Google Shape;9156;p73">
                <a:extLst>
                  <a:ext uri="{FF2B5EF4-FFF2-40B4-BE49-F238E27FC236}">
                    <a16:creationId xmlns:a16="http://schemas.microsoft.com/office/drawing/2014/main" id="{5F11252F-8BD4-926D-0585-A932B4A66C7D}"/>
                  </a:ext>
                </a:extLst>
              </p:cNvPr>
              <p:cNvSpPr/>
              <p:nvPr/>
            </p:nvSpPr>
            <p:spPr>
              <a:xfrm>
                <a:off x="767248" y="2924655"/>
                <a:ext cx="499261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846" extrusionOk="0">
                    <a:moveTo>
                      <a:pt x="5829" y="693"/>
                    </a:moveTo>
                    <a:cubicBezTo>
                      <a:pt x="6238" y="693"/>
                      <a:pt x="6553" y="1008"/>
                      <a:pt x="6553" y="1418"/>
                    </a:cubicBezTo>
                    <a:cubicBezTo>
                      <a:pt x="6553" y="1796"/>
                      <a:pt x="6238" y="2111"/>
                      <a:pt x="5829" y="2111"/>
                    </a:cubicBezTo>
                    <a:cubicBezTo>
                      <a:pt x="5451" y="2111"/>
                      <a:pt x="5136" y="1796"/>
                      <a:pt x="5136" y="1418"/>
                    </a:cubicBezTo>
                    <a:cubicBezTo>
                      <a:pt x="5136" y="1008"/>
                      <a:pt x="5482" y="693"/>
                      <a:pt x="5829" y="693"/>
                    </a:cubicBezTo>
                    <a:close/>
                    <a:moveTo>
                      <a:pt x="5829" y="2773"/>
                    </a:moveTo>
                    <a:cubicBezTo>
                      <a:pt x="6774" y="2773"/>
                      <a:pt x="7562" y="3560"/>
                      <a:pt x="7562" y="4568"/>
                    </a:cubicBezTo>
                    <a:lnTo>
                      <a:pt x="7562" y="4915"/>
                    </a:lnTo>
                    <a:lnTo>
                      <a:pt x="4096" y="4915"/>
                    </a:lnTo>
                    <a:lnTo>
                      <a:pt x="4096" y="4568"/>
                    </a:lnTo>
                    <a:cubicBezTo>
                      <a:pt x="4096" y="3560"/>
                      <a:pt x="4884" y="2773"/>
                      <a:pt x="5829" y="2773"/>
                    </a:cubicBezTo>
                    <a:close/>
                    <a:moveTo>
                      <a:pt x="2363" y="6963"/>
                    </a:moveTo>
                    <a:cubicBezTo>
                      <a:pt x="2773" y="6963"/>
                      <a:pt x="3088" y="7278"/>
                      <a:pt x="3088" y="7656"/>
                    </a:cubicBezTo>
                    <a:cubicBezTo>
                      <a:pt x="3088" y="8065"/>
                      <a:pt x="2773" y="8380"/>
                      <a:pt x="2363" y="8380"/>
                    </a:cubicBezTo>
                    <a:cubicBezTo>
                      <a:pt x="1985" y="8380"/>
                      <a:pt x="1670" y="8065"/>
                      <a:pt x="1670" y="7656"/>
                    </a:cubicBezTo>
                    <a:cubicBezTo>
                      <a:pt x="1670" y="7278"/>
                      <a:pt x="1985" y="6963"/>
                      <a:pt x="2363" y="6963"/>
                    </a:cubicBezTo>
                    <a:close/>
                    <a:moveTo>
                      <a:pt x="9357" y="6963"/>
                    </a:moveTo>
                    <a:cubicBezTo>
                      <a:pt x="9735" y="6963"/>
                      <a:pt x="10050" y="7278"/>
                      <a:pt x="10050" y="7656"/>
                    </a:cubicBezTo>
                    <a:cubicBezTo>
                      <a:pt x="10050" y="8065"/>
                      <a:pt x="9735" y="8380"/>
                      <a:pt x="9357" y="8380"/>
                    </a:cubicBezTo>
                    <a:cubicBezTo>
                      <a:pt x="8948" y="8380"/>
                      <a:pt x="8633" y="8065"/>
                      <a:pt x="8633" y="7656"/>
                    </a:cubicBezTo>
                    <a:cubicBezTo>
                      <a:pt x="8633" y="7278"/>
                      <a:pt x="8948" y="6963"/>
                      <a:pt x="9357" y="6963"/>
                    </a:cubicBezTo>
                    <a:close/>
                    <a:moveTo>
                      <a:pt x="2363" y="9042"/>
                    </a:moveTo>
                    <a:cubicBezTo>
                      <a:pt x="3308" y="9042"/>
                      <a:pt x="4096" y="9830"/>
                      <a:pt x="4096" y="10806"/>
                    </a:cubicBezTo>
                    <a:lnTo>
                      <a:pt x="4096" y="11184"/>
                    </a:lnTo>
                    <a:lnTo>
                      <a:pt x="630" y="11184"/>
                    </a:lnTo>
                    <a:lnTo>
                      <a:pt x="630" y="10806"/>
                    </a:lnTo>
                    <a:cubicBezTo>
                      <a:pt x="630" y="9830"/>
                      <a:pt x="1418" y="9042"/>
                      <a:pt x="2363" y="9042"/>
                    </a:cubicBezTo>
                    <a:close/>
                    <a:moveTo>
                      <a:pt x="9357" y="9042"/>
                    </a:moveTo>
                    <a:cubicBezTo>
                      <a:pt x="10302" y="9042"/>
                      <a:pt x="11090" y="9830"/>
                      <a:pt x="11090" y="10806"/>
                    </a:cubicBezTo>
                    <a:lnTo>
                      <a:pt x="11090" y="11184"/>
                    </a:lnTo>
                    <a:lnTo>
                      <a:pt x="7625" y="11184"/>
                    </a:lnTo>
                    <a:lnTo>
                      <a:pt x="7625" y="10806"/>
                    </a:lnTo>
                    <a:cubicBezTo>
                      <a:pt x="7625" y="9830"/>
                      <a:pt x="8412" y="9042"/>
                      <a:pt x="9357" y="9042"/>
                    </a:cubicBezTo>
                    <a:close/>
                    <a:moveTo>
                      <a:pt x="5892" y="0"/>
                    </a:moveTo>
                    <a:cubicBezTo>
                      <a:pt x="5136" y="0"/>
                      <a:pt x="4506" y="630"/>
                      <a:pt x="4506" y="1355"/>
                    </a:cubicBezTo>
                    <a:cubicBezTo>
                      <a:pt x="4506" y="1733"/>
                      <a:pt x="4632" y="2016"/>
                      <a:pt x="4852" y="2300"/>
                    </a:cubicBezTo>
                    <a:cubicBezTo>
                      <a:pt x="4033" y="2710"/>
                      <a:pt x="3466" y="3529"/>
                      <a:pt x="3466" y="4505"/>
                    </a:cubicBezTo>
                    <a:lnTo>
                      <a:pt x="3466" y="5230"/>
                    </a:lnTo>
                    <a:cubicBezTo>
                      <a:pt x="3466" y="5419"/>
                      <a:pt x="3623" y="5577"/>
                      <a:pt x="3844" y="5577"/>
                    </a:cubicBezTo>
                    <a:lnTo>
                      <a:pt x="5577" y="5577"/>
                    </a:lnTo>
                    <a:lnTo>
                      <a:pt x="5577" y="7152"/>
                    </a:lnTo>
                    <a:lnTo>
                      <a:pt x="3875" y="8822"/>
                    </a:lnTo>
                    <a:cubicBezTo>
                      <a:pt x="3749" y="8696"/>
                      <a:pt x="3592" y="8601"/>
                      <a:pt x="3434" y="8569"/>
                    </a:cubicBezTo>
                    <a:cubicBezTo>
                      <a:pt x="3686" y="8349"/>
                      <a:pt x="3781" y="8034"/>
                      <a:pt x="3781" y="7624"/>
                    </a:cubicBezTo>
                    <a:cubicBezTo>
                      <a:pt x="3781" y="6868"/>
                      <a:pt x="3151" y="6238"/>
                      <a:pt x="2426" y="6238"/>
                    </a:cubicBezTo>
                    <a:cubicBezTo>
                      <a:pt x="1670" y="6238"/>
                      <a:pt x="1040" y="6868"/>
                      <a:pt x="1040" y="7624"/>
                    </a:cubicBezTo>
                    <a:cubicBezTo>
                      <a:pt x="1040" y="7971"/>
                      <a:pt x="1166" y="8286"/>
                      <a:pt x="1387" y="8569"/>
                    </a:cubicBezTo>
                    <a:cubicBezTo>
                      <a:pt x="567" y="8979"/>
                      <a:pt x="0" y="9798"/>
                      <a:pt x="0" y="10775"/>
                    </a:cubicBezTo>
                    <a:lnTo>
                      <a:pt x="0" y="11499"/>
                    </a:lnTo>
                    <a:cubicBezTo>
                      <a:pt x="0" y="11688"/>
                      <a:pt x="158" y="11846"/>
                      <a:pt x="378" y="11846"/>
                    </a:cubicBezTo>
                    <a:lnTo>
                      <a:pt x="4474" y="11846"/>
                    </a:lnTo>
                    <a:cubicBezTo>
                      <a:pt x="4663" y="11846"/>
                      <a:pt x="4821" y="11688"/>
                      <a:pt x="4821" y="11499"/>
                    </a:cubicBezTo>
                    <a:lnTo>
                      <a:pt x="4821" y="10775"/>
                    </a:lnTo>
                    <a:cubicBezTo>
                      <a:pt x="4821" y="10239"/>
                      <a:pt x="4632" y="9704"/>
                      <a:pt x="4348" y="9326"/>
                    </a:cubicBezTo>
                    <a:lnTo>
                      <a:pt x="5860" y="7782"/>
                    </a:lnTo>
                    <a:lnTo>
                      <a:pt x="7404" y="9326"/>
                    </a:lnTo>
                    <a:cubicBezTo>
                      <a:pt x="7089" y="9704"/>
                      <a:pt x="6931" y="10239"/>
                      <a:pt x="6931" y="10775"/>
                    </a:cubicBezTo>
                    <a:lnTo>
                      <a:pt x="6931" y="11499"/>
                    </a:lnTo>
                    <a:cubicBezTo>
                      <a:pt x="6931" y="11688"/>
                      <a:pt x="7089" y="11846"/>
                      <a:pt x="7309" y="11846"/>
                    </a:cubicBezTo>
                    <a:lnTo>
                      <a:pt x="11468" y="11846"/>
                    </a:lnTo>
                    <a:cubicBezTo>
                      <a:pt x="11657" y="11846"/>
                      <a:pt x="11815" y="11688"/>
                      <a:pt x="11815" y="11499"/>
                    </a:cubicBezTo>
                    <a:lnTo>
                      <a:pt x="11815" y="10775"/>
                    </a:lnTo>
                    <a:cubicBezTo>
                      <a:pt x="11783" y="9830"/>
                      <a:pt x="11185" y="8979"/>
                      <a:pt x="10365" y="8569"/>
                    </a:cubicBezTo>
                    <a:cubicBezTo>
                      <a:pt x="10586" y="8349"/>
                      <a:pt x="10712" y="8034"/>
                      <a:pt x="10712" y="7624"/>
                    </a:cubicBezTo>
                    <a:cubicBezTo>
                      <a:pt x="10712" y="6868"/>
                      <a:pt x="10082" y="6238"/>
                      <a:pt x="9357" y="6238"/>
                    </a:cubicBezTo>
                    <a:cubicBezTo>
                      <a:pt x="8601" y="6238"/>
                      <a:pt x="7971" y="6868"/>
                      <a:pt x="7971" y="7624"/>
                    </a:cubicBezTo>
                    <a:cubicBezTo>
                      <a:pt x="7971" y="7971"/>
                      <a:pt x="8097" y="8286"/>
                      <a:pt x="8318" y="8569"/>
                    </a:cubicBezTo>
                    <a:cubicBezTo>
                      <a:pt x="8160" y="8664"/>
                      <a:pt x="8034" y="8727"/>
                      <a:pt x="7877" y="8822"/>
                    </a:cubicBezTo>
                    <a:lnTo>
                      <a:pt x="6207" y="7152"/>
                    </a:lnTo>
                    <a:lnTo>
                      <a:pt x="6207" y="5577"/>
                    </a:lnTo>
                    <a:lnTo>
                      <a:pt x="7940" y="5577"/>
                    </a:lnTo>
                    <a:cubicBezTo>
                      <a:pt x="8129" y="5577"/>
                      <a:pt x="8286" y="5419"/>
                      <a:pt x="8286" y="5230"/>
                    </a:cubicBezTo>
                    <a:lnTo>
                      <a:pt x="8286" y="4505"/>
                    </a:lnTo>
                    <a:cubicBezTo>
                      <a:pt x="8286" y="3529"/>
                      <a:pt x="7688" y="2710"/>
                      <a:pt x="6900" y="2300"/>
                    </a:cubicBezTo>
                    <a:cubicBezTo>
                      <a:pt x="7152" y="2080"/>
                      <a:pt x="7246" y="1764"/>
                      <a:pt x="7246" y="1355"/>
                    </a:cubicBezTo>
                    <a:cubicBezTo>
                      <a:pt x="7246" y="630"/>
                      <a:pt x="6616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72" name="Google Shape;9157;p73">
                <a:extLst>
                  <a:ext uri="{FF2B5EF4-FFF2-40B4-BE49-F238E27FC236}">
                    <a16:creationId xmlns:a16="http://schemas.microsoft.com/office/drawing/2014/main" id="{363F3E0D-5C97-F223-E256-2E3FB6F70ECE}"/>
                  </a:ext>
                </a:extLst>
              </p:cNvPr>
              <p:cNvGrpSpPr/>
              <p:nvPr/>
            </p:nvGrpSpPr>
            <p:grpSpPr>
              <a:xfrm>
                <a:off x="3957191" y="1688870"/>
                <a:ext cx="443398" cy="498627"/>
                <a:chOff x="2523000" y="1954875"/>
                <a:chExt cx="262325" cy="295000"/>
              </a:xfrm>
              <a:grpFill/>
            </p:grpSpPr>
            <p:sp>
              <p:nvSpPr>
                <p:cNvPr id="17825" name="Google Shape;9158;p73">
                  <a:extLst>
                    <a:ext uri="{FF2B5EF4-FFF2-40B4-BE49-F238E27FC236}">
                      <a16:creationId xmlns:a16="http://schemas.microsoft.com/office/drawing/2014/main" id="{58E6720D-2442-CD14-5A3C-60A1FEDBD4BA}"/>
                    </a:ext>
                  </a:extLst>
                </p:cNvPr>
                <p:cNvSpPr/>
                <p:nvPr/>
              </p:nvSpPr>
              <p:spPr>
                <a:xfrm>
                  <a:off x="2523000" y="1954875"/>
                  <a:ext cx="2623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93" h="11800" extrusionOk="0">
                      <a:moveTo>
                        <a:pt x="5294" y="709"/>
                      </a:moveTo>
                      <a:cubicBezTo>
                        <a:pt x="6350" y="1316"/>
                        <a:pt x="7422" y="1602"/>
                        <a:pt x="8487" y="1602"/>
                      </a:cubicBezTo>
                      <a:cubicBezTo>
                        <a:pt x="8915" y="1602"/>
                        <a:pt x="9343" y="1556"/>
                        <a:pt x="9767" y="1465"/>
                      </a:cubicBezTo>
                      <a:lnTo>
                        <a:pt x="9767" y="5026"/>
                      </a:lnTo>
                      <a:cubicBezTo>
                        <a:pt x="9767" y="7798"/>
                        <a:pt x="7940" y="10287"/>
                        <a:pt x="5294" y="11137"/>
                      </a:cubicBezTo>
                      <a:cubicBezTo>
                        <a:pt x="2647" y="10350"/>
                        <a:pt x="789" y="7798"/>
                        <a:pt x="789" y="5026"/>
                      </a:cubicBezTo>
                      <a:lnTo>
                        <a:pt x="789" y="1465"/>
                      </a:lnTo>
                      <a:cubicBezTo>
                        <a:pt x="1222" y="1556"/>
                        <a:pt x="1654" y="1602"/>
                        <a:pt x="2084" y="1602"/>
                      </a:cubicBezTo>
                      <a:cubicBezTo>
                        <a:pt x="3153" y="1602"/>
                        <a:pt x="4215" y="1316"/>
                        <a:pt x="5294" y="709"/>
                      </a:cubicBezTo>
                      <a:close/>
                      <a:moveTo>
                        <a:pt x="5266" y="0"/>
                      </a:moveTo>
                      <a:cubicBezTo>
                        <a:pt x="5207" y="0"/>
                        <a:pt x="5152" y="16"/>
                        <a:pt x="5105" y="48"/>
                      </a:cubicBezTo>
                      <a:cubicBezTo>
                        <a:pt x="4065" y="646"/>
                        <a:pt x="3057" y="930"/>
                        <a:pt x="2017" y="930"/>
                      </a:cubicBezTo>
                      <a:cubicBezTo>
                        <a:pt x="1513" y="930"/>
                        <a:pt x="1009" y="835"/>
                        <a:pt x="473" y="678"/>
                      </a:cubicBezTo>
                      <a:cubicBezTo>
                        <a:pt x="440" y="669"/>
                        <a:pt x="408" y="665"/>
                        <a:pt x="378" y="665"/>
                      </a:cubicBezTo>
                      <a:cubicBezTo>
                        <a:pt x="297" y="665"/>
                        <a:pt x="228" y="695"/>
                        <a:pt x="158" y="741"/>
                      </a:cubicBezTo>
                      <a:cubicBezTo>
                        <a:pt x="95" y="804"/>
                        <a:pt x="1" y="898"/>
                        <a:pt x="1" y="993"/>
                      </a:cubicBezTo>
                      <a:lnTo>
                        <a:pt x="1" y="4994"/>
                      </a:lnTo>
                      <a:cubicBezTo>
                        <a:pt x="127" y="8176"/>
                        <a:pt x="2206" y="10917"/>
                        <a:pt x="5199" y="11799"/>
                      </a:cubicBezTo>
                      <a:lnTo>
                        <a:pt x="5357" y="11799"/>
                      </a:lnTo>
                      <a:cubicBezTo>
                        <a:pt x="8350" y="10917"/>
                        <a:pt x="10492" y="8176"/>
                        <a:pt x="10492" y="5026"/>
                      </a:cubicBezTo>
                      <a:lnTo>
                        <a:pt x="10492" y="1056"/>
                      </a:lnTo>
                      <a:cubicBezTo>
                        <a:pt x="10492" y="930"/>
                        <a:pt x="10429" y="835"/>
                        <a:pt x="10335" y="772"/>
                      </a:cubicBezTo>
                      <a:cubicBezTo>
                        <a:pt x="10282" y="720"/>
                        <a:pt x="10230" y="697"/>
                        <a:pt x="10173" y="697"/>
                      </a:cubicBezTo>
                      <a:cubicBezTo>
                        <a:pt x="10126" y="697"/>
                        <a:pt x="10076" y="713"/>
                        <a:pt x="10019" y="741"/>
                      </a:cubicBezTo>
                      <a:cubicBezTo>
                        <a:pt x="9509" y="876"/>
                        <a:pt x="9006" y="946"/>
                        <a:pt x="8504" y="946"/>
                      </a:cubicBezTo>
                      <a:cubicBezTo>
                        <a:pt x="7490" y="946"/>
                        <a:pt x="6485" y="659"/>
                        <a:pt x="5451" y="48"/>
                      </a:cubicBezTo>
                      <a:cubicBezTo>
                        <a:pt x="5388" y="16"/>
                        <a:pt x="5325" y="0"/>
                        <a:pt x="52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6" name="Google Shape;9159;p73">
                  <a:extLst>
                    <a:ext uri="{FF2B5EF4-FFF2-40B4-BE49-F238E27FC236}">
                      <a16:creationId xmlns:a16="http://schemas.microsoft.com/office/drawing/2014/main" id="{56B41E84-E4AC-AC4E-59E4-598515AB9BE8}"/>
                    </a:ext>
                  </a:extLst>
                </p:cNvPr>
                <p:cNvSpPr/>
                <p:nvPr/>
              </p:nvSpPr>
              <p:spPr>
                <a:xfrm>
                  <a:off x="2595475" y="202457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94"/>
                      </a:moveTo>
                      <a:cubicBezTo>
                        <a:pt x="2836" y="694"/>
                        <a:pt x="3151" y="1009"/>
                        <a:pt x="3151" y="1418"/>
                      </a:cubicBezTo>
                      <a:cubicBezTo>
                        <a:pt x="3151" y="1796"/>
                        <a:pt x="2836" y="2111"/>
                        <a:pt x="2426" y="2111"/>
                      </a:cubicBezTo>
                      <a:cubicBezTo>
                        <a:pt x="2048" y="2111"/>
                        <a:pt x="1733" y="1796"/>
                        <a:pt x="1733" y="1418"/>
                      </a:cubicBezTo>
                      <a:cubicBezTo>
                        <a:pt x="1733" y="1009"/>
                        <a:pt x="2048" y="694"/>
                        <a:pt x="2426" y="694"/>
                      </a:cubicBezTo>
                      <a:close/>
                      <a:moveTo>
                        <a:pt x="2426" y="2742"/>
                      </a:moveTo>
                      <a:cubicBezTo>
                        <a:pt x="3371" y="2742"/>
                        <a:pt x="4159" y="3529"/>
                        <a:pt x="4159" y="4474"/>
                      </a:cubicBezTo>
                      <a:lnTo>
                        <a:pt x="4159" y="4821"/>
                      </a:lnTo>
                      <a:lnTo>
                        <a:pt x="693" y="4821"/>
                      </a:lnTo>
                      <a:lnTo>
                        <a:pt x="693" y="4474"/>
                      </a:lnTo>
                      <a:cubicBezTo>
                        <a:pt x="693" y="3529"/>
                        <a:pt x="1481" y="2742"/>
                        <a:pt x="2426" y="2742"/>
                      </a:cubicBezTo>
                      <a:close/>
                      <a:moveTo>
                        <a:pt x="2458" y="1"/>
                      </a:moveTo>
                      <a:cubicBezTo>
                        <a:pt x="1733" y="1"/>
                        <a:pt x="1103" y="599"/>
                        <a:pt x="1103" y="1355"/>
                      </a:cubicBezTo>
                      <a:cubicBezTo>
                        <a:pt x="1103" y="1733"/>
                        <a:pt x="1198" y="2048"/>
                        <a:pt x="1450" y="2269"/>
                      </a:cubicBezTo>
                      <a:cubicBezTo>
                        <a:pt x="630" y="2647"/>
                        <a:pt x="63" y="3498"/>
                        <a:pt x="63" y="4474"/>
                      </a:cubicBezTo>
                      <a:lnTo>
                        <a:pt x="63" y="5199"/>
                      </a:lnTo>
                      <a:cubicBezTo>
                        <a:pt x="0" y="5388"/>
                        <a:pt x="158" y="5546"/>
                        <a:pt x="347" y="5546"/>
                      </a:cubicBezTo>
                      <a:lnTo>
                        <a:pt x="4506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17" y="2647"/>
                        <a:pt x="3497" y="2269"/>
                      </a:cubicBezTo>
                      <a:cubicBezTo>
                        <a:pt x="3718" y="2048"/>
                        <a:pt x="3844" y="1702"/>
                        <a:pt x="3844" y="1355"/>
                      </a:cubicBezTo>
                      <a:cubicBezTo>
                        <a:pt x="3844" y="599"/>
                        <a:pt x="3214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73" name="Google Shape;9160;p73">
                <a:extLst>
                  <a:ext uri="{FF2B5EF4-FFF2-40B4-BE49-F238E27FC236}">
                    <a16:creationId xmlns:a16="http://schemas.microsoft.com/office/drawing/2014/main" id="{DDDEC3AB-4DD6-28DD-5E1B-2FBA6C86583C}"/>
                  </a:ext>
                </a:extLst>
              </p:cNvPr>
              <p:cNvGrpSpPr/>
              <p:nvPr/>
            </p:nvGrpSpPr>
            <p:grpSpPr>
              <a:xfrm>
                <a:off x="3927252" y="2281623"/>
                <a:ext cx="503276" cy="499303"/>
                <a:chOff x="2508825" y="2318350"/>
                <a:chExt cx="297750" cy="295400"/>
              </a:xfrm>
              <a:grpFill/>
            </p:grpSpPr>
            <p:sp>
              <p:nvSpPr>
                <p:cNvPr id="17823" name="Google Shape;9161;p73">
                  <a:extLst>
                    <a:ext uri="{FF2B5EF4-FFF2-40B4-BE49-F238E27FC236}">
                      <a16:creationId xmlns:a16="http://schemas.microsoft.com/office/drawing/2014/main" id="{50128753-877F-2990-CD62-366FD6C43D40}"/>
                    </a:ext>
                  </a:extLst>
                </p:cNvPr>
                <p:cNvSpPr/>
                <p:nvPr/>
              </p:nvSpPr>
              <p:spPr>
                <a:xfrm>
                  <a:off x="2508825" y="2318350"/>
                  <a:ext cx="29775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16" extrusionOk="0">
                      <a:moveTo>
                        <a:pt x="5892" y="694"/>
                      </a:moveTo>
                      <a:cubicBezTo>
                        <a:pt x="7625" y="694"/>
                        <a:pt x="9043" y="2112"/>
                        <a:pt x="9043" y="3845"/>
                      </a:cubicBezTo>
                      <a:cubicBezTo>
                        <a:pt x="9043" y="5483"/>
                        <a:pt x="7751" y="6838"/>
                        <a:pt x="6081" y="6932"/>
                      </a:cubicBezTo>
                      <a:cubicBezTo>
                        <a:pt x="6018" y="6932"/>
                        <a:pt x="5987" y="6901"/>
                        <a:pt x="5924" y="6869"/>
                      </a:cubicBezTo>
                      <a:lnTo>
                        <a:pt x="5766" y="6711"/>
                      </a:lnTo>
                      <a:cubicBezTo>
                        <a:pt x="5297" y="6298"/>
                        <a:pt x="4683" y="6101"/>
                        <a:pt x="4072" y="6101"/>
                      </a:cubicBezTo>
                      <a:cubicBezTo>
                        <a:pt x="3985" y="6101"/>
                        <a:pt x="3899" y="6105"/>
                        <a:pt x="3813" y="6113"/>
                      </a:cubicBezTo>
                      <a:cubicBezTo>
                        <a:pt x="3151" y="5577"/>
                        <a:pt x="2773" y="4727"/>
                        <a:pt x="2773" y="3845"/>
                      </a:cubicBezTo>
                      <a:cubicBezTo>
                        <a:pt x="2773" y="2112"/>
                        <a:pt x="4191" y="694"/>
                        <a:pt x="5892" y="694"/>
                      </a:cubicBezTo>
                      <a:close/>
                      <a:moveTo>
                        <a:pt x="4171" y="6822"/>
                      </a:moveTo>
                      <a:cubicBezTo>
                        <a:pt x="4577" y="6822"/>
                        <a:pt x="4979" y="6964"/>
                        <a:pt x="5294" y="7247"/>
                      </a:cubicBezTo>
                      <a:cubicBezTo>
                        <a:pt x="5420" y="7373"/>
                        <a:pt x="5735" y="7657"/>
                        <a:pt x="5892" y="7657"/>
                      </a:cubicBezTo>
                      <a:lnTo>
                        <a:pt x="7972" y="7657"/>
                      </a:lnTo>
                      <a:cubicBezTo>
                        <a:pt x="8192" y="7657"/>
                        <a:pt x="8350" y="7814"/>
                        <a:pt x="8350" y="8003"/>
                      </a:cubicBezTo>
                      <a:cubicBezTo>
                        <a:pt x="8350" y="8192"/>
                        <a:pt x="8192" y="8350"/>
                        <a:pt x="7972" y="8350"/>
                      </a:cubicBezTo>
                      <a:lnTo>
                        <a:pt x="5514" y="8350"/>
                      </a:lnTo>
                      <a:cubicBezTo>
                        <a:pt x="5294" y="8350"/>
                        <a:pt x="5136" y="8507"/>
                        <a:pt x="5136" y="8728"/>
                      </a:cubicBezTo>
                      <a:cubicBezTo>
                        <a:pt x="5136" y="8917"/>
                        <a:pt x="5294" y="9074"/>
                        <a:pt x="5514" y="9074"/>
                      </a:cubicBezTo>
                      <a:lnTo>
                        <a:pt x="8224" y="9074"/>
                      </a:lnTo>
                      <a:cubicBezTo>
                        <a:pt x="8507" y="9074"/>
                        <a:pt x="8759" y="8948"/>
                        <a:pt x="8980" y="8759"/>
                      </a:cubicBezTo>
                      <a:lnTo>
                        <a:pt x="10492" y="7090"/>
                      </a:lnTo>
                      <a:cubicBezTo>
                        <a:pt x="10568" y="7033"/>
                        <a:pt x="10666" y="6987"/>
                        <a:pt x="10766" y="6987"/>
                      </a:cubicBezTo>
                      <a:cubicBezTo>
                        <a:pt x="10833" y="6987"/>
                        <a:pt x="10902" y="7008"/>
                        <a:pt x="10965" y="7058"/>
                      </a:cubicBezTo>
                      <a:cubicBezTo>
                        <a:pt x="11122" y="7184"/>
                        <a:pt x="11185" y="7373"/>
                        <a:pt x="11059" y="7531"/>
                      </a:cubicBezTo>
                      <a:lnTo>
                        <a:pt x="9389" y="9767"/>
                      </a:lnTo>
                      <a:cubicBezTo>
                        <a:pt x="9074" y="10209"/>
                        <a:pt x="8570" y="10492"/>
                        <a:pt x="8035" y="10492"/>
                      </a:cubicBezTo>
                      <a:lnTo>
                        <a:pt x="2773" y="10492"/>
                      </a:lnTo>
                      <a:lnTo>
                        <a:pt x="2773" y="7468"/>
                      </a:lnTo>
                      <a:lnTo>
                        <a:pt x="3025" y="7247"/>
                      </a:lnTo>
                      <a:cubicBezTo>
                        <a:pt x="3356" y="6964"/>
                        <a:pt x="3766" y="6822"/>
                        <a:pt x="4171" y="6822"/>
                      </a:cubicBezTo>
                      <a:close/>
                      <a:moveTo>
                        <a:pt x="1734" y="6932"/>
                      </a:moveTo>
                      <a:cubicBezTo>
                        <a:pt x="1923" y="6932"/>
                        <a:pt x="2080" y="7090"/>
                        <a:pt x="2080" y="7310"/>
                      </a:cubicBezTo>
                      <a:lnTo>
                        <a:pt x="2080" y="10807"/>
                      </a:lnTo>
                      <a:cubicBezTo>
                        <a:pt x="2080" y="10996"/>
                        <a:pt x="1923" y="11154"/>
                        <a:pt x="1734" y="11154"/>
                      </a:cubicBezTo>
                      <a:lnTo>
                        <a:pt x="662" y="11154"/>
                      </a:lnTo>
                      <a:lnTo>
                        <a:pt x="662" y="6932"/>
                      </a:lnTo>
                      <a:close/>
                      <a:moveTo>
                        <a:pt x="5924" y="1"/>
                      </a:moveTo>
                      <a:cubicBezTo>
                        <a:pt x="3844" y="1"/>
                        <a:pt x="2112" y="1734"/>
                        <a:pt x="2112" y="3845"/>
                      </a:cubicBezTo>
                      <a:cubicBezTo>
                        <a:pt x="2112" y="4790"/>
                        <a:pt x="2458" y="5672"/>
                        <a:pt x="3088" y="6396"/>
                      </a:cubicBezTo>
                      <a:cubicBezTo>
                        <a:pt x="2931" y="6459"/>
                        <a:pt x="2773" y="6585"/>
                        <a:pt x="2616" y="6711"/>
                      </a:cubicBezTo>
                      <a:cubicBezTo>
                        <a:pt x="2427" y="6428"/>
                        <a:pt x="2112" y="6270"/>
                        <a:pt x="1765" y="6270"/>
                      </a:cubicBezTo>
                      <a:lnTo>
                        <a:pt x="347" y="6270"/>
                      </a:lnTo>
                      <a:cubicBezTo>
                        <a:pt x="158" y="6270"/>
                        <a:pt x="1" y="6428"/>
                        <a:pt x="1" y="6585"/>
                      </a:cubicBezTo>
                      <a:lnTo>
                        <a:pt x="1" y="11469"/>
                      </a:lnTo>
                      <a:cubicBezTo>
                        <a:pt x="1" y="11658"/>
                        <a:pt x="158" y="11815"/>
                        <a:pt x="347" y="11815"/>
                      </a:cubicBezTo>
                      <a:lnTo>
                        <a:pt x="1765" y="11815"/>
                      </a:lnTo>
                      <a:cubicBezTo>
                        <a:pt x="2238" y="11815"/>
                        <a:pt x="2584" y="11563"/>
                        <a:pt x="2742" y="11122"/>
                      </a:cubicBezTo>
                      <a:lnTo>
                        <a:pt x="8035" y="11122"/>
                      </a:lnTo>
                      <a:cubicBezTo>
                        <a:pt x="8759" y="11122"/>
                        <a:pt x="9515" y="10776"/>
                        <a:pt x="9956" y="10146"/>
                      </a:cubicBezTo>
                      <a:lnTo>
                        <a:pt x="11595" y="7877"/>
                      </a:lnTo>
                      <a:cubicBezTo>
                        <a:pt x="11910" y="7468"/>
                        <a:pt x="11878" y="6838"/>
                        <a:pt x="11437" y="6459"/>
                      </a:cubicBezTo>
                      <a:cubicBezTo>
                        <a:pt x="11249" y="6301"/>
                        <a:pt x="11015" y="6221"/>
                        <a:pt x="10780" y="6221"/>
                      </a:cubicBezTo>
                      <a:cubicBezTo>
                        <a:pt x="10503" y="6221"/>
                        <a:pt x="10224" y="6332"/>
                        <a:pt x="10019" y="6554"/>
                      </a:cubicBezTo>
                      <a:lnTo>
                        <a:pt x="9011" y="7657"/>
                      </a:lnTo>
                      <a:cubicBezTo>
                        <a:pt x="8885" y="7247"/>
                        <a:pt x="8539" y="6932"/>
                        <a:pt x="8098" y="6932"/>
                      </a:cubicBezTo>
                      <a:cubicBezTo>
                        <a:pt x="8287" y="6838"/>
                        <a:pt x="8444" y="6680"/>
                        <a:pt x="8602" y="6522"/>
                      </a:cubicBezTo>
                      <a:cubicBezTo>
                        <a:pt x="9358" y="5798"/>
                        <a:pt x="9767" y="4821"/>
                        <a:pt x="9767" y="3845"/>
                      </a:cubicBezTo>
                      <a:cubicBezTo>
                        <a:pt x="9767" y="1734"/>
                        <a:pt x="8035" y="1"/>
                        <a:pt x="59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4" name="Google Shape;9162;p73">
                  <a:extLst>
                    <a:ext uri="{FF2B5EF4-FFF2-40B4-BE49-F238E27FC236}">
                      <a16:creationId xmlns:a16="http://schemas.microsoft.com/office/drawing/2014/main" id="{199DD43B-4983-B300-3852-0F14FD959B25}"/>
                    </a:ext>
                  </a:extLst>
                </p:cNvPr>
                <p:cNvSpPr/>
                <p:nvPr/>
              </p:nvSpPr>
              <p:spPr>
                <a:xfrm>
                  <a:off x="2629350" y="2353025"/>
                  <a:ext cx="543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4" h="4852" extrusionOk="0">
                      <a:moveTo>
                        <a:pt x="1071" y="0"/>
                      </a:moveTo>
                      <a:cubicBezTo>
                        <a:pt x="882" y="0"/>
                        <a:pt x="725" y="158"/>
                        <a:pt x="725" y="347"/>
                      </a:cubicBezTo>
                      <a:lnTo>
                        <a:pt x="725" y="756"/>
                      </a:lnTo>
                      <a:cubicBezTo>
                        <a:pt x="315" y="914"/>
                        <a:pt x="63" y="1292"/>
                        <a:pt x="63" y="1733"/>
                      </a:cubicBezTo>
                      <a:cubicBezTo>
                        <a:pt x="0" y="2332"/>
                        <a:pt x="473" y="2804"/>
                        <a:pt x="1071" y="2804"/>
                      </a:cubicBezTo>
                      <a:cubicBezTo>
                        <a:pt x="1260" y="2804"/>
                        <a:pt x="1418" y="2962"/>
                        <a:pt x="1418" y="3151"/>
                      </a:cubicBezTo>
                      <a:cubicBezTo>
                        <a:pt x="1418" y="3308"/>
                        <a:pt x="1355" y="3434"/>
                        <a:pt x="1229" y="3466"/>
                      </a:cubicBezTo>
                      <a:cubicBezTo>
                        <a:pt x="1185" y="3492"/>
                        <a:pt x="1140" y="3503"/>
                        <a:pt x="1093" y="3503"/>
                      </a:cubicBezTo>
                      <a:cubicBezTo>
                        <a:pt x="970" y="3503"/>
                        <a:pt x="839" y="3422"/>
                        <a:pt x="725" y="3308"/>
                      </a:cubicBezTo>
                      <a:cubicBezTo>
                        <a:pt x="662" y="3245"/>
                        <a:pt x="575" y="3214"/>
                        <a:pt x="488" y="3214"/>
                      </a:cubicBezTo>
                      <a:cubicBezTo>
                        <a:pt x="402" y="3214"/>
                        <a:pt x="315" y="3245"/>
                        <a:pt x="252" y="3308"/>
                      </a:cubicBezTo>
                      <a:cubicBezTo>
                        <a:pt x="126" y="3434"/>
                        <a:pt x="126" y="3655"/>
                        <a:pt x="252" y="3781"/>
                      </a:cubicBezTo>
                      <a:cubicBezTo>
                        <a:pt x="410" y="3938"/>
                        <a:pt x="567" y="4064"/>
                        <a:pt x="756" y="4096"/>
                      </a:cubicBezTo>
                      <a:lnTo>
                        <a:pt x="756" y="4505"/>
                      </a:lnTo>
                      <a:cubicBezTo>
                        <a:pt x="756" y="4694"/>
                        <a:pt x="914" y="4852"/>
                        <a:pt x="1103" y="4852"/>
                      </a:cubicBezTo>
                      <a:cubicBezTo>
                        <a:pt x="1323" y="4852"/>
                        <a:pt x="1481" y="4694"/>
                        <a:pt x="1481" y="4505"/>
                      </a:cubicBezTo>
                      <a:lnTo>
                        <a:pt x="1481" y="4096"/>
                      </a:lnTo>
                      <a:cubicBezTo>
                        <a:pt x="1481" y="4096"/>
                        <a:pt x="1512" y="4096"/>
                        <a:pt x="1512" y="4064"/>
                      </a:cubicBezTo>
                      <a:cubicBezTo>
                        <a:pt x="1890" y="3907"/>
                        <a:pt x="2142" y="3497"/>
                        <a:pt x="2142" y="3119"/>
                      </a:cubicBezTo>
                      <a:cubicBezTo>
                        <a:pt x="2142" y="2521"/>
                        <a:pt x="1670" y="2079"/>
                        <a:pt x="1103" y="2079"/>
                      </a:cubicBezTo>
                      <a:cubicBezTo>
                        <a:pt x="914" y="2079"/>
                        <a:pt x="756" y="1922"/>
                        <a:pt x="756" y="1733"/>
                      </a:cubicBezTo>
                      <a:cubicBezTo>
                        <a:pt x="756" y="1575"/>
                        <a:pt x="851" y="1449"/>
                        <a:pt x="1008" y="1418"/>
                      </a:cubicBezTo>
                      <a:cubicBezTo>
                        <a:pt x="1047" y="1405"/>
                        <a:pt x="1085" y="1399"/>
                        <a:pt x="1124" y="1399"/>
                      </a:cubicBezTo>
                      <a:cubicBezTo>
                        <a:pt x="1273" y="1399"/>
                        <a:pt x="1418" y="1494"/>
                        <a:pt x="1544" y="1670"/>
                      </a:cubicBezTo>
                      <a:cubicBezTo>
                        <a:pt x="1610" y="1753"/>
                        <a:pt x="1703" y="1792"/>
                        <a:pt x="1795" y="1792"/>
                      </a:cubicBezTo>
                      <a:cubicBezTo>
                        <a:pt x="1876" y="1792"/>
                        <a:pt x="1957" y="1761"/>
                        <a:pt x="2016" y="1701"/>
                      </a:cubicBezTo>
                      <a:cubicBezTo>
                        <a:pt x="2174" y="1575"/>
                        <a:pt x="2174" y="1323"/>
                        <a:pt x="2048" y="1229"/>
                      </a:cubicBezTo>
                      <a:cubicBezTo>
                        <a:pt x="1859" y="977"/>
                        <a:pt x="1670" y="819"/>
                        <a:pt x="1418" y="756"/>
                      </a:cubicBezTo>
                      <a:lnTo>
                        <a:pt x="1418" y="347"/>
                      </a:ln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4" name="Google Shape;9163;p73">
                <a:extLst>
                  <a:ext uri="{FF2B5EF4-FFF2-40B4-BE49-F238E27FC236}">
                    <a16:creationId xmlns:a16="http://schemas.microsoft.com/office/drawing/2014/main" id="{6CF9E815-79F8-4616-9D5D-FE86B76A0383}"/>
                  </a:ext>
                </a:extLst>
              </p:cNvPr>
              <p:cNvSpPr/>
              <p:nvPr/>
            </p:nvSpPr>
            <p:spPr>
              <a:xfrm>
                <a:off x="3928551" y="2924655"/>
                <a:ext cx="500612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46" extrusionOk="0">
                    <a:moveTo>
                      <a:pt x="10744" y="3718"/>
                    </a:moveTo>
                    <a:lnTo>
                      <a:pt x="10428" y="4348"/>
                    </a:lnTo>
                    <a:cubicBezTo>
                      <a:pt x="10397" y="4442"/>
                      <a:pt x="10397" y="4568"/>
                      <a:pt x="10428" y="4663"/>
                    </a:cubicBezTo>
                    <a:lnTo>
                      <a:pt x="10744" y="5293"/>
                    </a:lnTo>
                    <a:lnTo>
                      <a:pt x="9483" y="4915"/>
                    </a:lnTo>
                    <a:lnTo>
                      <a:pt x="9105" y="4505"/>
                    </a:lnTo>
                    <a:lnTo>
                      <a:pt x="9483" y="4127"/>
                    </a:lnTo>
                    <a:lnTo>
                      <a:pt x="10744" y="3718"/>
                    </a:lnTo>
                    <a:close/>
                    <a:moveTo>
                      <a:pt x="4443" y="3497"/>
                    </a:moveTo>
                    <a:cubicBezTo>
                      <a:pt x="4884" y="3497"/>
                      <a:pt x="5262" y="3781"/>
                      <a:pt x="5419" y="4190"/>
                    </a:cubicBezTo>
                    <a:lnTo>
                      <a:pt x="4443" y="4190"/>
                    </a:lnTo>
                    <a:cubicBezTo>
                      <a:pt x="4253" y="4190"/>
                      <a:pt x="4096" y="4348"/>
                      <a:pt x="4096" y="4568"/>
                    </a:cubicBezTo>
                    <a:cubicBezTo>
                      <a:pt x="4096" y="4663"/>
                      <a:pt x="4253" y="4820"/>
                      <a:pt x="4443" y="4820"/>
                    </a:cubicBezTo>
                    <a:lnTo>
                      <a:pt x="5419" y="4820"/>
                    </a:lnTo>
                    <a:cubicBezTo>
                      <a:pt x="5262" y="5230"/>
                      <a:pt x="4915" y="5545"/>
                      <a:pt x="4443" y="5545"/>
                    </a:cubicBezTo>
                    <a:cubicBezTo>
                      <a:pt x="3844" y="5545"/>
                      <a:pt x="3434" y="5072"/>
                      <a:pt x="3434" y="4505"/>
                    </a:cubicBezTo>
                    <a:cubicBezTo>
                      <a:pt x="3434" y="3970"/>
                      <a:pt x="3907" y="3497"/>
                      <a:pt x="4443" y="3497"/>
                    </a:cubicBezTo>
                    <a:close/>
                    <a:moveTo>
                      <a:pt x="4443" y="2080"/>
                    </a:moveTo>
                    <a:cubicBezTo>
                      <a:pt x="5671" y="2080"/>
                      <a:pt x="6679" y="2993"/>
                      <a:pt x="6837" y="4159"/>
                    </a:cubicBezTo>
                    <a:lnTo>
                      <a:pt x="6144" y="4159"/>
                    </a:lnTo>
                    <a:cubicBezTo>
                      <a:pt x="5986" y="3371"/>
                      <a:pt x="5262" y="2773"/>
                      <a:pt x="4443" y="2773"/>
                    </a:cubicBezTo>
                    <a:cubicBezTo>
                      <a:pt x="3497" y="2773"/>
                      <a:pt x="2710" y="3560"/>
                      <a:pt x="2710" y="4505"/>
                    </a:cubicBezTo>
                    <a:cubicBezTo>
                      <a:pt x="2710" y="5451"/>
                      <a:pt x="3497" y="6238"/>
                      <a:pt x="4443" y="6238"/>
                    </a:cubicBezTo>
                    <a:cubicBezTo>
                      <a:pt x="5262" y="6238"/>
                      <a:pt x="5986" y="5671"/>
                      <a:pt x="6144" y="4883"/>
                    </a:cubicBezTo>
                    <a:lnTo>
                      <a:pt x="6837" y="4883"/>
                    </a:lnTo>
                    <a:cubicBezTo>
                      <a:pt x="6679" y="6049"/>
                      <a:pt x="5671" y="6963"/>
                      <a:pt x="4443" y="6963"/>
                    </a:cubicBezTo>
                    <a:cubicBezTo>
                      <a:pt x="3119" y="6963"/>
                      <a:pt x="2017" y="5860"/>
                      <a:pt x="2017" y="4505"/>
                    </a:cubicBezTo>
                    <a:cubicBezTo>
                      <a:pt x="2017" y="3182"/>
                      <a:pt x="3119" y="2080"/>
                      <a:pt x="4443" y="2080"/>
                    </a:cubicBezTo>
                    <a:close/>
                    <a:moveTo>
                      <a:pt x="4474" y="662"/>
                    </a:moveTo>
                    <a:cubicBezTo>
                      <a:pt x="6459" y="662"/>
                      <a:pt x="8097" y="2206"/>
                      <a:pt x="8255" y="4127"/>
                    </a:cubicBezTo>
                    <a:lnTo>
                      <a:pt x="7562" y="4127"/>
                    </a:lnTo>
                    <a:cubicBezTo>
                      <a:pt x="7372" y="2584"/>
                      <a:pt x="6049" y="1355"/>
                      <a:pt x="4443" y="1355"/>
                    </a:cubicBezTo>
                    <a:cubicBezTo>
                      <a:pt x="2710" y="1355"/>
                      <a:pt x="1324" y="2773"/>
                      <a:pt x="1324" y="4474"/>
                    </a:cubicBezTo>
                    <a:cubicBezTo>
                      <a:pt x="1324" y="6175"/>
                      <a:pt x="2741" y="7593"/>
                      <a:pt x="4443" y="7593"/>
                    </a:cubicBezTo>
                    <a:cubicBezTo>
                      <a:pt x="6049" y="7593"/>
                      <a:pt x="7372" y="6364"/>
                      <a:pt x="7562" y="4820"/>
                    </a:cubicBezTo>
                    <a:lnTo>
                      <a:pt x="8255" y="4820"/>
                    </a:lnTo>
                    <a:cubicBezTo>
                      <a:pt x="8097" y="6774"/>
                      <a:pt x="6459" y="8286"/>
                      <a:pt x="4474" y="8286"/>
                    </a:cubicBezTo>
                    <a:cubicBezTo>
                      <a:pt x="2395" y="8286"/>
                      <a:pt x="662" y="6616"/>
                      <a:pt x="662" y="4474"/>
                    </a:cubicBezTo>
                    <a:cubicBezTo>
                      <a:pt x="662" y="2363"/>
                      <a:pt x="2363" y="662"/>
                      <a:pt x="4474" y="662"/>
                    </a:cubicBezTo>
                    <a:close/>
                    <a:moveTo>
                      <a:pt x="5734" y="8822"/>
                    </a:moveTo>
                    <a:lnTo>
                      <a:pt x="6049" y="9767"/>
                    </a:lnTo>
                    <a:lnTo>
                      <a:pt x="2836" y="9767"/>
                    </a:lnTo>
                    <a:lnTo>
                      <a:pt x="3151" y="8822"/>
                    </a:lnTo>
                    <a:cubicBezTo>
                      <a:pt x="3529" y="8916"/>
                      <a:pt x="4001" y="9011"/>
                      <a:pt x="4443" y="9011"/>
                    </a:cubicBezTo>
                    <a:cubicBezTo>
                      <a:pt x="4884" y="9011"/>
                      <a:pt x="5356" y="8916"/>
                      <a:pt x="5734" y="8822"/>
                    </a:cubicBezTo>
                    <a:close/>
                    <a:moveTo>
                      <a:pt x="6522" y="10428"/>
                    </a:moveTo>
                    <a:cubicBezTo>
                      <a:pt x="6963" y="10428"/>
                      <a:pt x="7372" y="10680"/>
                      <a:pt x="7530" y="11121"/>
                    </a:cubicBezTo>
                    <a:lnTo>
                      <a:pt x="1418" y="11121"/>
                    </a:lnTo>
                    <a:cubicBezTo>
                      <a:pt x="1576" y="10743"/>
                      <a:pt x="1922" y="10428"/>
                      <a:pt x="2395" y="10428"/>
                    </a:cubicBezTo>
                    <a:close/>
                    <a:moveTo>
                      <a:pt x="4474" y="0"/>
                    </a:moveTo>
                    <a:cubicBezTo>
                      <a:pt x="1985" y="0"/>
                      <a:pt x="0" y="1985"/>
                      <a:pt x="0" y="4474"/>
                    </a:cubicBezTo>
                    <a:cubicBezTo>
                      <a:pt x="0" y="6238"/>
                      <a:pt x="1040" y="7813"/>
                      <a:pt x="2552" y="8538"/>
                    </a:cubicBezTo>
                    <a:lnTo>
                      <a:pt x="2143" y="9767"/>
                    </a:lnTo>
                    <a:cubicBezTo>
                      <a:pt x="1324" y="9861"/>
                      <a:pt x="693" y="10586"/>
                      <a:pt x="693" y="11499"/>
                    </a:cubicBezTo>
                    <a:cubicBezTo>
                      <a:pt x="693" y="11688"/>
                      <a:pt x="851" y="11846"/>
                      <a:pt x="1040" y="11846"/>
                    </a:cubicBezTo>
                    <a:lnTo>
                      <a:pt x="7971" y="11846"/>
                    </a:lnTo>
                    <a:cubicBezTo>
                      <a:pt x="8192" y="11846"/>
                      <a:pt x="8349" y="11688"/>
                      <a:pt x="8349" y="11499"/>
                    </a:cubicBezTo>
                    <a:cubicBezTo>
                      <a:pt x="8349" y="10617"/>
                      <a:pt x="7719" y="9924"/>
                      <a:pt x="6900" y="9767"/>
                    </a:cubicBezTo>
                    <a:lnTo>
                      <a:pt x="6490" y="8538"/>
                    </a:lnTo>
                    <a:cubicBezTo>
                      <a:pt x="7782" y="7908"/>
                      <a:pt x="8727" y="6679"/>
                      <a:pt x="8979" y="5230"/>
                    </a:cubicBezTo>
                    <a:lnTo>
                      <a:pt x="9137" y="5388"/>
                    </a:lnTo>
                    <a:cubicBezTo>
                      <a:pt x="9168" y="5419"/>
                      <a:pt x="9200" y="5451"/>
                      <a:pt x="9263" y="5451"/>
                    </a:cubicBezTo>
                    <a:lnTo>
                      <a:pt x="11374" y="6175"/>
                    </a:lnTo>
                    <a:cubicBezTo>
                      <a:pt x="11403" y="6183"/>
                      <a:pt x="11435" y="6186"/>
                      <a:pt x="11466" y="6186"/>
                    </a:cubicBezTo>
                    <a:cubicBezTo>
                      <a:pt x="11569" y="6186"/>
                      <a:pt x="11672" y="6145"/>
                      <a:pt x="11720" y="6049"/>
                    </a:cubicBezTo>
                    <a:cubicBezTo>
                      <a:pt x="11815" y="5923"/>
                      <a:pt x="11846" y="5766"/>
                      <a:pt x="11783" y="5671"/>
                    </a:cubicBezTo>
                    <a:lnTo>
                      <a:pt x="11153" y="4442"/>
                    </a:lnTo>
                    <a:lnTo>
                      <a:pt x="11783" y="3214"/>
                    </a:lnTo>
                    <a:cubicBezTo>
                      <a:pt x="11815" y="3151"/>
                      <a:pt x="11783" y="2993"/>
                      <a:pt x="11689" y="2899"/>
                    </a:cubicBezTo>
                    <a:cubicBezTo>
                      <a:pt x="11641" y="2802"/>
                      <a:pt x="11519" y="2761"/>
                      <a:pt x="11422" y="2761"/>
                    </a:cubicBezTo>
                    <a:cubicBezTo>
                      <a:pt x="11392" y="2761"/>
                      <a:pt x="11364" y="2765"/>
                      <a:pt x="11342" y="2773"/>
                    </a:cubicBezTo>
                    <a:lnTo>
                      <a:pt x="9200" y="3497"/>
                    </a:lnTo>
                    <a:cubicBezTo>
                      <a:pt x="9168" y="3497"/>
                      <a:pt x="9105" y="3529"/>
                      <a:pt x="9105" y="3560"/>
                    </a:cubicBezTo>
                    <a:lnTo>
                      <a:pt x="8916" y="3718"/>
                    </a:lnTo>
                    <a:cubicBezTo>
                      <a:pt x="8570" y="1607"/>
                      <a:pt x="6742" y="0"/>
                      <a:pt x="44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75" name="Google Shape;9164;p73">
                <a:extLst>
                  <a:ext uri="{FF2B5EF4-FFF2-40B4-BE49-F238E27FC236}">
                    <a16:creationId xmlns:a16="http://schemas.microsoft.com/office/drawing/2014/main" id="{632955CF-48E1-3C12-4D6E-5C181D5F83E0}"/>
                  </a:ext>
                </a:extLst>
              </p:cNvPr>
              <p:cNvGrpSpPr/>
              <p:nvPr/>
            </p:nvGrpSpPr>
            <p:grpSpPr>
              <a:xfrm>
                <a:off x="7113533" y="1688554"/>
                <a:ext cx="497951" cy="499261"/>
                <a:chOff x="4321150" y="1946600"/>
                <a:chExt cx="294600" cy="295375"/>
              </a:xfrm>
              <a:grpFill/>
            </p:grpSpPr>
            <p:sp>
              <p:nvSpPr>
                <p:cNvPr id="17820" name="Google Shape;9165;p73">
                  <a:extLst>
                    <a:ext uri="{FF2B5EF4-FFF2-40B4-BE49-F238E27FC236}">
                      <a16:creationId xmlns:a16="http://schemas.microsoft.com/office/drawing/2014/main" id="{FDE9F7E7-11D2-6171-07EF-1340AC89381B}"/>
                    </a:ext>
                  </a:extLst>
                </p:cNvPr>
                <p:cNvSpPr/>
                <p:nvPr/>
              </p:nvSpPr>
              <p:spPr>
                <a:xfrm>
                  <a:off x="4321150" y="1946600"/>
                  <a:ext cx="29460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815" extrusionOk="0">
                      <a:moveTo>
                        <a:pt x="9043" y="662"/>
                      </a:moveTo>
                      <a:lnTo>
                        <a:pt x="9043" y="2080"/>
                      </a:lnTo>
                      <a:lnTo>
                        <a:pt x="2742" y="2080"/>
                      </a:lnTo>
                      <a:lnTo>
                        <a:pt x="2742" y="662"/>
                      </a:lnTo>
                      <a:close/>
                      <a:moveTo>
                        <a:pt x="10775" y="2742"/>
                      </a:moveTo>
                      <a:cubicBezTo>
                        <a:pt x="10996" y="2742"/>
                        <a:pt x="11153" y="2899"/>
                        <a:pt x="11153" y="3120"/>
                      </a:cubicBezTo>
                      <a:lnTo>
                        <a:pt x="11153" y="6554"/>
                      </a:lnTo>
                      <a:cubicBezTo>
                        <a:pt x="11153" y="6774"/>
                        <a:pt x="10996" y="6932"/>
                        <a:pt x="10775" y="6932"/>
                      </a:cubicBezTo>
                      <a:lnTo>
                        <a:pt x="9767" y="6932"/>
                      </a:lnTo>
                      <a:lnTo>
                        <a:pt x="9767" y="4474"/>
                      </a:lnTo>
                      <a:cubicBezTo>
                        <a:pt x="9767" y="4285"/>
                        <a:pt x="9610" y="4128"/>
                        <a:pt x="9421" y="4128"/>
                      </a:cubicBezTo>
                      <a:lnTo>
                        <a:pt x="2427" y="4128"/>
                      </a:lnTo>
                      <a:cubicBezTo>
                        <a:pt x="2238" y="4128"/>
                        <a:pt x="2080" y="4285"/>
                        <a:pt x="2080" y="4474"/>
                      </a:cubicBezTo>
                      <a:lnTo>
                        <a:pt x="2080" y="6932"/>
                      </a:lnTo>
                      <a:lnTo>
                        <a:pt x="1009" y="6932"/>
                      </a:lnTo>
                      <a:cubicBezTo>
                        <a:pt x="820" y="6932"/>
                        <a:pt x="662" y="6774"/>
                        <a:pt x="662" y="6554"/>
                      </a:cubicBezTo>
                      <a:lnTo>
                        <a:pt x="662" y="3120"/>
                      </a:lnTo>
                      <a:cubicBezTo>
                        <a:pt x="662" y="2899"/>
                        <a:pt x="820" y="2742"/>
                        <a:pt x="1009" y="2742"/>
                      </a:cubicBezTo>
                      <a:close/>
                      <a:moveTo>
                        <a:pt x="9011" y="4821"/>
                      </a:moveTo>
                      <a:lnTo>
                        <a:pt x="9011" y="11090"/>
                      </a:lnTo>
                      <a:lnTo>
                        <a:pt x="2710" y="11090"/>
                      </a:lnTo>
                      <a:lnTo>
                        <a:pt x="2710" y="4821"/>
                      </a:lnTo>
                      <a:close/>
                      <a:moveTo>
                        <a:pt x="2395" y="1"/>
                      </a:moveTo>
                      <a:cubicBezTo>
                        <a:pt x="2206" y="1"/>
                        <a:pt x="2049" y="158"/>
                        <a:pt x="2049" y="347"/>
                      </a:cubicBezTo>
                      <a:lnTo>
                        <a:pt x="2049" y="2112"/>
                      </a:lnTo>
                      <a:lnTo>
                        <a:pt x="1009" y="2112"/>
                      </a:lnTo>
                      <a:cubicBezTo>
                        <a:pt x="442" y="2112"/>
                        <a:pt x="1" y="2584"/>
                        <a:pt x="1" y="3151"/>
                      </a:cubicBezTo>
                      <a:lnTo>
                        <a:pt x="1" y="6617"/>
                      </a:lnTo>
                      <a:cubicBezTo>
                        <a:pt x="1" y="7215"/>
                        <a:pt x="473" y="7625"/>
                        <a:pt x="1009" y="7625"/>
                      </a:cubicBezTo>
                      <a:lnTo>
                        <a:pt x="2049" y="7625"/>
                      </a:lnTo>
                      <a:lnTo>
                        <a:pt x="2049" y="11468"/>
                      </a:lnTo>
                      <a:cubicBezTo>
                        <a:pt x="2049" y="11657"/>
                        <a:pt x="2206" y="11815"/>
                        <a:pt x="2395" y="11815"/>
                      </a:cubicBezTo>
                      <a:lnTo>
                        <a:pt x="9358" y="11815"/>
                      </a:lnTo>
                      <a:cubicBezTo>
                        <a:pt x="9578" y="11815"/>
                        <a:pt x="9736" y="11657"/>
                        <a:pt x="9736" y="11468"/>
                      </a:cubicBezTo>
                      <a:lnTo>
                        <a:pt x="9736" y="7625"/>
                      </a:lnTo>
                      <a:lnTo>
                        <a:pt x="10744" y="7625"/>
                      </a:lnTo>
                      <a:cubicBezTo>
                        <a:pt x="11343" y="7625"/>
                        <a:pt x="11784" y="7152"/>
                        <a:pt x="11784" y="6617"/>
                      </a:cubicBezTo>
                      <a:lnTo>
                        <a:pt x="11784" y="3151"/>
                      </a:lnTo>
                      <a:cubicBezTo>
                        <a:pt x="11784" y="2553"/>
                        <a:pt x="11311" y="2112"/>
                        <a:pt x="10744" y="2112"/>
                      </a:cubicBezTo>
                      <a:lnTo>
                        <a:pt x="9736" y="2112"/>
                      </a:lnTo>
                      <a:lnTo>
                        <a:pt x="9736" y="347"/>
                      </a:lnTo>
                      <a:cubicBezTo>
                        <a:pt x="9736" y="158"/>
                        <a:pt x="9578" y="1"/>
                        <a:pt x="93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1" name="Google Shape;9166;p73">
                  <a:extLst>
                    <a:ext uri="{FF2B5EF4-FFF2-40B4-BE49-F238E27FC236}">
                      <a16:creationId xmlns:a16="http://schemas.microsoft.com/office/drawing/2014/main" id="{60BC8646-A153-8FE6-985B-35ACB313EDEE}"/>
                    </a:ext>
                  </a:extLst>
                </p:cNvPr>
                <p:cNvSpPr/>
                <p:nvPr/>
              </p:nvSpPr>
              <p:spPr>
                <a:xfrm>
                  <a:off x="4564525" y="2031675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1" y="189"/>
                        <a:pt x="1" y="378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cubicBezTo>
                        <a:pt x="536" y="725"/>
                        <a:pt x="694" y="567"/>
                        <a:pt x="694" y="378"/>
                      </a:cubicBezTo>
                      <a:cubicBezTo>
                        <a:pt x="694" y="189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2" name="Google Shape;9167;p73">
                  <a:extLst>
                    <a:ext uri="{FF2B5EF4-FFF2-40B4-BE49-F238E27FC236}">
                      <a16:creationId xmlns:a16="http://schemas.microsoft.com/office/drawing/2014/main" id="{3C2FAD50-9CFB-C4B6-20FE-FD02ECED10CA}"/>
                    </a:ext>
                  </a:extLst>
                </p:cNvPr>
                <p:cNvSpPr/>
                <p:nvPr/>
              </p:nvSpPr>
              <p:spPr>
                <a:xfrm>
                  <a:off x="4414100" y="2084450"/>
                  <a:ext cx="1063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4884" extrusionOk="0">
                      <a:moveTo>
                        <a:pt x="2174" y="693"/>
                      </a:moveTo>
                      <a:cubicBezTo>
                        <a:pt x="2584" y="693"/>
                        <a:pt x="2899" y="1008"/>
                        <a:pt x="2899" y="1418"/>
                      </a:cubicBezTo>
                      <a:cubicBezTo>
                        <a:pt x="2899" y="1796"/>
                        <a:pt x="2584" y="2111"/>
                        <a:pt x="2174" y="2111"/>
                      </a:cubicBezTo>
                      <a:cubicBezTo>
                        <a:pt x="1796" y="2111"/>
                        <a:pt x="1481" y="1796"/>
                        <a:pt x="1481" y="1418"/>
                      </a:cubicBezTo>
                      <a:cubicBezTo>
                        <a:pt x="1481" y="1008"/>
                        <a:pt x="1796" y="693"/>
                        <a:pt x="2174" y="693"/>
                      </a:cubicBezTo>
                      <a:close/>
                      <a:moveTo>
                        <a:pt x="2174" y="2804"/>
                      </a:moveTo>
                      <a:cubicBezTo>
                        <a:pt x="2930" y="2804"/>
                        <a:pt x="3592" y="3403"/>
                        <a:pt x="3592" y="4190"/>
                      </a:cubicBezTo>
                      <a:lnTo>
                        <a:pt x="756" y="4190"/>
                      </a:lnTo>
                      <a:cubicBezTo>
                        <a:pt x="756" y="3403"/>
                        <a:pt x="1387" y="2804"/>
                        <a:pt x="2174" y="2804"/>
                      </a:cubicBezTo>
                      <a:close/>
                      <a:moveTo>
                        <a:pt x="2143" y="0"/>
                      </a:moveTo>
                      <a:cubicBezTo>
                        <a:pt x="1387" y="0"/>
                        <a:pt x="725" y="630"/>
                        <a:pt x="725" y="1386"/>
                      </a:cubicBezTo>
                      <a:cubicBezTo>
                        <a:pt x="725" y="1733"/>
                        <a:pt x="882" y="2079"/>
                        <a:pt x="1103" y="2331"/>
                      </a:cubicBezTo>
                      <a:cubicBezTo>
                        <a:pt x="473" y="2678"/>
                        <a:pt x="0" y="3340"/>
                        <a:pt x="0" y="4159"/>
                      </a:cubicBezTo>
                      <a:lnTo>
                        <a:pt x="0" y="4537"/>
                      </a:lnTo>
                      <a:cubicBezTo>
                        <a:pt x="63" y="4726"/>
                        <a:pt x="221" y="4883"/>
                        <a:pt x="410" y="4883"/>
                      </a:cubicBezTo>
                      <a:lnTo>
                        <a:pt x="3907" y="4883"/>
                      </a:lnTo>
                      <a:cubicBezTo>
                        <a:pt x="4127" y="4883"/>
                        <a:pt x="4253" y="4726"/>
                        <a:pt x="4253" y="4537"/>
                      </a:cubicBezTo>
                      <a:lnTo>
                        <a:pt x="4253" y="4159"/>
                      </a:lnTo>
                      <a:cubicBezTo>
                        <a:pt x="4253" y="3371"/>
                        <a:pt x="3844" y="2709"/>
                        <a:pt x="3151" y="2331"/>
                      </a:cubicBezTo>
                      <a:cubicBezTo>
                        <a:pt x="3403" y="2048"/>
                        <a:pt x="3560" y="1733"/>
                        <a:pt x="3560" y="1386"/>
                      </a:cubicBezTo>
                      <a:cubicBezTo>
                        <a:pt x="3560" y="599"/>
                        <a:pt x="2930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6" name="Google Shape;9168;p73">
                <a:extLst>
                  <a:ext uri="{FF2B5EF4-FFF2-40B4-BE49-F238E27FC236}">
                    <a16:creationId xmlns:a16="http://schemas.microsoft.com/office/drawing/2014/main" id="{C4B78967-F10C-A41C-3A2B-D0F2DA6C15D9}"/>
                  </a:ext>
                </a:extLst>
              </p:cNvPr>
              <p:cNvSpPr/>
              <p:nvPr/>
            </p:nvSpPr>
            <p:spPr>
              <a:xfrm>
                <a:off x="7108806" y="2297591"/>
                <a:ext cx="507290" cy="467358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060" extrusionOk="0">
                    <a:moveTo>
                      <a:pt x="2049" y="2049"/>
                    </a:moveTo>
                    <a:cubicBezTo>
                      <a:pt x="2238" y="2049"/>
                      <a:pt x="2395" y="2206"/>
                      <a:pt x="2395" y="2395"/>
                    </a:cubicBezTo>
                    <a:cubicBezTo>
                      <a:pt x="2395" y="2584"/>
                      <a:pt x="2238" y="2742"/>
                      <a:pt x="2049" y="2742"/>
                    </a:cubicBezTo>
                    <a:cubicBezTo>
                      <a:pt x="1860" y="2742"/>
                      <a:pt x="1702" y="2584"/>
                      <a:pt x="1702" y="2395"/>
                    </a:cubicBezTo>
                    <a:cubicBezTo>
                      <a:pt x="1734" y="2206"/>
                      <a:pt x="1860" y="2049"/>
                      <a:pt x="2049" y="2049"/>
                    </a:cubicBezTo>
                    <a:close/>
                    <a:moveTo>
                      <a:pt x="9736" y="2049"/>
                    </a:moveTo>
                    <a:cubicBezTo>
                      <a:pt x="9925" y="2049"/>
                      <a:pt x="10082" y="2206"/>
                      <a:pt x="10082" y="2395"/>
                    </a:cubicBezTo>
                    <a:cubicBezTo>
                      <a:pt x="10082" y="2584"/>
                      <a:pt x="9925" y="2742"/>
                      <a:pt x="9736" y="2742"/>
                    </a:cubicBezTo>
                    <a:cubicBezTo>
                      <a:pt x="9515" y="2742"/>
                      <a:pt x="9358" y="2584"/>
                      <a:pt x="9358" y="2395"/>
                    </a:cubicBezTo>
                    <a:cubicBezTo>
                      <a:pt x="9358" y="2206"/>
                      <a:pt x="9515" y="2049"/>
                      <a:pt x="9736" y="2049"/>
                    </a:cubicBezTo>
                    <a:close/>
                    <a:moveTo>
                      <a:pt x="2049" y="3719"/>
                    </a:moveTo>
                    <a:lnTo>
                      <a:pt x="3151" y="5514"/>
                    </a:lnTo>
                    <a:lnTo>
                      <a:pt x="946" y="5514"/>
                    </a:lnTo>
                    <a:lnTo>
                      <a:pt x="2049" y="3719"/>
                    </a:lnTo>
                    <a:close/>
                    <a:moveTo>
                      <a:pt x="9736" y="3719"/>
                    </a:moveTo>
                    <a:lnTo>
                      <a:pt x="10838" y="5514"/>
                    </a:lnTo>
                    <a:lnTo>
                      <a:pt x="8633" y="5514"/>
                    </a:lnTo>
                    <a:lnTo>
                      <a:pt x="9736" y="3719"/>
                    </a:lnTo>
                    <a:close/>
                    <a:moveTo>
                      <a:pt x="3435" y="6207"/>
                    </a:moveTo>
                    <a:cubicBezTo>
                      <a:pt x="3466" y="6964"/>
                      <a:pt x="2836" y="7594"/>
                      <a:pt x="2049" y="7594"/>
                    </a:cubicBezTo>
                    <a:cubicBezTo>
                      <a:pt x="1292" y="7594"/>
                      <a:pt x="662" y="6964"/>
                      <a:pt x="662" y="6207"/>
                    </a:cubicBezTo>
                    <a:close/>
                    <a:moveTo>
                      <a:pt x="11090" y="6207"/>
                    </a:moveTo>
                    <a:cubicBezTo>
                      <a:pt x="11090" y="6964"/>
                      <a:pt x="10460" y="7594"/>
                      <a:pt x="9736" y="7594"/>
                    </a:cubicBezTo>
                    <a:cubicBezTo>
                      <a:pt x="8980" y="7594"/>
                      <a:pt x="8350" y="6964"/>
                      <a:pt x="8350" y="6207"/>
                    </a:cubicBezTo>
                    <a:close/>
                    <a:moveTo>
                      <a:pt x="5892" y="663"/>
                    </a:moveTo>
                    <a:cubicBezTo>
                      <a:pt x="6113" y="663"/>
                      <a:pt x="6270" y="820"/>
                      <a:pt x="6270" y="1009"/>
                    </a:cubicBezTo>
                    <a:lnTo>
                      <a:pt x="6270" y="8980"/>
                    </a:lnTo>
                    <a:lnTo>
                      <a:pt x="5546" y="8980"/>
                    </a:lnTo>
                    <a:lnTo>
                      <a:pt x="5546" y="1009"/>
                    </a:lnTo>
                    <a:cubicBezTo>
                      <a:pt x="5546" y="820"/>
                      <a:pt x="5703" y="663"/>
                      <a:pt x="5892" y="663"/>
                    </a:cubicBezTo>
                    <a:close/>
                    <a:moveTo>
                      <a:pt x="8003" y="9673"/>
                    </a:moveTo>
                    <a:cubicBezTo>
                      <a:pt x="8192" y="9673"/>
                      <a:pt x="8350" y="9830"/>
                      <a:pt x="8350" y="10020"/>
                    </a:cubicBezTo>
                    <a:lnTo>
                      <a:pt x="8350" y="10398"/>
                    </a:lnTo>
                    <a:lnTo>
                      <a:pt x="3466" y="10398"/>
                    </a:lnTo>
                    <a:lnTo>
                      <a:pt x="3466" y="10020"/>
                    </a:lnTo>
                    <a:cubicBezTo>
                      <a:pt x="3466" y="9830"/>
                      <a:pt x="3624" y="9673"/>
                      <a:pt x="3813" y="9673"/>
                    </a:cubicBezTo>
                    <a:close/>
                    <a:moveTo>
                      <a:pt x="5955" y="1"/>
                    </a:moveTo>
                    <a:cubicBezTo>
                      <a:pt x="5357" y="1"/>
                      <a:pt x="4916" y="474"/>
                      <a:pt x="4916" y="1009"/>
                    </a:cubicBezTo>
                    <a:lnTo>
                      <a:pt x="4916" y="1167"/>
                    </a:lnTo>
                    <a:cubicBezTo>
                      <a:pt x="3970" y="1671"/>
                      <a:pt x="3655" y="1891"/>
                      <a:pt x="3057" y="1954"/>
                    </a:cubicBezTo>
                    <a:cubicBezTo>
                      <a:pt x="2899" y="1608"/>
                      <a:pt x="2553" y="1324"/>
                      <a:pt x="2112" y="1324"/>
                    </a:cubicBezTo>
                    <a:cubicBezTo>
                      <a:pt x="1734" y="1324"/>
                      <a:pt x="1387" y="1576"/>
                      <a:pt x="1166" y="1923"/>
                    </a:cubicBezTo>
                    <a:cubicBezTo>
                      <a:pt x="946" y="1891"/>
                      <a:pt x="694" y="1797"/>
                      <a:pt x="505" y="1734"/>
                    </a:cubicBezTo>
                    <a:cubicBezTo>
                      <a:pt x="454" y="1708"/>
                      <a:pt x="404" y="1697"/>
                      <a:pt x="355" y="1697"/>
                    </a:cubicBezTo>
                    <a:cubicBezTo>
                      <a:pt x="224" y="1697"/>
                      <a:pt x="110" y="1784"/>
                      <a:pt x="64" y="1923"/>
                    </a:cubicBezTo>
                    <a:cubicBezTo>
                      <a:pt x="1" y="2112"/>
                      <a:pt x="64" y="2301"/>
                      <a:pt x="284" y="2364"/>
                    </a:cubicBezTo>
                    <a:cubicBezTo>
                      <a:pt x="536" y="2458"/>
                      <a:pt x="820" y="2553"/>
                      <a:pt x="1135" y="2616"/>
                    </a:cubicBezTo>
                    <a:cubicBezTo>
                      <a:pt x="1229" y="2899"/>
                      <a:pt x="1387" y="3151"/>
                      <a:pt x="1607" y="3277"/>
                    </a:cubicBezTo>
                    <a:lnTo>
                      <a:pt x="127" y="5703"/>
                    </a:lnTo>
                    <a:cubicBezTo>
                      <a:pt x="64" y="5735"/>
                      <a:pt x="64" y="5829"/>
                      <a:pt x="64" y="5892"/>
                    </a:cubicBezTo>
                    <a:lnTo>
                      <a:pt x="64" y="6239"/>
                    </a:lnTo>
                    <a:cubicBezTo>
                      <a:pt x="64" y="7405"/>
                      <a:pt x="1009" y="8350"/>
                      <a:pt x="2175" y="8350"/>
                    </a:cubicBezTo>
                    <a:cubicBezTo>
                      <a:pt x="3309" y="8350"/>
                      <a:pt x="4254" y="7405"/>
                      <a:pt x="4254" y="6239"/>
                    </a:cubicBezTo>
                    <a:lnTo>
                      <a:pt x="4254" y="5892"/>
                    </a:lnTo>
                    <a:cubicBezTo>
                      <a:pt x="4254" y="5829"/>
                      <a:pt x="4254" y="5766"/>
                      <a:pt x="4222" y="5703"/>
                    </a:cubicBezTo>
                    <a:lnTo>
                      <a:pt x="2710" y="3277"/>
                    </a:lnTo>
                    <a:cubicBezTo>
                      <a:pt x="2962" y="3183"/>
                      <a:pt x="3120" y="2931"/>
                      <a:pt x="3183" y="2647"/>
                    </a:cubicBezTo>
                    <a:cubicBezTo>
                      <a:pt x="3844" y="2553"/>
                      <a:pt x="4222" y="2332"/>
                      <a:pt x="4947" y="1954"/>
                    </a:cubicBezTo>
                    <a:lnTo>
                      <a:pt x="4947" y="8980"/>
                    </a:lnTo>
                    <a:lnTo>
                      <a:pt x="3939" y="8980"/>
                    </a:lnTo>
                    <a:cubicBezTo>
                      <a:pt x="3340" y="8980"/>
                      <a:pt x="2899" y="9421"/>
                      <a:pt x="2899" y="9988"/>
                    </a:cubicBezTo>
                    <a:lnTo>
                      <a:pt x="2899" y="10713"/>
                    </a:lnTo>
                    <a:cubicBezTo>
                      <a:pt x="2899" y="10902"/>
                      <a:pt x="3057" y="11059"/>
                      <a:pt x="3246" y="11059"/>
                    </a:cubicBezTo>
                    <a:lnTo>
                      <a:pt x="8822" y="11059"/>
                    </a:lnTo>
                    <a:cubicBezTo>
                      <a:pt x="9011" y="11059"/>
                      <a:pt x="9169" y="10902"/>
                      <a:pt x="9169" y="10713"/>
                    </a:cubicBezTo>
                    <a:lnTo>
                      <a:pt x="9169" y="9988"/>
                    </a:lnTo>
                    <a:cubicBezTo>
                      <a:pt x="9169" y="9389"/>
                      <a:pt x="8696" y="8980"/>
                      <a:pt x="8129" y="8980"/>
                    </a:cubicBezTo>
                    <a:lnTo>
                      <a:pt x="7089" y="8980"/>
                    </a:lnTo>
                    <a:lnTo>
                      <a:pt x="7089" y="1954"/>
                    </a:lnTo>
                    <a:cubicBezTo>
                      <a:pt x="7814" y="2332"/>
                      <a:pt x="8224" y="2553"/>
                      <a:pt x="8885" y="2647"/>
                    </a:cubicBezTo>
                    <a:cubicBezTo>
                      <a:pt x="8980" y="2931"/>
                      <a:pt x="9137" y="3120"/>
                      <a:pt x="9358" y="3277"/>
                    </a:cubicBezTo>
                    <a:lnTo>
                      <a:pt x="7877" y="5703"/>
                    </a:lnTo>
                    <a:cubicBezTo>
                      <a:pt x="7814" y="5735"/>
                      <a:pt x="7814" y="5829"/>
                      <a:pt x="7814" y="5892"/>
                    </a:cubicBezTo>
                    <a:lnTo>
                      <a:pt x="7814" y="6239"/>
                    </a:lnTo>
                    <a:cubicBezTo>
                      <a:pt x="7814" y="7405"/>
                      <a:pt x="8759" y="8350"/>
                      <a:pt x="9925" y="8350"/>
                    </a:cubicBezTo>
                    <a:cubicBezTo>
                      <a:pt x="11059" y="8350"/>
                      <a:pt x="12004" y="7405"/>
                      <a:pt x="12004" y="6239"/>
                    </a:cubicBezTo>
                    <a:lnTo>
                      <a:pt x="12004" y="5892"/>
                    </a:lnTo>
                    <a:cubicBezTo>
                      <a:pt x="12004" y="5829"/>
                      <a:pt x="12004" y="5766"/>
                      <a:pt x="11973" y="5703"/>
                    </a:cubicBezTo>
                    <a:lnTo>
                      <a:pt x="10460" y="3277"/>
                    </a:lnTo>
                    <a:cubicBezTo>
                      <a:pt x="10523" y="3151"/>
                      <a:pt x="10681" y="2899"/>
                      <a:pt x="10744" y="2616"/>
                    </a:cubicBezTo>
                    <a:cubicBezTo>
                      <a:pt x="11027" y="2553"/>
                      <a:pt x="11343" y="2458"/>
                      <a:pt x="11626" y="2364"/>
                    </a:cubicBezTo>
                    <a:cubicBezTo>
                      <a:pt x="11815" y="2269"/>
                      <a:pt x="11878" y="2080"/>
                      <a:pt x="11815" y="1923"/>
                    </a:cubicBezTo>
                    <a:cubicBezTo>
                      <a:pt x="11746" y="1784"/>
                      <a:pt x="11626" y="1697"/>
                      <a:pt x="11505" y="1697"/>
                    </a:cubicBezTo>
                    <a:cubicBezTo>
                      <a:pt x="11461" y="1697"/>
                      <a:pt x="11416" y="1708"/>
                      <a:pt x="11374" y="1734"/>
                    </a:cubicBezTo>
                    <a:cubicBezTo>
                      <a:pt x="11122" y="1797"/>
                      <a:pt x="10933" y="1891"/>
                      <a:pt x="10712" y="1923"/>
                    </a:cubicBezTo>
                    <a:cubicBezTo>
                      <a:pt x="10555" y="1576"/>
                      <a:pt x="10208" y="1324"/>
                      <a:pt x="9767" y="1324"/>
                    </a:cubicBezTo>
                    <a:cubicBezTo>
                      <a:pt x="9326" y="1324"/>
                      <a:pt x="8980" y="1576"/>
                      <a:pt x="8822" y="1954"/>
                    </a:cubicBezTo>
                    <a:cubicBezTo>
                      <a:pt x="8224" y="1828"/>
                      <a:pt x="7908" y="1639"/>
                      <a:pt x="6963" y="1167"/>
                    </a:cubicBezTo>
                    <a:lnTo>
                      <a:pt x="6963" y="1009"/>
                    </a:lnTo>
                    <a:cubicBezTo>
                      <a:pt x="6963" y="411"/>
                      <a:pt x="6491" y="1"/>
                      <a:pt x="59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77" name="Google Shape;9169;p73">
                <a:extLst>
                  <a:ext uri="{FF2B5EF4-FFF2-40B4-BE49-F238E27FC236}">
                    <a16:creationId xmlns:a16="http://schemas.microsoft.com/office/drawing/2014/main" id="{538D2A0E-FF94-8C60-10F3-247ED579D427}"/>
                  </a:ext>
                </a:extLst>
              </p:cNvPr>
              <p:cNvSpPr/>
              <p:nvPr/>
            </p:nvSpPr>
            <p:spPr>
              <a:xfrm>
                <a:off x="7109482" y="2925310"/>
                <a:ext cx="505937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815" extrusionOk="0">
                    <a:moveTo>
                      <a:pt x="5986" y="631"/>
                    </a:moveTo>
                    <a:cubicBezTo>
                      <a:pt x="6396" y="631"/>
                      <a:pt x="6711" y="946"/>
                      <a:pt x="6711" y="1324"/>
                    </a:cubicBezTo>
                    <a:cubicBezTo>
                      <a:pt x="6711" y="1733"/>
                      <a:pt x="6396" y="2048"/>
                      <a:pt x="5986" y="2048"/>
                    </a:cubicBezTo>
                    <a:cubicBezTo>
                      <a:pt x="5608" y="2048"/>
                      <a:pt x="5293" y="1733"/>
                      <a:pt x="5293" y="1324"/>
                    </a:cubicBezTo>
                    <a:cubicBezTo>
                      <a:pt x="5293" y="946"/>
                      <a:pt x="5608" y="631"/>
                      <a:pt x="5986" y="631"/>
                    </a:cubicBezTo>
                    <a:close/>
                    <a:moveTo>
                      <a:pt x="5986" y="2710"/>
                    </a:moveTo>
                    <a:cubicBezTo>
                      <a:pt x="6931" y="2710"/>
                      <a:pt x="7719" y="3498"/>
                      <a:pt x="7719" y="4443"/>
                    </a:cubicBezTo>
                    <a:lnTo>
                      <a:pt x="7719" y="4789"/>
                    </a:lnTo>
                    <a:lnTo>
                      <a:pt x="4253" y="4789"/>
                    </a:lnTo>
                    <a:lnTo>
                      <a:pt x="4253" y="4443"/>
                    </a:lnTo>
                    <a:cubicBezTo>
                      <a:pt x="4253" y="3498"/>
                      <a:pt x="5041" y="2710"/>
                      <a:pt x="5986" y="2710"/>
                    </a:cubicBezTo>
                    <a:close/>
                    <a:moveTo>
                      <a:pt x="3245" y="6900"/>
                    </a:moveTo>
                    <a:cubicBezTo>
                      <a:pt x="3623" y="6900"/>
                      <a:pt x="3938" y="7215"/>
                      <a:pt x="3938" y="7593"/>
                    </a:cubicBezTo>
                    <a:cubicBezTo>
                      <a:pt x="3938" y="8003"/>
                      <a:pt x="3623" y="8318"/>
                      <a:pt x="3245" y="8318"/>
                    </a:cubicBezTo>
                    <a:cubicBezTo>
                      <a:pt x="2836" y="8255"/>
                      <a:pt x="2521" y="7940"/>
                      <a:pt x="2521" y="7593"/>
                    </a:cubicBezTo>
                    <a:cubicBezTo>
                      <a:pt x="2521" y="7215"/>
                      <a:pt x="2836" y="6900"/>
                      <a:pt x="3245" y="6900"/>
                    </a:cubicBezTo>
                    <a:close/>
                    <a:moveTo>
                      <a:pt x="8759" y="6900"/>
                    </a:moveTo>
                    <a:cubicBezTo>
                      <a:pt x="9137" y="6900"/>
                      <a:pt x="9452" y="7215"/>
                      <a:pt x="9452" y="7593"/>
                    </a:cubicBezTo>
                    <a:cubicBezTo>
                      <a:pt x="9452" y="8003"/>
                      <a:pt x="9137" y="8318"/>
                      <a:pt x="8759" y="8318"/>
                    </a:cubicBezTo>
                    <a:cubicBezTo>
                      <a:pt x="8349" y="8318"/>
                      <a:pt x="8034" y="7940"/>
                      <a:pt x="8034" y="7593"/>
                    </a:cubicBezTo>
                    <a:cubicBezTo>
                      <a:pt x="8034" y="7215"/>
                      <a:pt x="8349" y="6900"/>
                      <a:pt x="8759" y="6900"/>
                    </a:cubicBezTo>
                    <a:close/>
                    <a:moveTo>
                      <a:pt x="10365" y="5545"/>
                    </a:moveTo>
                    <a:cubicBezTo>
                      <a:pt x="10523" y="5545"/>
                      <a:pt x="10680" y="5672"/>
                      <a:pt x="10712" y="5829"/>
                    </a:cubicBezTo>
                    <a:lnTo>
                      <a:pt x="11216" y="8570"/>
                    </a:lnTo>
                    <a:cubicBezTo>
                      <a:pt x="11247" y="8790"/>
                      <a:pt x="11027" y="8980"/>
                      <a:pt x="10838" y="8980"/>
                    </a:cubicBezTo>
                    <a:lnTo>
                      <a:pt x="10460" y="8980"/>
                    </a:lnTo>
                    <a:cubicBezTo>
                      <a:pt x="10239" y="8790"/>
                      <a:pt x="10019" y="8633"/>
                      <a:pt x="9767" y="8507"/>
                    </a:cubicBezTo>
                    <a:cubicBezTo>
                      <a:pt x="10019" y="8255"/>
                      <a:pt x="10145" y="7940"/>
                      <a:pt x="10145" y="7562"/>
                    </a:cubicBezTo>
                    <a:cubicBezTo>
                      <a:pt x="10145" y="6806"/>
                      <a:pt x="9515" y="6176"/>
                      <a:pt x="8759" y="6176"/>
                    </a:cubicBezTo>
                    <a:cubicBezTo>
                      <a:pt x="8002" y="6176"/>
                      <a:pt x="7372" y="6806"/>
                      <a:pt x="7372" y="7562"/>
                    </a:cubicBezTo>
                    <a:cubicBezTo>
                      <a:pt x="7372" y="7908"/>
                      <a:pt x="7498" y="8223"/>
                      <a:pt x="7719" y="8507"/>
                    </a:cubicBezTo>
                    <a:cubicBezTo>
                      <a:pt x="7498" y="8633"/>
                      <a:pt x="7246" y="8790"/>
                      <a:pt x="7057" y="8980"/>
                    </a:cubicBezTo>
                    <a:lnTo>
                      <a:pt x="4883" y="8980"/>
                    </a:lnTo>
                    <a:cubicBezTo>
                      <a:pt x="4694" y="8790"/>
                      <a:pt x="4442" y="8633"/>
                      <a:pt x="4222" y="8507"/>
                    </a:cubicBezTo>
                    <a:cubicBezTo>
                      <a:pt x="4474" y="8255"/>
                      <a:pt x="4568" y="7940"/>
                      <a:pt x="4568" y="7562"/>
                    </a:cubicBezTo>
                    <a:cubicBezTo>
                      <a:pt x="4568" y="6806"/>
                      <a:pt x="3938" y="6176"/>
                      <a:pt x="3214" y="6176"/>
                    </a:cubicBezTo>
                    <a:cubicBezTo>
                      <a:pt x="2458" y="6176"/>
                      <a:pt x="1828" y="6806"/>
                      <a:pt x="1828" y="7562"/>
                    </a:cubicBezTo>
                    <a:cubicBezTo>
                      <a:pt x="1828" y="7908"/>
                      <a:pt x="1954" y="8223"/>
                      <a:pt x="2174" y="8507"/>
                    </a:cubicBezTo>
                    <a:cubicBezTo>
                      <a:pt x="1922" y="8633"/>
                      <a:pt x="1701" y="8790"/>
                      <a:pt x="1512" y="8980"/>
                    </a:cubicBezTo>
                    <a:lnTo>
                      <a:pt x="1103" y="8980"/>
                    </a:lnTo>
                    <a:cubicBezTo>
                      <a:pt x="882" y="8980"/>
                      <a:pt x="725" y="8790"/>
                      <a:pt x="756" y="8570"/>
                    </a:cubicBezTo>
                    <a:lnTo>
                      <a:pt x="1260" y="5829"/>
                    </a:lnTo>
                    <a:cubicBezTo>
                      <a:pt x="1323" y="5672"/>
                      <a:pt x="1418" y="5545"/>
                      <a:pt x="1638" y="5545"/>
                    </a:cubicBezTo>
                    <a:close/>
                    <a:moveTo>
                      <a:pt x="3214" y="8948"/>
                    </a:moveTo>
                    <a:cubicBezTo>
                      <a:pt x="4127" y="8948"/>
                      <a:pt x="4915" y="9736"/>
                      <a:pt x="4915" y="10712"/>
                    </a:cubicBezTo>
                    <a:lnTo>
                      <a:pt x="4915" y="11059"/>
                    </a:lnTo>
                    <a:lnTo>
                      <a:pt x="1481" y="11059"/>
                    </a:lnTo>
                    <a:lnTo>
                      <a:pt x="1481" y="10712"/>
                    </a:lnTo>
                    <a:cubicBezTo>
                      <a:pt x="1481" y="9736"/>
                      <a:pt x="2269" y="8948"/>
                      <a:pt x="3214" y="8948"/>
                    </a:cubicBezTo>
                    <a:close/>
                    <a:moveTo>
                      <a:pt x="8759" y="8948"/>
                    </a:moveTo>
                    <a:cubicBezTo>
                      <a:pt x="9704" y="8948"/>
                      <a:pt x="10491" y="9736"/>
                      <a:pt x="10491" y="10712"/>
                    </a:cubicBezTo>
                    <a:lnTo>
                      <a:pt x="10491" y="11059"/>
                    </a:lnTo>
                    <a:lnTo>
                      <a:pt x="7026" y="11059"/>
                    </a:lnTo>
                    <a:lnTo>
                      <a:pt x="7026" y="10712"/>
                    </a:lnTo>
                    <a:cubicBezTo>
                      <a:pt x="7026" y="9736"/>
                      <a:pt x="7813" y="8948"/>
                      <a:pt x="8759" y="8948"/>
                    </a:cubicBezTo>
                    <a:close/>
                    <a:moveTo>
                      <a:pt x="5986" y="1"/>
                    </a:moveTo>
                    <a:cubicBezTo>
                      <a:pt x="5262" y="1"/>
                      <a:pt x="4631" y="631"/>
                      <a:pt x="4631" y="1387"/>
                    </a:cubicBezTo>
                    <a:cubicBezTo>
                      <a:pt x="4631" y="1733"/>
                      <a:pt x="4726" y="2048"/>
                      <a:pt x="4978" y="2269"/>
                    </a:cubicBezTo>
                    <a:cubicBezTo>
                      <a:pt x="4127" y="2679"/>
                      <a:pt x="3592" y="3498"/>
                      <a:pt x="3592" y="4474"/>
                    </a:cubicBezTo>
                    <a:lnTo>
                      <a:pt x="3592" y="4852"/>
                    </a:lnTo>
                    <a:lnTo>
                      <a:pt x="1670" y="4852"/>
                    </a:lnTo>
                    <a:cubicBezTo>
                      <a:pt x="1166" y="4852"/>
                      <a:pt x="725" y="5199"/>
                      <a:pt x="630" y="5703"/>
                    </a:cubicBezTo>
                    <a:lnTo>
                      <a:pt x="126" y="8475"/>
                    </a:lnTo>
                    <a:cubicBezTo>
                      <a:pt x="0" y="9043"/>
                      <a:pt x="473" y="9610"/>
                      <a:pt x="1071" y="9673"/>
                    </a:cubicBezTo>
                    <a:cubicBezTo>
                      <a:pt x="914" y="9988"/>
                      <a:pt x="819" y="10366"/>
                      <a:pt x="819" y="10744"/>
                    </a:cubicBezTo>
                    <a:lnTo>
                      <a:pt x="819" y="11468"/>
                    </a:lnTo>
                    <a:cubicBezTo>
                      <a:pt x="819" y="11657"/>
                      <a:pt x="977" y="11815"/>
                      <a:pt x="1197" y="11815"/>
                    </a:cubicBezTo>
                    <a:lnTo>
                      <a:pt x="5356" y="11815"/>
                    </a:lnTo>
                    <a:cubicBezTo>
                      <a:pt x="5545" y="11815"/>
                      <a:pt x="5703" y="11657"/>
                      <a:pt x="5703" y="11468"/>
                    </a:cubicBezTo>
                    <a:lnTo>
                      <a:pt x="5703" y="10744"/>
                    </a:lnTo>
                    <a:cubicBezTo>
                      <a:pt x="5703" y="10366"/>
                      <a:pt x="5640" y="9988"/>
                      <a:pt x="5482" y="9673"/>
                    </a:cubicBezTo>
                    <a:lnTo>
                      <a:pt x="6648" y="9673"/>
                    </a:lnTo>
                    <a:cubicBezTo>
                      <a:pt x="6490" y="9988"/>
                      <a:pt x="6427" y="10366"/>
                      <a:pt x="6427" y="10744"/>
                    </a:cubicBezTo>
                    <a:lnTo>
                      <a:pt x="6427" y="11468"/>
                    </a:lnTo>
                    <a:cubicBezTo>
                      <a:pt x="6427" y="11657"/>
                      <a:pt x="6585" y="11815"/>
                      <a:pt x="6774" y="11815"/>
                    </a:cubicBezTo>
                    <a:lnTo>
                      <a:pt x="10838" y="11815"/>
                    </a:lnTo>
                    <a:cubicBezTo>
                      <a:pt x="11027" y="11815"/>
                      <a:pt x="11184" y="11657"/>
                      <a:pt x="11184" y="11468"/>
                    </a:cubicBezTo>
                    <a:lnTo>
                      <a:pt x="11184" y="10744"/>
                    </a:lnTo>
                    <a:cubicBezTo>
                      <a:pt x="11184" y="10366"/>
                      <a:pt x="11121" y="9988"/>
                      <a:pt x="10964" y="9673"/>
                    </a:cubicBezTo>
                    <a:cubicBezTo>
                      <a:pt x="11563" y="9610"/>
                      <a:pt x="11972" y="9043"/>
                      <a:pt x="11878" y="8475"/>
                    </a:cubicBezTo>
                    <a:lnTo>
                      <a:pt x="11342" y="5703"/>
                    </a:lnTo>
                    <a:cubicBezTo>
                      <a:pt x="11279" y="5199"/>
                      <a:pt x="10838" y="4852"/>
                      <a:pt x="10334" y="4852"/>
                    </a:cubicBezTo>
                    <a:lnTo>
                      <a:pt x="8412" y="4852"/>
                    </a:lnTo>
                    <a:lnTo>
                      <a:pt x="8412" y="4474"/>
                    </a:lnTo>
                    <a:cubicBezTo>
                      <a:pt x="8412" y="3498"/>
                      <a:pt x="7845" y="2679"/>
                      <a:pt x="7026" y="2269"/>
                    </a:cubicBezTo>
                    <a:cubicBezTo>
                      <a:pt x="7246" y="2048"/>
                      <a:pt x="7372" y="1733"/>
                      <a:pt x="7372" y="1387"/>
                    </a:cubicBezTo>
                    <a:cubicBezTo>
                      <a:pt x="7372" y="631"/>
                      <a:pt x="6742" y="1"/>
                      <a:pt x="598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78" name="Google Shape;9170;p73">
                <a:extLst>
                  <a:ext uri="{FF2B5EF4-FFF2-40B4-BE49-F238E27FC236}">
                    <a16:creationId xmlns:a16="http://schemas.microsoft.com/office/drawing/2014/main" id="{49180716-CEA7-5E21-1801-E8F8985F9560}"/>
                  </a:ext>
                </a:extLst>
              </p:cNvPr>
              <p:cNvSpPr/>
              <p:nvPr/>
            </p:nvSpPr>
            <p:spPr>
              <a:xfrm>
                <a:off x="10369466" y="1689879"/>
                <a:ext cx="320895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7594" h="11752" extrusionOk="0">
                    <a:moveTo>
                      <a:pt x="6585" y="662"/>
                    </a:moveTo>
                    <a:cubicBezTo>
                      <a:pt x="6774" y="662"/>
                      <a:pt x="6932" y="819"/>
                      <a:pt x="6932" y="1008"/>
                    </a:cubicBezTo>
                    <a:cubicBezTo>
                      <a:pt x="6932" y="1197"/>
                      <a:pt x="6774" y="1355"/>
                      <a:pt x="6585" y="1355"/>
                    </a:cubicBezTo>
                    <a:lnTo>
                      <a:pt x="1040" y="1355"/>
                    </a:lnTo>
                    <a:cubicBezTo>
                      <a:pt x="820" y="1355"/>
                      <a:pt x="662" y="1197"/>
                      <a:pt x="662" y="1008"/>
                    </a:cubicBezTo>
                    <a:cubicBezTo>
                      <a:pt x="662" y="819"/>
                      <a:pt x="820" y="662"/>
                      <a:pt x="1040" y="662"/>
                    </a:cubicBezTo>
                    <a:close/>
                    <a:moveTo>
                      <a:pt x="6175" y="2048"/>
                    </a:moveTo>
                    <a:lnTo>
                      <a:pt x="6175" y="2867"/>
                    </a:lnTo>
                    <a:cubicBezTo>
                      <a:pt x="5435" y="3277"/>
                      <a:pt x="4600" y="3481"/>
                      <a:pt x="3765" y="3481"/>
                    </a:cubicBezTo>
                    <a:cubicBezTo>
                      <a:pt x="2930" y="3481"/>
                      <a:pt x="2096" y="3277"/>
                      <a:pt x="1355" y="2867"/>
                    </a:cubicBezTo>
                    <a:lnTo>
                      <a:pt x="1355" y="2048"/>
                    </a:lnTo>
                    <a:close/>
                    <a:moveTo>
                      <a:pt x="1418" y="3686"/>
                    </a:moveTo>
                    <a:lnTo>
                      <a:pt x="1418" y="3686"/>
                    </a:lnTo>
                    <a:cubicBezTo>
                      <a:pt x="2174" y="4001"/>
                      <a:pt x="2962" y="4190"/>
                      <a:pt x="3781" y="4190"/>
                    </a:cubicBezTo>
                    <a:cubicBezTo>
                      <a:pt x="4600" y="4190"/>
                      <a:pt x="5388" y="4033"/>
                      <a:pt x="6144" y="3686"/>
                    </a:cubicBezTo>
                    <a:lnTo>
                      <a:pt x="6144" y="3686"/>
                    </a:lnTo>
                    <a:cubicBezTo>
                      <a:pt x="5860" y="4757"/>
                      <a:pt x="4915" y="5545"/>
                      <a:pt x="3781" y="5545"/>
                    </a:cubicBezTo>
                    <a:cubicBezTo>
                      <a:pt x="2647" y="5545"/>
                      <a:pt x="1702" y="4757"/>
                      <a:pt x="1418" y="3686"/>
                    </a:cubicBezTo>
                    <a:close/>
                    <a:moveTo>
                      <a:pt x="3435" y="6238"/>
                    </a:moveTo>
                    <a:lnTo>
                      <a:pt x="3435" y="7813"/>
                    </a:lnTo>
                    <a:lnTo>
                      <a:pt x="1544" y="9704"/>
                    </a:lnTo>
                    <a:lnTo>
                      <a:pt x="1355" y="9704"/>
                    </a:lnTo>
                    <a:lnTo>
                      <a:pt x="1355" y="8695"/>
                    </a:lnTo>
                    <a:cubicBezTo>
                      <a:pt x="1355" y="7467"/>
                      <a:pt x="2237" y="6427"/>
                      <a:pt x="3435" y="6238"/>
                    </a:cubicBezTo>
                    <a:close/>
                    <a:moveTo>
                      <a:pt x="3781" y="8443"/>
                    </a:moveTo>
                    <a:lnTo>
                      <a:pt x="5041" y="9704"/>
                    </a:lnTo>
                    <a:lnTo>
                      <a:pt x="2552" y="9704"/>
                    </a:lnTo>
                    <a:lnTo>
                      <a:pt x="3781" y="8443"/>
                    </a:lnTo>
                    <a:close/>
                    <a:moveTo>
                      <a:pt x="4128" y="6238"/>
                    </a:moveTo>
                    <a:cubicBezTo>
                      <a:pt x="5325" y="6396"/>
                      <a:pt x="6207" y="7435"/>
                      <a:pt x="6207" y="8695"/>
                    </a:cubicBezTo>
                    <a:lnTo>
                      <a:pt x="6207" y="9704"/>
                    </a:lnTo>
                    <a:lnTo>
                      <a:pt x="6018" y="9704"/>
                    </a:lnTo>
                    <a:lnTo>
                      <a:pt x="4128" y="7813"/>
                    </a:lnTo>
                    <a:lnTo>
                      <a:pt x="4128" y="6238"/>
                    </a:lnTo>
                    <a:close/>
                    <a:moveTo>
                      <a:pt x="6553" y="10397"/>
                    </a:moveTo>
                    <a:cubicBezTo>
                      <a:pt x="6743" y="10428"/>
                      <a:pt x="6900" y="10586"/>
                      <a:pt x="6900" y="10743"/>
                    </a:cubicBezTo>
                    <a:cubicBezTo>
                      <a:pt x="6900" y="10932"/>
                      <a:pt x="6743" y="11090"/>
                      <a:pt x="6553" y="11090"/>
                    </a:cubicBezTo>
                    <a:lnTo>
                      <a:pt x="977" y="11090"/>
                    </a:lnTo>
                    <a:cubicBezTo>
                      <a:pt x="788" y="11090"/>
                      <a:pt x="631" y="10932"/>
                      <a:pt x="631" y="10743"/>
                    </a:cubicBezTo>
                    <a:cubicBezTo>
                      <a:pt x="631" y="10554"/>
                      <a:pt x="788" y="10397"/>
                      <a:pt x="977" y="10397"/>
                    </a:cubicBezTo>
                    <a:close/>
                    <a:moveTo>
                      <a:pt x="1009" y="0"/>
                    </a:moveTo>
                    <a:cubicBezTo>
                      <a:pt x="442" y="0"/>
                      <a:pt x="0" y="473"/>
                      <a:pt x="0" y="1008"/>
                    </a:cubicBezTo>
                    <a:cubicBezTo>
                      <a:pt x="0" y="1449"/>
                      <a:pt x="284" y="1827"/>
                      <a:pt x="694" y="1985"/>
                    </a:cubicBezTo>
                    <a:lnTo>
                      <a:pt x="694" y="3088"/>
                    </a:lnTo>
                    <a:cubicBezTo>
                      <a:pt x="694" y="4316"/>
                      <a:pt x="1387" y="5356"/>
                      <a:pt x="2395" y="5860"/>
                    </a:cubicBezTo>
                    <a:cubicBezTo>
                      <a:pt x="1387" y="6364"/>
                      <a:pt x="694" y="7435"/>
                      <a:pt x="694" y="8664"/>
                    </a:cubicBezTo>
                    <a:lnTo>
                      <a:pt x="694" y="9767"/>
                    </a:lnTo>
                    <a:cubicBezTo>
                      <a:pt x="316" y="9924"/>
                      <a:pt x="0" y="10271"/>
                      <a:pt x="0" y="10743"/>
                    </a:cubicBezTo>
                    <a:cubicBezTo>
                      <a:pt x="0" y="11342"/>
                      <a:pt x="473" y="11751"/>
                      <a:pt x="1009" y="11751"/>
                    </a:cubicBezTo>
                    <a:lnTo>
                      <a:pt x="6585" y="11751"/>
                    </a:lnTo>
                    <a:cubicBezTo>
                      <a:pt x="7152" y="11751"/>
                      <a:pt x="7593" y="11279"/>
                      <a:pt x="7593" y="10743"/>
                    </a:cubicBezTo>
                    <a:cubicBezTo>
                      <a:pt x="7593" y="10302"/>
                      <a:pt x="7310" y="9924"/>
                      <a:pt x="6900" y="9767"/>
                    </a:cubicBezTo>
                    <a:lnTo>
                      <a:pt x="6900" y="8664"/>
                    </a:lnTo>
                    <a:cubicBezTo>
                      <a:pt x="6900" y="7435"/>
                      <a:pt x="6207" y="6364"/>
                      <a:pt x="5199" y="5860"/>
                    </a:cubicBezTo>
                    <a:cubicBezTo>
                      <a:pt x="6207" y="5387"/>
                      <a:pt x="6900" y="4316"/>
                      <a:pt x="6900" y="3088"/>
                    </a:cubicBezTo>
                    <a:lnTo>
                      <a:pt x="6900" y="1985"/>
                    </a:lnTo>
                    <a:cubicBezTo>
                      <a:pt x="7278" y="1827"/>
                      <a:pt x="7593" y="1481"/>
                      <a:pt x="7593" y="1008"/>
                    </a:cubicBezTo>
                    <a:cubicBezTo>
                      <a:pt x="7593" y="410"/>
                      <a:pt x="7121" y="0"/>
                      <a:pt x="6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79" name="Google Shape;9171;p73">
                <a:extLst>
                  <a:ext uri="{FF2B5EF4-FFF2-40B4-BE49-F238E27FC236}">
                    <a16:creationId xmlns:a16="http://schemas.microsoft.com/office/drawing/2014/main" id="{B7562C5E-05F1-AD25-6E20-B52B235BAF7B}"/>
                  </a:ext>
                </a:extLst>
              </p:cNvPr>
              <p:cNvSpPr/>
              <p:nvPr/>
            </p:nvSpPr>
            <p:spPr>
              <a:xfrm>
                <a:off x="1401076" y="1687873"/>
                <a:ext cx="503233" cy="500612"/>
              </a:xfrm>
              <a:custGeom>
                <a:avLst/>
                <a:gdLst/>
                <a:ahLst/>
                <a:cxnLst/>
                <a:rect l="l" t="t" r="r" b="b"/>
                <a:pathLst>
                  <a:path w="11909" h="11847" extrusionOk="0">
                    <a:moveTo>
                      <a:pt x="3560" y="2647"/>
                    </a:moveTo>
                    <a:lnTo>
                      <a:pt x="3560" y="3561"/>
                    </a:lnTo>
                    <a:lnTo>
                      <a:pt x="2615" y="3561"/>
                    </a:lnTo>
                    <a:lnTo>
                      <a:pt x="3560" y="2647"/>
                    </a:lnTo>
                    <a:close/>
                    <a:moveTo>
                      <a:pt x="6616" y="4222"/>
                    </a:moveTo>
                    <a:cubicBezTo>
                      <a:pt x="7971" y="4285"/>
                      <a:pt x="9074" y="5325"/>
                      <a:pt x="9074" y="6680"/>
                    </a:cubicBezTo>
                    <a:cubicBezTo>
                      <a:pt x="9074" y="8003"/>
                      <a:pt x="7971" y="9106"/>
                      <a:pt x="6616" y="9106"/>
                    </a:cubicBezTo>
                    <a:cubicBezTo>
                      <a:pt x="5293" y="9106"/>
                      <a:pt x="4190" y="8003"/>
                      <a:pt x="4190" y="6680"/>
                    </a:cubicBezTo>
                    <a:cubicBezTo>
                      <a:pt x="4190" y="5325"/>
                      <a:pt x="5293" y="4222"/>
                      <a:pt x="6616" y="4222"/>
                    </a:cubicBezTo>
                    <a:close/>
                    <a:moveTo>
                      <a:pt x="7687" y="757"/>
                    </a:moveTo>
                    <a:lnTo>
                      <a:pt x="7687" y="1513"/>
                    </a:lnTo>
                    <a:lnTo>
                      <a:pt x="3875" y="1513"/>
                    </a:lnTo>
                    <a:cubicBezTo>
                      <a:pt x="3781" y="1513"/>
                      <a:pt x="3655" y="1544"/>
                      <a:pt x="3623" y="1639"/>
                    </a:cubicBezTo>
                    <a:lnTo>
                      <a:pt x="1512" y="3718"/>
                    </a:lnTo>
                    <a:cubicBezTo>
                      <a:pt x="1418" y="3813"/>
                      <a:pt x="1386" y="3876"/>
                      <a:pt x="1386" y="3939"/>
                    </a:cubicBezTo>
                    <a:lnTo>
                      <a:pt x="1386" y="9862"/>
                    </a:lnTo>
                    <a:lnTo>
                      <a:pt x="662" y="9862"/>
                    </a:lnTo>
                    <a:lnTo>
                      <a:pt x="662" y="757"/>
                    </a:lnTo>
                    <a:close/>
                    <a:moveTo>
                      <a:pt x="8380" y="2175"/>
                    </a:moveTo>
                    <a:lnTo>
                      <a:pt x="8380" y="4128"/>
                    </a:lnTo>
                    <a:cubicBezTo>
                      <a:pt x="7876" y="3813"/>
                      <a:pt x="7278" y="3592"/>
                      <a:pt x="6648" y="3592"/>
                    </a:cubicBezTo>
                    <a:cubicBezTo>
                      <a:pt x="4915" y="3592"/>
                      <a:pt x="3560" y="5010"/>
                      <a:pt x="3560" y="6711"/>
                    </a:cubicBezTo>
                    <a:cubicBezTo>
                      <a:pt x="3560" y="8444"/>
                      <a:pt x="4946" y="9830"/>
                      <a:pt x="6648" y="9830"/>
                    </a:cubicBezTo>
                    <a:cubicBezTo>
                      <a:pt x="7120" y="9830"/>
                      <a:pt x="7593" y="9704"/>
                      <a:pt x="8002" y="9515"/>
                    </a:cubicBezTo>
                    <a:lnTo>
                      <a:pt x="8380" y="9893"/>
                    </a:lnTo>
                    <a:lnTo>
                      <a:pt x="8380" y="10492"/>
                    </a:lnTo>
                    <a:lnTo>
                      <a:pt x="2079" y="10492"/>
                    </a:lnTo>
                    <a:lnTo>
                      <a:pt x="2079" y="4285"/>
                    </a:lnTo>
                    <a:lnTo>
                      <a:pt x="3875" y="4285"/>
                    </a:lnTo>
                    <a:cubicBezTo>
                      <a:pt x="4064" y="4285"/>
                      <a:pt x="4222" y="4128"/>
                      <a:pt x="4222" y="3907"/>
                    </a:cubicBezTo>
                    <a:lnTo>
                      <a:pt x="4222" y="2175"/>
                    </a:lnTo>
                    <a:close/>
                    <a:moveTo>
                      <a:pt x="9074" y="8633"/>
                    </a:moveTo>
                    <a:lnTo>
                      <a:pt x="11027" y="10618"/>
                    </a:lnTo>
                    <a:cubicBezTo>
                      <a:pt x="11153" y="10744"/>
                      <a:pt x="11153" y="10964"/>
                      <a:pt x="11027" y="11090"/>
                    </a:cubicBezTo>
                    <a:cubicBezTo>
                      <a:pt x="10964" y="11153"/>
                      <a:pt x="10877" y="11185"/>
                      <a:pt x="10791" y="11185"/>
                    </a:cubicBezTo>
                    <a:cubicBezTo>
                      <a:pt x="10704" y="11185"/>
                      <a:pt x="10617" y="11153"/>
                      <a:pt x="10554" y="11090"/>
                    </a:cubicBezTo>
                    <a:lnTo>
                      <a:pt x="8601" y="9106"/>
                    </a:lnTo>
                    <a:cubicBezTo>
                      <a:pt x="8790" y="9011"/>
                      <a:pt x="8948" y="8791"/>
                      <a:pt x="9074" y="8633"/>
                    </a:cubicBezTo>
                    <a:close/>
                    <a:moveTo>
                      <a:pt x="347" y="1"/>
                    </a:moveTo>
                    <a:cubicBezTo>
                      <a:pt x="158" y="1"/>
                      <a:pt x="0" y="190"/>
                      <a:pt x="0" y="379"/>
                    </a:cubicBezTo>
                    <a:lnTo>
                      <a:pt x="0" y="10145"/>
                    </a:lnTo>
                    <a:cubicBezTo>
                      <a:pt x="0" y="10334"/>
                      <a:pt x="158" y="10492"/>
                      <a:pt x="347" y="10492"/>
                    </a:cubicBezTo>
                    <a:lnTo>
                      <a:pt x="1386" y="10492"/>
                    </a:lnTo>
                    <a:lnTo>
                      <a:pt x="1386" y="10838"/>
                    </a:lnTo>
                    <a:cubicBezTo>
                      <a:pt x="1386" y="11059"/>
                      <a:pt x="1544" y="11216"/>
                      <a:pt x="1733" y="11216"/>
                    </a:cubicBezTo>
                    <a:lnTo>
                      <a:pt x="8695" y="11216"/>
                    </a:lnTo>
                    <a:cubicBezTo>
                      <a:pt x="8916" y="11216"/>
                      <a:pt x="9074" y="11059"/>
                      <a:pt x="9074" y="10838"/>
                    </a:cubicBezTo>
                    <a:lnTo>
                      <a:pt x="9074" y="10586"/>
                    </a:lnTo>
                    <a:lnTo>
                      <a:pt x="10050" y="11563"/>
                    </a:lnTo>
                    <a:cubicBezTo>
                      <a:pt x="10239" y="11752"/>
                      <a:pt x="10507" y="11847"/>
                      <a:pt x="10775" y="11847"/>
                    </a:cubicBezTo>
                    <a:cubicBezTo>
                      <a:pt x="11043" y="11847"/>
                      <a:pt x="11310" y="11752"/>
                      <a:pt x="11499" y="11563"/>
                    </a:cubicBezTo>
                    <a:cubicBezTo>
                      <a:pt x="11909" y="11153"/>
                      <a:pt x="11909" y="10492"/>
                      <a:pt x="11499" y="10114"/>
                    </a:cubicBezTo>
                    <a:lnTo>
                      <a:pt x="9420" y="8003"/>
                    </a:lnTo>
                    <a:cubicBezTo>
                      <a:pt x="9609" y="7625"/>
                      <a:pt x="9735" y="7152"/>
                      <a:pt x="9735" y="6680"/>
                    </a:cubicBezTo>
                    <a:cubicBezTo>
                      <a:pt x="9735" y="5924"/>
                      <a:pt x="9452" y="5262"/>
                      <a:pt x="9011" y="4695"/>
                    </a:cubicBezTo>
                    <a:lnTo>
                      <a:pt x="9011" y="1828"/>
                    </a:lnTo>
                    <a:cubicBezTo>
                      <a:pt x="9011" y="1639"/>
                      <a:pt x="8853" y="1481"/>
                      <a:pt x="8664" y="1481"/>
                    </a:cubicBezTo>
                    <a:lnTo>
                      <a:pt x="8317" y="1481"/>
                    </a:lnTo>
                    <a:lnTo>
                      <a:pt x="8317" y="379"/>
                    </a:lnTo>
                    <a:cubicBezTo>
                      <a:pt x="8317" y="190"/>
                      <a:pt x="8160" y="1"/>
                      <a:pt x="79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80" name="Google Shape;9172;p73">
                <a:extLst>
                  <a:ext uri="{FF2B5EF4-FFF2-40B4-BE49-F238E27FC236}">
                    <a16:creationId xmlns:a16="http://schemas.microsoft.com/office/drawing/2014/main" id="{E7B7509D-C007-E594-CC03-2DC5EC58C591}"/>
                  </a:ext>
                </a:extLst>
              </p:cNvPr>
              <p:cNvGrpSpPr/>
              <p:nvPr/>
            </p:nvGrpSpPr>
            <p:grpSpPr>
              <a:xfrm>
                <a:off x="1400413" y="2281623"/>
                <a:ext cx="504585" cy="499303"/>
                <a:chOff x="1049375" y="2318350"/>
                <a:chExt cx="298525" cy="295400"/>
              </a:xfrm>
              <a:grpFill/>
            </p:grpSpPr>
            <p:sp>
              <p:nvSpPr>
                <p:cNvPr id="17816" name="Google Shape;9173;p73">
                  <a:extLst>
                    <a:ext uri="{FF2B5EF4-FFF2-40B4-BE49-F238E27FC236}">
                      <a16:creationId xmlns:a16="http://schemas.microsoft.com/office/drawing/2014/main" id="{D066B87F-BBD1-EEB8-4446-D6F701508A7F}"/>
                    </a:ext>
                  </a:extLst>
                </p:cNvPr>
                <p:cNvSpPr/>
                <p:nvPr/>
              </p:nvSpPr>
              <p:spPr>
                <a:xfrm>
                  <a:off x="1101350" y="2492325"/>
                  <a:ext cx="70125" cy="5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21" extrusionOk="0">
                      <a:moveTo>
                        <a:pt x="2473" y="0"/>
                      </a:moveTo>
                      <a:cubicBezTo>
                        <a:pt x="2377" y="0"/>
                        <a:pt x="2273" y="32"/>
                        <a:pt x="2206" y="99"/>
                      </a:cubicBezTo>
                      <a:lnTo>
                        <a:pt x="1072" y="1233"/>
                      </a:lnTo>
                      <a:lnTo>
                        <a:pt x="599" y="761"/>
                      </a:lnTo>
                      <a:cubicBezTo>
                        <a:pt x="536" y="713"/>
                        <a:pt x="449" y="690"/>
                        <a:pt x="363" y="690"/>
                      </a:cubicBezTo>
                      <a:cubicBezTo>
                        <a:pt x="276" y="690"/>
                        <a:pt x="189" y="713"/>
                        <a:pt x="126" y="761"/>
                      </a:cubicBezTo>
                      <a:cubicBezTo>
                        <a:pt x="0" y="887"/>
                        <a:pt x="0" y="1139"/>
                        <a:pt x="126" y="1233"/>
                      </a:cubicBezTo>
                      <a:lnTo>
                        <a:pt x="820" y="1958"/>
                      </a:lnTo>
                      <a:cubicBezTo>
                        <a:pt x="914" y="2021"/>
                        <a:pt x="977" y="2021"/>
                        <a:pt x="1072" y="2021"/>
                      </a:cubicBezTo>
                      <a:cubicBezTo>
                        <a:pt x="1135" y="2021"/>
                        <a:pt x="1261" y="1989"/>
                        <a:pt x="1292" y="1926"/>
                      </a:cubicBezTo>
                      <a:lnTo>
                        <a:pt x="2678" y="540"/>
                      </a:lnTo>
                      <a:cubicBezTo>
                        <a:pt x="2804" y="414"/>
                        <a:pt x="2804" y="162"/>
                        <a:pt x="2678" y="68"/>
                      </a:cubicBezTo>
                      <a:cubicBezTo>
                        <a:pt x="2634" y="24"/>
                        <a:pt x="2557" y="0"/>
                        <a:pt x="247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7" name="Google Shape;9174;p73">
                  <a:extLst>
                    <a:ext uri="{FF2B5EF4-FFF2-40B4-BE49-F238E27FC236}">
                      <a16:creationId xmlns:a16="http://schemas.microsoft.com/office/drawing/2014/main" id="{9203B9CD-1F02-0C94-3E71-A1D56C5921EF}"/>
                    </a:ext>
                  </a:extLst>
                </p:cNvPr>
                <p:cNvSpPr/>
                <p:nvPr/>
              </p:nvSpPr>
              <p:spPr>
                <a:xfrm>
                  <a:off x="1101350" y="2440525"/>
                  <a:ext cx="70125" cy="5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6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38"/>
                        <a:pt x="449" y="714"/>
                        <a:pt x="363" y="714"/>
                      </a:cubicBezTo>
                      <a:cubicBezTo>
                        <a:pt x="276" y="714"/>
                        <a:pt x="189" y="738"/>
                        <a:pt x="126" y="785"/>
                      </a:cubicBezTo>
                      <a:cubicBezTo>
                        <a:pt x="0" y="911"/>
                        <a:pt x="0" y="1163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4"/>
                        <a:pt x="1292" y="1951"/>
                      </a:cubicBezTo>
                      <a:lnTo>
                        <a:pt x="2678" y="564"/>
                      </a:lnTo>
                      <a:cubicBezTo>
                        <a:pt x="2804" y="438"/>
                        <a:pt x="2804" y="186"/>
                        <a:pt x="2678" y="92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8" name="Google Shape;9175;p73">
                  <a:extLst>
                    <a:ext uri="{FF2B5EF4-FFF2-40B4-BE49-F238E27FC236}">
                      <a16:creationId xmlns:a16="http://schemas.microsoft.com/office/drawing/2014/main" id="{58D810BE-4F5C-28AB-E4B9-536B0F92AF8D}"/>
                    </a:ext>
                  </a:extLst>
                </p:cNvPr>
                <p:cNvSpPr/>
                <p:nvPr/>
              </p:nvSpPr>
              <p:spPr>
                <a:xfrm>
                  <a:off x="1101350" y="2388550"/>
                  <a:ext cx="70125" cy="5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5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22"/>
                        <a:pt x="449" y="690"/>
                        <a:pt x="363" y="690"/>
                      </a:cubicBezTo>
                      <a:cubicBezTo>
                        <a:pt x="276" y="690"/>
                        <a:pt x="189" y="722"/>
                        <a:pt x="126" y="785"/>
                      </a:cubicBezTo>
                      <a:cubicBezTo>
                        <a:pt x="0" y="911"/>
                        <a:pt x="0" y="1131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3"/>
                        <a:pt x="1292" y="1919"/>
                      </a:cubicBezTo>
                      <a:lnTo>
                        <a:pt x="2678" y="532"/>
                      </a:lnTo>
                      <a:cubicBezTo>
                        <a:pt x="2804" y="438"/>
                        <a:pt x="2804" y="186"/>
                        <a:pt x="2678" y="91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9" name="Google Shape;9176;p73">
                  <a:extLst>
                    <a:ext uri="{FF2B5EF4-FFF2-40B4-BE49-F238E27FC236}">
                      <a16:creationId xmlns:a16="http://schemas.microsoft.com/office/drawing/2014/main" id="{3E84E2D0-0638-5A88-98BE-CC51082D20C2}"/>
                    </a:ext>
                  </a:extLst>
                </p:cNvPr>
                <p:cNvSpPr/>
                <p:nvPr/>
              </p:nvSpPr>
              <p:spPr>
                <a:xfrm>
                  <a:off x="1049375" y="2318350"/>
                  <a:ext cx="29852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1" h="11816" extrusionOk="0">
                      <a:moveTo>
                        <a:pt x="6963" y="1198"/>
                      </a:moveTo>
                      <a:lnTo>
                        <a:pt x="7876" y="2143"/>
                      </a:lnTo>
                      <a:lnTo>
                        <a:pt x="6963" y="2143"/>
                      </a:lnTo>
                      <a:lnTo>
                        <a:pt x="6963" y="1198"/>
                      </a:lnTo>
                      <a:close/>
                      <a:moveTo>
                        <a:pt x="10286" y="3498"/>
                      </a:moveTo>
                      <a:cubicBezTo>
                        <a:pt x="10373" y="3498"/>
                        <a:pt x="10460" y="3530"/>
                        <a:pt x="10523" y="3593"/>
                      </a:cubicBezTo>
                      <a:lnTo>
                        <a:pt x="10995" y="4065"/>
                      </a:lnTo>
                      <a:cubicBezTo>
                        <a:pt x="11184" y="4223"/>
                        <a:pt x="11184" y="4475"/>
                        <a:pt x="11027" y="4569"/>
                      </a:cubicBezTo>
                      <a:lnTo>
                        <a:pt x="10806" y="4821"/>
                      </a:lnTo>
                      <a:lnTo>
                        <a:pt x="9798" y="3845"/>
                      </a:lnTo>
                      <a:lnTo>
                        <a:pt x="10050" y="3593"/>
                      </a:lnTo>
                      <a:cubicBezTo>
                        <a:pt x="10113" y="3530"/>
                        <a:pt x="10200" y="3498"/>
                        <a:pt x="10286" y="3498"/>
                      </a:cubicBezTo>
                      <a:close/>
                      <a:moveTo>
                        <a:pt x="9294" y="4349"/>
                      </a:moveTo>
                      <a:lnTo>
                        <a:pt x="10271" y="5325"/>
                      </a:lnTo>
                      <a:lnTo>
                        <a:pt x="7845" y="7783"/>
                      </a:lnTo>
                      <a:lnTo>
                        <a:pt x="6868" y="6774"/>
                      </a:lnTo>
                      <a:lnTo>
                        <a:pt x="9294" y="4349"/>
                      </a:lnTo>
                      <a:close/>
                      <a:moveTo>
                        <a:pt x="6585" y="7499"/>
                      </a:moveTo>
                      <a:lnTo>
                        <a:pt x="7183" y="8098"/>
                      </a:lnTo>
                      <a:lnTo>
                        <a:pt x="6427" y="8255"/>
                      </a:lnTo>
                      <a:lnTo>
                        <a:pt x="6585" y="7499"/>
                      </a:lnTo>
                      <a:close/>
                      <a:moveTo>
                        <a:pt x="6994" y="10398"/>
                      </a:moveTo>
                      <a:lnTo>
                        <a:pt x="6994" y="10776"/>
                      </a:lnTo>
                      <a:cubicBezTo>
                        <a:pt x="6994" y="10870"/>
                        <a:pt x="7057" y="10996"/>
                        <a:pt x="7089" y="11122"/>
                      </a:cubicBezTo>
                      <a:lnTo>
                        <a:pt x="1071" y="11122"/>
                      </a:lnTo>
                      <a:cubicBezTo>
                        <a:pt x="882" y="11122"/>
                        <a:pt x="693" y="10965"/>
                        <a:pt x="693" y="10776"/>
                      </a:cubicBezTo>
                      <a:lnTo>
                        <a:pt x="693" y="10398"/>
                      </a:lnTo>
                      <a:close/>
                      <a:moveTo>
                        <a:pt x="6270" y="663"/>
                      </a:moveTo>
                      <a:lnTo>
                        <a:pt x="6270" y="2458"/>
                      </a:lnTo>
                      <a:cubicBezTo>
                        <a:pt x="6270" y="2647"/>
                        <a:pt x="6427" y="2805"/>
                        <a:pt x="6616" y="2805"/>
                      </a:cubicBezTo>
                      <a:lnTo>
                        <a:pt x="8349" y="2805"/>
                      </a:lnTo>
                      <a:lnTo>
                        <a:pt x="8349" y="4286"/>
                      </a:lnTo>
                      <a:lnTo>
                        <a:pt x="6112" y="6554"/>
                      </a:lnTo>
                      <a:cubicBezTo>
                        <a:pt x="6081" y="6585"/>
                        <a:pt x="6018" y="6680"/>
                        <a:pt x="6018" y="6711"/>
                      </a:cubicBezTo>
                      <a:lnTo>
                        <a:pt x="5608" y="8633"/>
                      </a:lnTo>
                      <a:cubicBezTo>
                        <a:pt x="5545" y="8759"/>
                        <a:pt x="5608" y="8885"/>
                        <a:pt x="5671" y="8948"/>
                      </a:cubicBezTo>
                      <a:cubicBezTo>
                        <a:pt x="5742" y="9019"/>
                        <a:pt x="5813" y="9055"/>
                        <a:pt x="5897" y="9055"/>
                      </a:cubicBezTo>
                      <a:cubicBezTo>
                        <a:pt x="5925" y="9055"/>
                        <a:pt x="5955" y="9051"/>
                        <a:pt x="5986" y="9043"/>
                      </a:cubicBezTo>
                      <a:lnTo>
                        <a:pt x="7908" y="8602"/>
                      </a:lnTo>
                      <a:cubicBezTo>
                        <a:pt x="8002" y="8602"/>
                        <a:pt x="8034" y="8570"/>
                        <a:pt x="8065" y="8507"/>
                      </a:cubicBezTo>
                      <a:lnTo>
                        <a:pt x="8349" y="8255"/>
                      </a:lnTo>
                      <a:lnTo>
                        <a:pt x="8349" y="10807"/>
                      </a:lnTo>
                      <a:lnTo>
                        <a:pt x="8380" y="10807"/>
                      </a:lnTo>
                      <a:cubicBezTo>
                        <a:pt x="8380" y="10996"/>
                        <a:pt x="8223" y="11154"/>
                        <a:pt x="8034" y="11154"/>
                      </a:cubicBezTo>
                      <a:cubicBezTo>
                        <a:pt x="7845" y="11154"/>
                        <a:pt x="7687" y="10996"/>
                        <a:pt x="7687" y="10807"/>
                      </a:cubicBezTo>
                      <a:lnTo>
                        <a:pt x="7687" y="10083"/>
                      </a:lnTo>
                      <a:cubicBezTo>
                        <a:pt x="7687" y="9893"/>
                        <a:pt x="7530" y="9736"/>
                        <a:pt x="7309" y="9736"/>
                      </a:cubicBezTo>
                      <a:lnTo>
                        <a:pt x="1386" y="9736"/>
                      </a:lnTo>
                      <a:lnTo>
                        <a:pt x="1386" y="663"/>
                      </a:lnTo>
                      <a:close/>
                      <a:moveTo>
                        <a:pt x="1071" y="1"/>
                      </a:moveTo>
                      <a:cubicBezTo>
                        <a:pt x="882" y="1"/>
                        <a:pt x="693" y="158"/>
                        <a:pt x="693" y="379"/>
                      </a:cubicBezTo>
                      <a:lnTo>
                        <a:pt x="693" y="9736"/>
                      </a:lnTo>
                      <a:lnTo>
                        <a:pt x="347" y="9736"/>
                      </a:lnTo>
                      <a:cubicBezTo>
                        <a:pt x="158" y="9736"/>
                        <a:pt x="0" y="9893"/>
                        <a:pt x="0" y="10083"/>
                      </a:cubicBezTo>
                      <a:lnTo>
                        <a:pt x="0" y="10807"/>
                      </a:lnTo>
                      <a:cubicBezTo>
                        <a:pt x="0" y="11406"/>
                        <a:pt x="473" y="11815"/>
                        <a:pt x="1008" y="11815"/>
                      </a:cubicBezTo>
                      <a:lnTo>
                        <a:pt x="8002" y="11815"/>
                      </a:lnTo>
                      <a:cubicBezTo>
                        <a:pt x="8569" y="11815"/>
                        <a:pt x="9011" y="11343"/>
                        <a:pt x="9011" y="10807"/>
                      </a:cubicBezTo>
                      <a:lnTo>
                        <a:pt x="9011" y="7562"/>
                      </a:lnTo>
                      <a:lnTo>
                        <a:pt x="11499" y="5105"/>
                      </a:lnTo>
                      <a:cubicBezTo>
                        <a:pt x="11940" y="4664"/>
                        <a:pt x="11940" y="4034"/>
                        <a:pt x="11531" y="3593"/>
                      </a:cubicBezTo>
                      <a:lnTo>
                        <a:pt x="11058" y="3120"/>
                      </a:lnTo>
                      <a:cubicBezTo>
                        <a:pt x="10869" y="2931"/>
                        <a:pt x="10609" y="2836"/>
                        <a:pt x="10346" y="2836"/>
                      </a:cubicBezTo>
                      <a:cubicBezTo>
                        <a:pt x="10082" y="2836"/>
                        <a:pt x="9814" y="2931"/>
                        <a:pt x="9609" y="3120"/>
                      </a:cubicBezTo>
                      <a:lnTo>
                        <a:pt x="9105" y="3624"/>
                      </a:lnTo>
                      <a:lnTo>
                        <a:pt x="9105" y="2490"/>
                      </a:lnTo>
                      <a:cubicBezTo>
                        <a:pt x="9105" y="2427"/>
                        <a:pt x="9074" y="2332"/>
                        <a:pt x="8979" y="2269"/>
                      </a:cubicBezTo>
                      <a:lnTo>
                        <a:pt x="6900" y="127"/>
                      </a:lnTo>
                      <a:cubicBezTo>
                        <a:pt x="6805" y="64"/>
                        <a:pt x="6742" y="1"/>
                        <a:pt x="66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1" name="Google Shape;9177;p73">
                <a:extLst>
                  <a:ext uri="{FF2B5EF4-FFF2-40B4-BE49-F238E27FC236}">
                    <a16:creationId xmlns:a16="http://schemas.microsoft.com/office/drawing/2014/main" id="{9C392A5D-EDE3-F460-F38B-C2E0AC6A9B3F}"/>
                  </a:ext>
                </a:extLst>
              </p:cNvPr>
              <p:cNvGrpSpPr/>
              <p:nvPr/>
            </p:nvGrpSpPr>
            <p:grpSpPr>
              <a:xfrm>
                <a:off x="1401090" y="2923331"/>
                <a:ext cx="503233" cy="503233"/>
                <a:chOff x="1049375" y="2680675"/>
                <a:chExt cx="297725" cy="297725"/>
              </a:xfrm>
              <a:grpFill/>
            </p:grpSpPr>
            <p:sp>
              <p:nvSpPr>
                <p:cNvPr id="17814" name="Google Shape;9178;p73">
                  <a:extLst>
                    <a:ext uri="{FF2B5EF4-FFF2-40B4-BE49-F238E27FC236}">
                      <a16:creationId xmlns:a16="http://schemas.microsoft.com/office/drawing/2014/main" id="{22B28EC9-05C7-90F7-A476-E7AA62E66B4D}"/>
                    </a:ext>
                  </a:extLst>
                </p:cNvPr>
                <p:cNvSpPr/>
                <p:nvPr/>
              </p:nvSpPr>
              <p:spPr>
                <a:xfrm>
                  <a:off x="1113175" y="2752350"/>
                  <a:ext cx="1614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9" h="6239" extrusionOk="0">
                      <a:moveTo>
                        <a:pt x="3403" y="2079"/>
                      </a:moveTo>
                      <a:cubicBezTo>
                        <a:pt x="3781" y="2079"/>
                        <a:pt x="4096" y="2394"/>
                        <a:pt x="4096" y="2773"/>
                      </a:cubicBezTo>
                      <a:cubicBezTo>
                        <a:pt x="4096" y="3182"/>
                        <a:pt x="3781" y="3497"/>
                        <a:pt x="3403" y="3497"/>
                      </a:cubicBezTo>
                      <a:cubicBezTo>
                        <a:pt x="2993" y="3434"/>
                        <a:pt x="2678" y="3119"/>
                        <a:pt x="2678" y="2773"/>
                      </a:cubicBezTo>
                      <a:cubicBezTo>
                        <a:pt x="2678" y="2394"/>
                        <a:pt x="2993" y="2079"/>
                        <a:pt x="3403" y="2079"/>
                      </a:cubicBezTo>
                      <a:close/>
                      <a:moveTo>
                        <a:pt x="3371" y="693"/>
                      </a:moveTo>
                      <a:cubicBezTo>
                        <a:pt x="4694" y="693"/>
                        <a:pt x="5765" y="1796"/>
                        <a:pt x="5765" y="3119"/>
                      </a:cubicBezTo>
                      <a:cubicBezTo>
                        <a:pt x="5765" y="3686"/>
                        <a:pt x="5545" y="4222"/>
                        <a:pt x="5198" y="4663"/>
                      </a:cubicBezTo>
                      <a:cubicBezTo>
                        <a:pt x="5072" y="4442"/>
                        <a:pt x="4915" y="4190"/>
                        <a:pt x="4694" y="4001"/>
                      </a:cubicBezTo>
                      <a:cubicBezTo>
                        <a:pt x="4568" y="3907"/>
                        <a:pt x="4442" y="3812"/>
                        <a:pt x="4348" y="3749"/>
                      </a:cubicBezTo>
                      <a:cubicBezTo>
                        <a:pt x="4568" y="3529"/>
                        <a:pt x="4726" y="3182"/>
                        <a:pt x="4726" y="2804"/>
                      </a:cubicBezTo>
                      <a:cubicBezTo>
                        <a:pt x="4726" y="2079"/>
                        <a:pt x="4096" y="1449"/>
                        <a:pt x="3340" y="1449"/>
                      </a:cubicBezTo>
                      <a:cubicBezTo>
                        <a:pt x="2615" y="1449"/>
                        <a:pt x="1985" y="2079"/>
                        <a:pt x="1985" y="2804"/>
                      </a:cubicBezTo>
                      <a:cubicBezTo>
                        <a:pt x="1985" y="3182"/>
                        <a:pt x="2142" y="3529"/>
                        <a:pt x="2363" y="3749"/>
                      </a:cubicBezTo>
                      <a:lnTo>
                        <a:pt x="2016" y="4001"/>
                      </a:lnTo>
                      <a:cubicBezTo>
                        <a:pt x="1827" y="4190"/>
                        <a:pt x="1607" y="4442"/>
                        <a:pt x="1512" y="4663"/>
                      </a:cubicBezTo>
                      <a:cubicBezTo>
                        <a:pt x="1040" y="4064"/>
                        <a:pt x="882" y="3434"/>
                        <a:pt x="945" y="2773"/>
                      </a:cubicBezTo>
                      <a:cubicBezTo>
                        <a:pt x="1103" y="1670"/>
                        <a:pt x="2111" y="693"/>
                        <a:pt x="3371" y="693"/>
                      </a:cubicBezTo>
                      <a:close/>
                      <a:moveTo>
                        <a:pt x="3371" y="4159"/>
                      </a:moveTo>
                      <a:cubicBezTo>
                        <a:pt x="4001" y="4159"/>
                        <a:pt x="4505" y="4600"/>
                        <a:pt x="4694" y="5135"/>
                      </a:cubicBezTo>
                      <a:cubicBezTo>
                        <a:pt x="4316" y="5387"/>
                        <a:pt x="3875" y="5545"/>
                        <a:pt x="3371" y="5545"/>
                      </a:cubicBezTo>
                      <a:cubicBezTo>
                        <a:pt x="2898" y="5545"/>
                        <a:pt x="2426" y="5387"/>
                        <a:pt x="2016" y="5135"/>
                      </a:cubicBezTo>
                      <a:cubicBezTo>
                        <a:pt x="2174" y="4537"/>
                        <a:pt x="2741" y="4159"/>
                        <a:pt x="3371" y="4159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41" y="1229"/>
                        <a:pt x="252" y="2710"/>
                      </a:cubicBezTo>
                      <a:cubicBezTo>
                        <a:pt x="0" y="4600"/>
                        <a:pt x="1512" y="6238"/>
                        <a:pt x="3371" y="6238"/>
                      </a:cubicBezTo>
                      <a:cubicBezTo>
                        <a:pt x="5104" y="6238"/>
                        <a:pt x="6459" y="4820"/>
                        <a:pt x="6459" y="3119"/>
                      </a:cubicBezTo>
                      <a:cubicBezTo>
                        <a:pt x="6459" y="1386"/>
                        <a:pt x="5041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5" name="Google Shape;9179;p73">
                  <a:extLst>
                    <a:ext uri="{FF2B5EF4-FFF2-40B4-BE49-F238E27FC236}">
                      <a16:creationId xmlns:a16="http://schemas.microsoft.com/office/drawing/2014/main" id="{B50A64B9-8F4B-3A90-7B66-9878D6902722}"/>
                    </a:ext>
                  </a:extLst>
                </p:cNvPr>
                <p:cNvSpPr/>
                <p:nvPr/>
              </p:nvSpPr>
              <p:spPr>
                <a:xfrm>
                  <a:off x="1049375" y="2680675"/>
                  <a:ext cx="297725" cy="2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11909" extrusionOk="0">
                      <a:moveTo>
                        <a:pt x="6270" y="1512"/>
                      </a:moveTo>
                      <a:cubicBezTo>
                        <a:pt x="8475" y="1670"/>
                        <a:pt x="10239" y="3434"/>
                        <a:pt x="10397" y="5640"/>
                      </a:cubicBezTo>
                      <a:lnTo>
                        <a:pt x="10082" y="5640"/>
                      </a:lnTo>
                      <a:cubicBezTo>
                        <a:pt x="9893" y="5640"/>
                        <a:pt x="9735" y="5797"/>
                        <a:pt x="9735" y="5986"/>
                      </a:cubicBezTo>
                      <a:cubicBezTo>
                        <a:pt x="9735" y="6207"/>
                        <a:pt x="9893" y="6364"/>
                        <a:pt x="10082" y="6364"/>
                      </a:cubicBezTo>
                      <a:lnTo>
                        <a:pt x="10397" y="6364"/>
                      </a:lnTo>
                      <a:cubicBezTo>
                        <a:pt x="10239" y="8569"/>
                        <a:pt x="8475" y="10334"/>
                        <a:pt x="6270" y="10491"/>
                      </a:cubicBezTo>
                      <a:lnTo>
                        <a:pt x="6270" y="10176"/>
                      </a:lnTo>
                      <a:cubicBezTo>
                        <a:pt x="6270" y="9987"/>
                        <a:pt x="6112" y="9830"/>
                        <a:pt x="5923" y="9830"/>
                      </a:cubicBezTo>
                      <a:cubicBezTo>
                        <a:pt x="5703" y="9830"/>
                        <a:pt x="5545" y="9987"/>
                        <a:pt x="5545" y="10176"/>
                      </a:cubicBezTo>
                      <a:lnTo>
                        <a:pt x="5545" y="10491"/>
                      </a:lnTo>
                      <a:cubicBezTo>
                        <a:pt x="3340" y="10334"/>
                        <a:pt x="1575" y="8569"/>
                        <a:pt x="1418" y="6364"/>
                      </a:cubicBezTo>
                      <a:lnTo>
                        <a:pt x="1733" y="6364"/>
                      </a:lnTo>
                      <a:cubicBezTo>
                        <a:pt x="1922" y="6364"/>
                        <a:pt x="2079" y="6207"/>
                        <a:pt x="2079" y="5986"/>
                      </a:cubicBezTo>
                      <a:cubicBezTo>
                        <a:pt x="2142" y="5797"/>
                        <a:pt x="1985" y="5640"/>
                        <a:pt x="1764" y="5640"/>
                      </a:cubicBezTo>
                      <a:lnTo>
                        <a:pt x="1418" y="5640"/>
                      </a:lnTo>
                      <a:cubicBezTo>
                        <a:pt x="1575" y="3434"/>
                        <a:pt x="3340" y="1670"/>
                        <a:pt x="5545" y="1512"/>
                      </a:cubicBezTo>
                      <a:lnTo>
                        <a:pt x="5545" y="1827"/>
                      </a:lnTo>
                      <a:cubicBezTo>
                        <a:pt x="5545" y="2016"/>
                        <a:pt x="5703" y="2174"/>
                        <a:pt x="5923" y="2174"/>
                      </a:cubicBezTo>
                      <a:cubicBezTo>
                        <a:pt x="6112" y="2174"/>
                        <a:pt x="6270" y="2016"/>
                        <a:pt x="6270" y="1827"/>
                      </a:cubicBezTo>
                      <a:lnTo>
                        <a:pt x="6270" y="15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56"/>
                      </a:lnTo>
                      <a:cubicBezTo>
                        <a:pt x="2993" y="914"/>
                        <a:pt x="914" y="2993"/>
                        <a:pt x="756" y="5608"/>
                      </a:cubicBezTo>
                      <a:lnTo>
                        <a:pt x="347" y="5608"/>
                      </a:lnTo>
                      <a:cubicBezTo>
                        <a:pt x="158" y="5608"/>
                        <a:pt x="0" y="5766"/>
                        <a:pt x="0" y="5955"/>
                      </a:cubicBezTo>
                      <a:cubicBezTo>
                        <a:pt x="0" y="6144"/>
                        <a:pt x="158" y="6301"/>
                        <a:pt x="347" y="6301"/>
                      </a:cubicBezTo>
                      <a:lnTo>
                        <a:pt x="756" y="6301"/>
                      </a:lnTo>
                      <a:cubicBezTo>
                        <a:pt x="914" y="8916"/>
                        <a:pt x="2993" y="10995"/>
                        <a:pt x="5608" y="11153"/>
                      </a:cubicBezTo>
                      <a:lnTo>
                        <a:pt x="5608" y="11562"/>
                      </a:lnTo>
                      <a:cubicBezTo>
                        <a:pt x="5608" y="11751"/>
                        <a:pt x="5766" y="11909"/>
                        <a:pt x="5955" y="11909"/>
                      </a:cubicBezTo>
                      <a:cubicBezTo>
                        <a:pt x="6144" y="11909"/>
                        <a:pt x="6301" y="11751"/>
                        <a:pt x="6301" y="11562"/>
                      </a:cubicBezTo>
                      <a:lnTo>
                        <a:pt x="6301" y="11153"/>
                      </a:lnTo>
                      <a:cubicBezTo>
                        <a:pt x="8916" y="10995"/>
                        <a:pt x="10995" y="8916"/>
                        <a:pt x="11153" y="6301"/>
                      </a:cubicBezTo>
                      <a:lnTo>
                        <a:pt x="11531" y="6301"/>
                      </a:lnTo>
                      <a:cubicBezTo>
                        <a:pt x="11751" y="6301"/>
                        <a:pt x="11909" y="6144"/>
                        <a:pt x="11909" y="5955"/>
                      </a:cubicBezTo>
                      <a:cubicBezTo>
                        <a:pt x="11909" y="5766"/>
                        <a:pt x="11751" y="5608"/>
                        <a:pt x="11531" y="5608"/>
                      </a:cubicBezTo>
                      <a:lnTo>
                        <a:pt x="11153" y="5608"/>
                      </a:lnTo>
                      <a:cubicBezTo>
                        <a:pt x="10995" y="2993"/>
                        <a:pt x="8916" y="914"/>
                        <a:pt x="6301" y="756"/>
                      </a:cubicBez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2" name="Google Shape;9180;p73">
                <a:extLst>
                  <a:ext uri="{FF2B5EF4-FFF2-40B4-BE49-F238E27FC236}">
                    <a16:creationId xmlns:a16="http://schemas.microsoft.com/office/drawing/2014/main" id="{85825ABF-39E7-2034-3F46-2C6FC8EB5729}"/>
                  </a:ext>
                </a:extLst>
              </p:cNvPr>
              <p:cNvGrpSpPr/>
              <p:nvPr/>
            </p:nvGrpSpPr>
            <p:grpSpPr>
              <a:xfrm>
                <a:off x="4571962" y="1688532"/>
                <a:ext cx="499261" cy="499303"/>
                <a:chOff x="2872725" y="1954475"/>
                <a:chExt cx="295375" cy="295400"/>
              </a:xfrm>
              <a:grpFill/>
            </p:grpSpPr>
            <p:sp>
              <p:nvSpPr>
                <p:cNvPr id="17811" name="Google Shape;9181;p73">
                  <a:extLst>
                    <a:ext uri="{FF2B5EF4-FFF2-40B4-BE49-F238E27FC236}">
                      <a16:creationId xmlns:a16="http://schemas.microsoft.com/office/drawing/2014/main" id="{A6D438DA-2628-C80C-D206-3B12A4B68E5C}"/>
                    </a:ext>
                  </a:extLst>
                </p:cNvPr>
                <p:cNvSpPr/>
                <p:nvPr/>
              </p:nvSpPr>
              <p:spPr>
                <a:xfrm>
                  <a:off x="2959350" y="1954475"/>
                  <a:ext cx="122100" cy="13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78" extrusionOk="0">
                      <a:moveTo>
                        <a:pt x="2395" y="694"/>
                      </a:moveTo>
                      <a:cubicBezTo>
                        <a:pt x="2805" y="694"/>
                        <a:pt x="3120" y="1009"/>
                        <a:pt x="3120" y="1418"/>
                      </a:cubicBezTo>
                      <a:cubicBezTo>
                        <a:pt x="3120" y="1797"/>
                        <a:pt x="2805" y="2112"/>
                        <a:pt x="2395" y="2112"/>
                      </a:cubicBezTo>
                      <a:cubicBezTo>
                        <a:pt x="2017" y="2112"/>
                        <a:pt x="1702" y="1797"/>
                        <a:pt x="1702" y="1418"/>
                      </a:cubicBezTo>
                      <a:cubicBezTo>
                        <a:pt x="1733" y="1009"/>
                        <a:pt x="2048" y="694"/>
                        <a:pt x="2395" y="694"/>
                      </a:cubicBezTo>
                      <a:close/>
                      <a:moveTo>
                        <a:pt x="2395" y="2742"/>
                      </a:moveTo>
                      <a:cubicBezTo>
                        <a:pt x="3340" y="2742"/>
                        <a:pt x="4128" y="3529"/>
                        <a:pt x="4128" y="4537"/>
                      </a:cubicBezTo>
                      <a:lnTo>
                        <a:pt x="4128" y="4884"/>
                      </a:lnTo>
                      <a:lnTo>
                        <a:pt x="662" y="4884"/>
                      </a:lnTo>
                      <a:lnTo>
                        <a:pt x="662" y="4537"/>
                      </a:lnTo>
                      <a:cubicBezTo>
                        <a:pt x="662" y="3529"/>
                        <a:pt x="1450" y="2742"/>
                        <a:pt x="2395" y="2742"/>
                      </a:cubicBezTo>
                      <a:close/>
                      <a:moveTo>
                        <a:pt x="2490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4"/>
                        <a:pt x="1229" y="2049"/>
                        <a:pt x="1450" y="2332"/>
                      </a:cubicBezTo>
                      <a:cubicBezTo>
                        <a:pt x="568" y="2710"/>
                        <a:pt x="1" y="3529"/>
                        <a:pt x="1" y="4537"/>
                      </a:cubicBezTo>
                      <a:lnTo>
                        <a:pt x="1" y="5231"/>
                      </a:lnTo>
                      <a:cubicBezTo>
                        <a:pt x="1" y="5420"/>
                        <a:pt x="158" y="5577"/>
                        <a:pt x="347" y="5577"/>
                      </a:cubicBezTo>
                      <a:lnTo>
                        <a:pt x="4537" y="5577"/>
                      </a:lnTo>
                      <a:cubicBezTo>
                        <a:pt x="4726" y="5577"/>
                        <a:pt x="4884" y="5420"/>
                        <a:pt x="4884" y="5231"/>
                      </a:cubicBezTo>
                      <a:lnTo>
                        <a:pt x="4884" y="4537"/>
                      </a:lnTo>
                      <a:cubicBezTo>
                        <a:pt x="4884" y="3529"/>
                        <a:pt x="4317" y="2710"/>
                        <a:pt x="3498" y="2332"/>
                      </a:cubicBezTo>
                      <a:cubicBezTo>
                        <a:pt x="3750" y="2080"/>
                        <a:pt x="3844" y="1765"/>
                        <a:pt x="3844" y="1387"/>
                      </a:cubicBezTo>
                      <a:cubicBezTo>
                        <a:pt x="3844" y="631"/>
                        <a:pt x="3214" y="1"/>
                        <a:pt x="249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2" name="Google Shape;9182;p73">
                  <a:extLst>
                    <a:ext uri="{FF2B5EF4-FFF2-40B4-BE49-F238E27FC236}">
                      <a16:creationId xmlns:a16="http://schemas.microsoft.com/office/drawing/2014/main" id="{FE446367-D440-7C9D-8075-2ECD5390FA34}"/>
                    </a:ext>
                  </a:extLst>
                </p:cNvPr>
                <p:cNvSpPr/>
                <p:nvPr/>
              </p:nvSpPr>
              <p:spPr>
                <a:xfrm>
                  <a:off x="2906575" y="2146650"/>
                  <a:ext cx="19142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2774" extrusionOk="0">
                      <a:moveTo>
                        <a:pt x="1419" y="694"/>
                      </a:moveTo>
                      <a:lnTo>
                        <a:pt x="1419" y="2080"/>
                      </a:lnTo>
                      <a:lnTo>
                        <a:pt x="694" y="2080"/>
                      </a:lnTo>
                      <a:lnTo>
                        <a:pt x="694" y="694"/>
                      </a:lnTo>
                      <a:close/>
                      <a:moveTo>
                        <a:pt x="2773" y="694"/>
                      </a:moveTo>
                      <a:lnTo>
                        <a:pt x="2773" y="2080"/>
                      </a:lnTo>
                      <a:lnTo>
                        <a:pt x="2080" y="2080"/>
                      </a:lnTo>
                      <a:lnTo>
                        <a:pt x="2080" y="694"/>
                      </a:lnTo>
                      <a:close/>
                      <a:moveTo>
                        <a:pt x="4159" y="694"/>
                      </a:moveTo>
                      <a:lnTo>
                        <a:pt x="4159" y="2080"/>
                      </a:lnTo>
                      <a:lnTo>
                        <a:pt x="3466" y="2080"/>
                      </a:lnTo>
                      <a:lnTo>
                        <a:pt x="3466" y="694"/>
                      </a:lnTo>
                      <a:close/>
                      <a:moveTo>
                        <a:pt x="6995" y="694"/>
                      </a:moveTo>
                      <a:lnTo>
                        <a:pt x="6995" y="2080"/>
                      </a:lnTo>
                      <a:lnTo>
                        <a:pt x="4884" y="2080"/>
                      </a:lnTo>
                      <a:lnTo>
                        <a:pt x="4884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2427"/>
                      </a:lnTo>
                      <a:cubicBezTo>
                        <a:pt x="1" y="2616"/>
                        <a:pt x="158" y="2773"/>
                        <a:pt x="347" y="2773"/>
                      </a:cubicBezTo>
                      <a:lnTo>
                        <a:pt x="7310" y="2773"/>
                      </a:lnTo>
                      <a:cubicBezTo>
                        <a:pt x="7499" y="2773"/>
                        <a:pt x="7657" y="2616"/>
                        <a:pt x="7657" y="2427"/>
                      </a:cubicBezTo>
                      <a:lnTo>
                        <a:pt x="7657" y="347"/>
                      </a:lnTo>
                      <a:cubicBezTo>
                        <a:pt x="7657" y="127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3" name="Google Shape;9183;p73">
                  <a:extLst>
                    <a:ext uri="{FF2B5EF4-FFF2-40B4-BE49-F238E27FC236}">
                      <a16:creationId xmlns:a16="http://schemas.microsoft.com/office/drawing/2014/main" id="{69A071B6-F865-959F-5756-9AAB03734A7D}"/>
                    </a:ext>
                  </a:extLst>
                </p:cNvPr>
                <p:cNvSpPr/>
                <p:nvPr/>
              </p:nvSpPr>
              <p:spPr>
                <a:xfrm>
                  <a:off x="2872725" y="2112000"/>
                  <a:ext cx="2953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5515" extrusionOk="0">
                      <a:moveTo>
                        <a:pt x="11121" y="2080"/>
                      </a:moveTo>
                      <a:lnTo>
                        <a:pt x="11121" y="3466"/>
                      </a:lnTo>
                      <a:lnTo>
                        <a:pt x="10397" y="3466"/>
                      </a:lnTo>
                      <a:lnTo>
                        <a:pt x="10397" y="2080"/>
                      </a:lnTo>
                      <a:close/>
                      <a:moveTo>
                        <a:pt x="9389" y="662"/>
                      </a:moveTo>
                      <a:cubicBezTo>
                        <a:pt x="9578" y="662"/>
                        <a:pt x="9735" y="820"/>
                        <a:pt x="9735" y="1009"/>
                      </a:cubicBezTo>
                      <a:lnTo>
                        <a:pt x="9735" y="4474"/>
                      </a:lnTo>
                      <a:cubicBezTo>
                        <a:pt x="9735" y="4663"/>
                        <a:pt x="9578" y="4852"/>
                        <a:pt x="9389" y="4852"/>
                      </a:cubicBezTo>
                      <a:lnTo>
                        <a:pt x="1040" y="4852"/>
                      </a:lnTo>
                      <a:cubicBezTo>
                        <a:pt x="819" y="4852"/>
                        <a:pt x="662" y="4663"/>
                        <a:pt x="662" y="4474"/>
                      </a:cubicBezTo>
                      <a:lnTo>
                        <a:pt x="662" y="1009"/>
                      </a:lnTo>
                      <a:cubicBezTo>
                        <a:pt x="662" y="820"/>
                        <a:pt x="819" y="662"/>
                        <a:pt x="1040" y="662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4474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9357" y="5514"/>
                      </a:lnTo>
                      <a:cubicBezTo>
                        <a:pt x="9956" y="5514"/>
                        <a:pt x="10397" y="5041"/>
                        <a:pt x="10397" y="4474"/>
                      </a:cubicBezTo>
                      <a:lnTo>
                        <a:pt x="10397" y="4128"/>
                      </a:lnTo>
                      <a:lnTo>
                        <a:pt x="11436" y="4128"/>
                      </a:lnTo>
                      <a:cubicBezTo>
                        <a:pt x="11625" y="4128"/>
                        <a:pt x="11783" y="3970"/>
                        <a:pt x="11783" y="3781"/>
                      </a:cubicBezTo>
                      <a:lnTo>
                        <a:pt x="11783" y="1702"/>
                      </a:lnTo>
                      <a:cubicBezTo>
                        <a:pt x="11814" y="1513"/>
                        <a:pt x="11657" y="1387"/>
                        <a:pt x="11468" y="1387"/>
                      </a:cubicBezTo>
                      <a:lnTo>
                        <a:pt x="10397" y="1387"/>
                      </a:lnTo>
                      <a:lnTo>
                        <a:pt x="10397" y="1009"/>
                      </a:lnTo>
                      <a:cubicBezTo>
                        <a:pt x="10397" y="442"/>
                        <a:pt x="9924" y="1"/>
                        <a:pt x="935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3" name="Google Shape;9184;p73">
                <a:extLst>
                  <a:ext uri="{FF2B5EF4-FFF2-40B4-BE49-F238E27FC236}">
                    <a16:creationId xmlns:a16="http://schemas.microsoft.com/office/drawing/2014/main" id="{C8A50F2D-CF9F-8DB4-9678-E646D6A0D2DE}"/>
                  </a:ext>
                </a:extLst>
              </p:cNvPr>
              <p:cNvGrpSpPr/>
              <p:nvPr/>
            </p:nvGrpSpPr>
            <p:grpSpPr>
              <a:xfrm>
                <a:off x="4602577" y="2280292"/>
                <a:ext cx="438032" cy="501965"/>
                <a:chOff x="2890050" y="2318350"/>
                <a:chExt cx="259150" cy="296975"/>
              </a:xfrm>
              <a:grpFill/>
            </p:grpSpPr>
            <p:sp>
              <p:nvSpPr>
                <p:cNvPr id="17809" name="Google Shape;9185;p73">
                  <a:extLst>
                    <a:ext uri="{FF2B5EF4-FFF2-40B4-BE49-F238E27FC236}">
                      <a16:creationId xmlns:a16="http://schemas.microsoft.com/office/drawing/2014/main" id="{C421F685-F7E0-67EC-8F97-62B8C8D430A1}"/>
                    </a:ext>
                  </a:extLst>
                </p:cNvPr>
                <p:cNvSpPr/>
                <p:nvPr/>
              </p:nvSpPr>
              <p:spPr>
                <a:xfrm>
                  <a:off x="2936525" y="2353025"/>
                  <a:ext cx="16070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9" extrusionOk="0">
                      <a:moveTo>
                        <a:pt x="3371" y="2048"/>
                      </a:moveTo>
                      <a:cubicBezTo>
                        <a:pt x="3749" y="2048"/>
                        <a:pt x="4064" y="2363"/>
                        <a:pt x="4064" y="2773"/>
                      </a:cubicBezTo>
                      <a:cubicBezTo>
                        <a:pt x="4064" y="3151"/>
                        <a:pt x="3749" y="3466"/>
                        <a:pt x="3371" y="3466"/>
                      </a:cubicBezTo>
                      <a:cubicBezTo>
                        <a:pt x="2961" y="3466"/>
                        <a:pt x="2646" y="3151"/>
                        <a:pt x="2646" y="2773"/>
                      </a:cubicBezTo>
                      <a:cubicBezTo>
                        <a:pt x="2646" y="2363"/>
                        <a:pt x="2961" y="2048"/>
                        <a:pt x="3371" y="2048"/>
                      </a:cubicBezTo>
                      <a:close/>
                      <a:moveTo>
                        <a:pt x="3308" y="662"/>
                      </a:moveTo>
                      <a:cubicBezTo>
                        <a:pt x="4663" y="662"/>
                        <a:pt x="5734" y="1764"/>
                        <a:pt x="5734" y="3119"/>
                      </a:cubicBezTo>
                      <a:cubicBezTo>
                        <a:pt x="5734" y="3655"/>
                        <a:pt x="5513" y="4159"/>
                        <a:pt x="5167" y="4663"/>
                      </a:cubicBezTo>
                      <a:cubicBezTo>
                        <a:pt x="4978" y="4253"/>
                        <a:pt x="4694" y="3938"/>
                        <a:pt x="4316" y="3686"/>
                      </a:cubicBezTo>
                      <a:cubicBezTo>
                        <a:pt x="4537" y="3466"/>
                        <a:pt x="4694" y="3119"/>
                        <a:pt x="4694" y="2741"/>
                      </a:cubicBezTo>
                      <a:cubicBezTo>
                        <a:pt x="4694" y="2016"/>
                        <a:pt x="4064" y="1386"/>
                        <a:pt x="3308" y="1386"/>
                      </a:cubicBezTo>
                      <a:cubicBezTo>
                        <a:pt x="2583" y="1386"/>
                        <a:pt x="1953" y="2016"/>
                        <a:pt x="1953" y="2741"/>
                      </a:cubicBezTo>
                      <a:cubicBezTo>
                        <a:pt x="1953" y="3119"/>
                        <a:pt x="2111" y="3466"/>
                        <a:pt x="2331" y="3686"/>
                      </a:cubicBezTo>
                      <a:cubicBezTo>
                        <a:pt x="1953" y="3907"/>
                        <a:pt x="1670" y="4253"/>
                        <a:pt x="1481" y="4663"/>
                      </a:cubicBezTo>
                      <a:cubicBezTo>
                        <a:pt x="1008" y="4096"/>
                        <a:pt x="851" y="3434"/>
                        <a:pt x="914" y="2773"/>
                      </a:cubicBezTo>
                      <a:cubicBezTo>
                        <a:pt x="1071" y="1670"/>
                        <a:pt x="2048" y="662"/>
                        <a:pt x="3308" y="662"/>
                      </a:cubicBezTo>
                      <a:close/>
                      <a:moveTo>
                        <a:pt x="3308" y="4190"/>
                      </a:moveTo>
                      <a:cubicBezTo>
                        <a:pt x="3938" y="4190"/>
                        <a:pt x="4442" y="4600"/>
                        <a:pt x="4663" y="5167"/>
                      </a:cubicBezTo>
                      <a:cubicBezTo>
                        <a:pt x="4253" y="5387"/>
                        <a:pt x="3844" y="5545"/>
                        <a:pt x="3308" y="5545"/>
                      </a:cubicBezTo>
                      <a:cubicBezTo>
                        <a:pt x="2835" y="5545"/>
                        <a:pt x="2363" y="5387"/>
                        <a:pt x="1985" y="5167"/>
                      </a:cubicBezTo>
                      <a:cubicBezTo>
                        <a:pt x="2142" y="4568"/>
                        <a:pt x="2678" y="4190"/>
                        <a:pt x="3308" y="4190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10" y="1229"/>
                        <a:pt x="252" y="2678"/>
                      </a:cubicBezTo>
                      <a:cubicBezTo>
                        <a:pt x="0" y="4600"/>
                        <a:pt x="1481" y="6238"/>
                        <a:pt x="3308" y="6238"/>
                      </a:cubicBezTo>
                      <a:cubicBezTo>
                        <a:pt x="5041" y="6238"/>
                        <a:pt x="6427" y="4820"/>
                        <a:pt x="6427" y="3119"/>
                      </a:cubicBezTo>
                      <a:cubicBezTo>
                        <a:pt x="6427" y="1386"/>
                        <a:pt x="5009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0" name="Google Shape;9186;p73">
                  <a:extLst>
                    <a:ext uri="{FF2B5EF4-FFF2-40B4-BE49-F238E27FC236}">
                      <a16:creationId xmlns:a16="http://schemas.microsoft.com/office/drawing/2014/main" id="{3C1663A0-D951-719B-BE2F-6A83A8E09B7A}"/>
                    </a:ext>
                  </a:extLst>
                </p:cNvPr>
                <p:cNvSpPr/>
                <p:nvPr/>
              </p:nvSpPr>
              <p:spPr>
                <a:xfrm>
                  <a:off x="2890050" y="2318350"/>
                  <a:ext cx="259150" cy="29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1879" extrusionOk="0">
                      <a:moveTo>
                        <a:pt x="5167" y="694"/>
                      </a:moveTo>
                      <a:cubicBezTo>
                        <a:pt x="7309" y="694"/>
                        <a:pt x="9011" y="2427"/>
                        <a:pt x="9011" y="4506"/>
                      </a:cubicBezTo>
                      <a:cubicBezTo>
                        <a:pt x="9011" y="5640"/>
                        <a:pt x="8475" y="6711"/>
                        <a:pt x="7656" y="7405"/>
                      </a:cubicBezTo>
                      <a:lnTo>
                        <a:pt x="5167" y="9547"/>
                      </a:lnTo>
                      <a:lnTo>
                        <a:pt x="2710" y="7405"/>
                      </a:lnTo>
                      <a:cubicBezTo>
                        <a:pt x="1796" y="6585"/>
                        <a:pt x="1229" y="5420"/>
                        <a:pt x="1386" y="4034"/>
                      </a:cubicBezTo>
                      <a:cubicBezTo>
                        <a:pt x="1575" y="2206"/>
                        <a:pt x="3151" y="694"/>
                        <a:pt x="5167" y="694"/>
                      </a:cubicBezTo>
                      <a:close/>
                      <a:moveTo>
                        <a:pt x="8475" y="8980"/>
                      </a:moveTo>
                      <a:lnTo>
                        <a:pt x="9546" y="11122"/>
                      </a:lnTo>
                      <a:lnTo>
                        <a:pt x="977" y="11122"/>
                      </a:lnTo>
                      <a:lnTo>
                        <a:pt x="2017" y="8980"/>
                      </a:lnTo>
                      <a:lnTo>
                        <a:pt x="3529" y="8980"/>
                      </a:lnTo>
                      <a:lnTo>
                        <a:pt x="4978" y="10240"/>
                      </a:lnTo>
                      <a:cubicBezTo>
                        <a:pt x="5073" y="10272"/>
                        <a:pt x="5136" y="10335"/>
                        <a:pt x="5230" y="10335"/>
                      </a:cubicBezTo>
                      <a:cubicBezTo>
                        <a:pt x="5293" y="10335"/>
                        <a:pt x="5388" y="10272"/>
                        <a:pt x="5451" y="10240"/>
                      </a:cubicBezTo>
                      <a:lnTo>
                        <a:pt x="6900" y="8980"/>
                      </a:lnTo>
                      <a:close/>
                      <a:moveTo>
                        <a:pt x="5107" y="1"/>
                      </a:moveTo>
                      <a:cubicBezTo>
                        <a:pt x="2772" y="1"/>
                        <a:pt x="912" y="1815"/>
                        <a:pt x="662" y="3939"/>
                      </a:cubicBezTo>
                      <a:cubicBezTo>
                        <a:pt x="441" y="5483"/>
                        <a:pt x="1040" y="6932"/>
                        <a:pt x="2174" y="7940"/>
                      </a:cubicBezTo>
                      <a:lnTo>
                        <a:pt x="2615" y="8318"/>
                      </a:lnTo>
                      <a:lnTo>
                        <a:pt x="1638" y="8318"/>
                      </a:lnTo>
                      <a:cubicBezTo>
                        <a:pt x="1575" y="8318"/>
                        <a:pt x="1481" y="8413"/>
                        <a:pt x="1449" y="8507"/>
                      </a:cubicBezTo>
                      <a:lnTo>
                        <a:pt x="63" y="11343"/>
                      </a:lnTo>
                      <a:cubicBezTo>
                        <a:pt x="0" y="11469"/>
                        <a:pt x="0" y="11595"/>
                        <a:pt x="63" y="11721"/>
                      </a:cubicBezTo>
                      <a:cubicBezTo>
                        <a:pt x="126" y="11815"/>
                        <a:pt x="221" y="11878"/>
                        <a:pt x="347" y="11878"/>
                      </a:cubicBezTo>
                      <a:lnTo>
                        <a:pt x="10019" y="11878"/>
                      </a:lnTo>
                      <a:cubicBezTo>
                        <a:pt x="10145" y="11878"/>
                        <a:pt x="10271" y="11784"/>
                        <a:pt x="10302" y="11721"/>
                      </a:cubicBezTo>
                      <a:cubicBezTo>
                        <a:pt x="10365" y="11595"/>
                        <a:pt x="10365" y="11469"/>
                        <a:pt x="10302" y="11343"/>
                      </a:cubicBezTo>
                      <a:lnTo>
                        <a:pt x="8916" y="8507"/>
                      </a:lnTo>
                      <a:cubicBezTo>
                        <a:pt x="8885" y="8413"/>
                        <a:pt x="8727" y="8318"/>
                        <a:pt x="8601" y="8318"/>
                      </a:cubicBezTo>
                      <a:lnTo>
                        <a:pt x="7624" y="8318"/>
                      </a:lnTo>
                      <a:lnTo>
                        <a:pt x="8065" y="7940"/>
                      </a:lnTo>
                      <a:cubicBezTo>
                        <a:pt x="9042" y="7090"/>
                        <a:pt x="9641" y="5829"/>
                        <a:pt x="9641" y="4506"/>
                      </a:cubicBezTo>
                      <a:cubicBezTo>
                        <a:pt x="9641" y="2049"/>
                        <a:pt x="7656" y="1"/>
                        <a:pt x="5167" y="1"/>
                      </a:cubicBezTo>
                      <a:cubicBezTo>
                        <a:pt x="5147" y="1"/>
                        <a:pt x="5127" y="1"/>
                        <a:pt x="51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84" name="Google Shape;9187;p73">
                <a:extLst>
                  <a:ext uri="{FF2B5EF4-FFF2-40B4-BE49-F238E27FC236}">
                    <a16:creationId xmlns:a16="http://schemas.microsoft.com/office/drawing/2014/main" id="{B3F317AC-55C1-DCA2-31E6-87062C0E776E}"/>
                  </a:ext>
                </a:extLst>
              </p:cNvPr>
              <p:cNvSpPr/>
              <p:nvPr/>
            </p:nvSpPr>
            <p:spPr>
              <a:xfrm>
                <a:off x="4659775" y="2923979"/>
                <a:ext cx="323559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1878" extrusionOk="0">
                    <a:moveTo>
                      <a:pt x="3813" y="1387"/>
                    </a:moveTo>
                    <a:cubicBezTo>
                      <a:pt x="4254" y="1387"/>
                      <a:pt x="4664" y="1670"/>
                      <a:pt x="4821" y="2112"/>
                    </a:cubicBezTo>
                    <a:lnTo>
                      <a:pt x="2836" y="2112"/>
                    </a:lnTo>
                    <a:cubicBezTo>
                      <a:pt x="2994" y="1702"/>
                      <a:pt x="3372" y="1387"/>
                      <a:pt x="3813" y="1387"/>
                    </a:cubicBezTo>
                    <a:close/>
                    <a:moveTo>
                      <a:pt x="4947" y="2805"/>
                    </a:moveTo>
                    <a:cubicBezTo>
                      <a:pt x="5199" y="2805"/>
                      <a:pt x="5357" y="3057"/>
                      <a:pt x="5294" y="3277"/>
                    </a:cubicBezTo>
                    <a:lnTo>
                      <a:pt x="4947" y="4222"/>
                    </a:lnTo>
                    <a:lnTo>
                      <a:pt x="2679" y="4222"/>
                    </a:lnTo>
                    <a:lnTo>
                      <a:pt x="2364" y="3277"/>
                    </a:lnTo>
                    <a:cubicBezTo>
                      <a:pt x="2332" y="3025"/>
                      <a:pt x="2490" y="2805"/>
                      <a:pt x="2710" y="2805"/>
                    </a:cubicBezTo>
                    <a:close/>
                    <a:moveTo>
                      <a:pt x="4916" y="4852"/>
                    </a:moveTo>
                    <a:lnTo>
                      <a:pt x="5514" y="8381"/>
                    </a:lnTo>
                    <a:lnTo>
                      <a:pt x="2175" y="8381"/>
                    </a:lnTo>
                    <a:lnTo>
                      <a:pt x="2773" y="4852"/>
                    </a:lnTo>
                    <a:close/>
                    <a:moveTo>
                      <a:pt x="5955" y="9074"/>
                    </a:moveTo>
                    <a:cubicBezTo>
                      <a:pt x="6144" y="9074"/>
                      <a:pt x="6302" y="9232"/>
                      <a:pt x="6302" y="9421"/>
                    </a:cubicBezTo>
                    <a:lnTo>
                      <a:pt x="6302" y="9799"/>
                    </a:lnTo>
                    <a:lnTo>
                      <a:pt x="1450" y="9799"/>
                    </a:lnTo>
                    <a:lnTo>
                      <a:pt x="1450" y="9421"/>
                    </a:lnTo>
                    <a:cubicBezTo>
                      <a:pt x="1419" y="9232"/>
                      <a:pt x="1576" y="9074"/>
                      <a:pt x="1765" y="9074"/>
                    </a:cubicBezTo>
                    <a:close/>
                    <a:moveTo>
                      <a:pt x="6648" y="10460"/>
                    </a:moveTo>
                    <a:cubicBezTo>
                      <a:pt x="6806" y="10460"/>
                      <a:pt x="6964" y="10618"/>
                      <a:pt x="6964" y="10807"/>
                    </a:cubicBezTo>
                    <a:lnTo>
                      <a:pt x="6964" y="11153"/>
                    </a:lnTo>
                    <a:lnTo>
                      <a:pt x="757" y="11153"/>
                    </a:lnTo>
                    <a:lnTo>
                      <a:pt x="757" y="10807"/>
                    </a:lnTo>
                    <a:cubicBezTo>
                      <a:pt x="757" y="10618"/>
                      <a:pt x="915" y="10460"/>
                      <a:pt x="1104" y="10460"/>
                    </a:cubicBezTo>
                    <a:close/>
                    <a:moveTo>
                      <a:pt x="3782" y="1"/>
                    </a:moveTo>
                    <a:cubicBezTo>
                      <a:pt x="3592" y="1"/>
                      <a:pt x="3435" y="158"/>
                      <a:pt x="3435" y="379"/>
                    </a:cubicBezTo>
                    <a:lnTo>
                      <a:pt x="3435" y="757"/>
                    </a:lnTo>
                    <a:cubicBezTo>
                      <a:pt x="2679" y="914"/>
                      <a:pt x="2143" y="1544"/>
                      <a:pt x="2049" y="2301"/>
                    </a:cubicBezTo>
                    <a:cubicBezTo>
                      <a:pt x="1702" y="2521"/>
                      <a:pt x="1545" y="3025"/>
                      <a:pt x="1671" y="3466"/>
                    </a:cubicBezTo>
                    <a:lnTo>
                      <a:pt x="1891" y="4191"/>
                    </a:lnTo>
                    <a:lnTo>
                      <a:pt x="1702" y="4191"/>
                    </a:lnTo>
                    <a:cubicBezTo>
                      <a:pt x="1513" y="4191"/>
                      <a:pt x="1356" y="4348"/>
                      <a:pt x="1356" y="4537"/>
                    </a:cubicBezTo>
                    <a:cubicBezTo>
                      <a:pt x="1356" y="4758"/>
                      <a:pt x="1513" y="4915"/>
                      <a:pt x="1702" y="4915"/>
                    </a:cubicBezTo>
                    <a:lnTo>
                      <a:pt x="1986" y="4915"/>
                    </a:lnTo>
                    <a:lnTo>
                      <a:pt x="1387" y="8444"/>
                    </a:lnTo>
                    <a:cubicBezTo>
                      <a:pt x="1009" y="8570"/>
                      <a:pt x="726" y="8948"/>
                      <a:pt x="726" y="9421"/>
                    </a:cubicBezTo>
                    <a:lnTo>
                      <a:pt x="726" y="9830"/>
                    </a:lnTo>
                    <a:cubicBezTo>
                      <a:pt x="316" y="9988"/>
                      <a:pt x="1" y="10334"/>
                      <a:pt x="1" y="10807"/>
                    </a:cubicBezTo>
                    <a:lnTo>
                      <a:pt x="1" y="11531"/>
                    </a:lnTo>
                    <a:cubicBezTo>
                      <a:pt x="1" y="11720"/>
                      <a:pt x="158" y="11878"/>
                      <a:pt x="347" y="11878"/>
                    </a:cubicBezTo>
                    <a:lnTo>
                      <a:pt x="7279" y="11878"/>
                    </a:lnTo>
                    <a:cubicBezTo>
                      <a:pt x="7499" y="11878"/>
                      <a:pt x="7657" y="11720"/>
                      <a:pt x="7657" y="11531"/>
                    </a:cubicBezTo>
                    <a:lnTo>
                      <a:pt x="7657" y="10807"/>
                    </a:lnTo>
                    <a:cubicBezTo>
                      <a:pt x="7657" y="10366"/>
                      <a:pt x="7373" y="9988"/>
                      <a:pt x="6932" y="9830"/>
                    </a:cubicBezTo>
                    <a:lnTo>
                      <a:pt x="6932" y="9421"/>
                    </a:lnTo>
                    <a:cubicBezTo>
                      <a:pt x="6932" y="8948"/>
                      <a:pt x="6617" y="8570"/>
                      <a:pt x="6176" y="8444"/>
                    </a:cubicBezTo>
                    <a:lnTo>
                      <a:pt x="5609" y="4915"/>
                    </a:lnTo>
                    <a:lnTo>
                      <a:pt x="5861" y="4915"/>
                    </a:lnTo>
                    <a:cubicBezTo>
                      <a:pt x="6081" y="4915"/>
                      <a:pt x="6207" y="4758"/>
                      <a:pt x="6207" y="4537"/>
                    </a:cubicBezTo>
                    <a:cubicBezTo>
                      <a:pt x="6207" y="4348"/>
                      <a:pt x="6081" y="4191"/>
                      <a:pt x="5861" y="4191"/>
                    </a:cubicBezTo>
                    <a:lnTo>
                      <a:pt x="5672" y="4191"/>
                    </a:lnTo>
                    <a:lnTo>
                      <a:pt x="5924" y="3466"/>
                    </a:lnTo>
                    <a:cubicBezTo>
                      <a:pt x="6081" y="3025"/>
                      <a:pt x="5861" y="2584"/>
                      <a:pt x="5514" y="2301"/>
                    </a:cubicBezTo>
                    <a:cubicBezTo>
                      <a:pt x="5451" y="1513"/>
                      <a:pt x="4884" y="914"/>
                      <a:pt x="4128" y="757"/>
                    </a:cubicBezTo>
                    <a:lnTo>
                      <a:pt x="4128" y="379"/>
                    </a:lnTo>
                    <a:cubicBezTo>
                      <a:pt x="4128" y="158"/>
                      <a:pt x="3971" y="1"/>
                      <a:pt x="37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85" name="Google Shape;9188;p73">
                <a:extLst>
                  <a:ext uri="{FF2B5EF4-FFF2-40B4-BE49-F238E27FC236}">
                    <a16:creationId xmlns:a16="http://schemas.microsoft.com/office/drawing/2014/main" id="{4A041CA6-466D-A5DC-F156-8A1F69E6C097}"/>
                  </a:ext>
                </a:extLst>
              </p:cNvPr>
              <p:cNvGrpSpPr/>
              <p:nvPr/>
            </p:nvGrpSpPr>
            <p:grpSpPr>
              <a:xfrm>
                <a:off x="7744368" y="1689229"/>
                <a:ext cx="497908" cy="497908"/>
                <a:chOff x="4685050" y="1945825"/>
                <a:chExt cx="294575" cy="294575"/>
              </a:xfrm>
              <a:grpFill/>
            </p:grpSpPr>
            <p:sp>
              <p:nvSpPr>
                <p:cNvPr id="17804" name="Google Shape;9189;p73">
                  <a:extLst>
                    <a:ext uri="{FF2B5EF4-FFF2-40B4-BE49-F238E27FC236}">
                      <a16:creationId xmlns:a16="http://schemas.microsoft.com/office/drawing/2014/main" id="{23869CD7-5EBE-147C-B3BC-7015A85CA954}"/>
                    </a:ext>
                  </a:extLst>
                </p:cNvPr>
                <p:cNvSpPr/>
                <p:nvPr/>
              </p:nvSpPr>
              <p:spPr>
                <a:xfrm>
                  <a:off x="4720475" y="2086025"/>
                  <a:ext cx="104775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4852" extrusionOk="0">
                      <a:moveTo>
                        <a:pt x="2017" y="693"/>
                      </a:moveTo>
                      <a:cubicBezTo>
                        <a:pt x="2427" y="693"/>
                        <a:pt x="2742" y="1008"/>
                        <a:pt x="2742" y="1386"/>
                      </a:cubicBezTo>
                      <a:cubicBezTo>
                        <a:pt x="2742" y="1796"/>
                        <a:pt x="2427" y="2111"/>
                        <a:pt x="2017" y="2111"/>
                      </a:cubicBezTo>
                      <a:cubicBezTo>
                        <a:pt x="1639" y="2111"/>
                        <a:pt x="1324" y="1796"/>
                        <a:pt x="1324" y="1386"/>
                      </a:cubicBezTo>
                      <a:cubicBezTo>
                        <a:pt x="1324" y="1008"/>
                        <a:pt x="1639" y="693"/>
                        <a:pt x="2017" y="693"/>
                      </a:cubicBezTo>
                      <a:close/>
                      <a:moveTo>
                        <a:pt x="2017" y="2772"/>
                      </a:moveTo>
                      <a:cubicBezTo>
                        <a:pt x="2773" y="2772"/>
                        <a:pt x="3403" y="3403"/>
                        <a:pt x="3403" y="4127"/>
                      </a:cubicBezTo>
                      <a:lnTo>
                        <a:pt x="631" y="4127"/>
                      </a:lnTo>
                      <a:cubicBezTo>
                        <a:pt x="631" y="3403"/>
                        <a:pt x="1261" y="2772"/>
                        <a:pt x="2017" y="2772"/>
                      </a:cubicBezTo>
                      <a:close/>
                      <a:moveTo>
                        <a:pt x="2049" y="0"/>
                      </a:moveTo>
                      <a:cubicBezTo>
                        <a:pt x="1324" y="0"/>
                        <a:pt x="694" y="630"/>
                        <a:pt x="694" y="1386"/>
                      </a:cubicBezTo>
                      <a:cubicBezTo>
                        <a:pt x="694" y="1733"/>
                        <a:pt x="851" y="2111"/>
                        <a:pt x="1072" y="2331"/>
                      </a:cubicBezTo>
                      <a:cubicBezTo>
                        <a:pt x="442" y="2678"/>
                        <a:pt x="1" y="3340"/>
                        <a:pt x="1" y="4127"/>
                      </a:cubicBezTo>
                      <a:lnTo>
                        <a:pt x="1" y="4505"/>
                      </a:lnTo>
                      <a:cubicBezTo>
                        <a:pt x="1" y="4694"/>
                        <a:pt x="158" y="4852"/>
                        <a:pt x="379" y="4852"/>
                      </a:cubicBezTo>
                      <a:lnTo>
                        <a:pt x="3844" y="4852"/>
                      </a:lnTo>
                      <a:cubicBezTo>
                        <a:pt x="4033" y="4852"/>
                        <a:pt x="4191" y="4694"/>
                        <a:pt x="4191" y="4505"/>
                      </a:cubicBezTo>
                      <a:lnTo>
                        <a:pt x="4191" y="4127"/>
                      </a:lnTo>
                      <a:cubicBezTo>
                        <a:pt x="4096" y="3340"/>
                        <a:pt x="3687" y="2678"/>
                        <a:pt x="3057" y="2331"/>
                      </a:cubicBezTo>
                      <a:cubicBezTo>
                        <a:pt x="3277" y="2111"/>
                        <a:pt x="3435" y="1733"/>
                        <a:pt x="3435" y="1386"/>
                      </a:cubicBezTo>
                      <a:cubicBezTo>
                        <a:pt x="3435" y="630"/>
                        <a:pt x="2805" y="0"/>
                        <a:pt x="20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5" name="Google Shape;9190;p73">
                  <a:extLst>
                    <a:ext uri="{FF2B5EF4-FFF2-40B4-BE49-F238E27FC236}">
                      <a16:creationId xmlns:a16="http://schemas.microsoft.com/office/drawing/2014/main" id="{C0F8D9FE-21D7-7D40-EE5D-830D24E1C3BC}"/>
                    </a:ext>
                  </a:extLst>
                </p:cNvPr>
                <p:cNvSpPr/>
                <p:nvPr/>
              </p:nvSpPr>
              <p:spPr>
                <a:xfrm>
                  <a:off x="4685050" y="1945825"/>
                  <a:ext cx="294575" cy="29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3" h="11783" extrusionOk="0">
                      <a:moveTo>
                        <a:pt x="6900" y="693"/>
                      </a:moveTo>
                      <a:lnTo>
                        <a:pt x="6900" y="1418"/>
                      </a:lnTo>
                      <a:lnTo>
                        <a:pt x="4820" y="1418"/>
                      </a:lnTo>
                      <a:lnTo>
                        <a:pt x="4820" y="693"/>
                      </a:lnTo>
                      <a:close/>
                      <a:moveTo>
                        <a:pt x="7215" y="2111"/>
                      </a:moveTo>
                      <a:cubicBezTo>
                        <a:pt x="7404" y="2111"/>
                        <a:pt x="7561" y="2269"/>
                        <a:pt x="7561" y="2458"/>
                      </a:cubicBezTo>
                      <a:cubicBezTo>
                        <a:pt x="7561" y="2678"/>
                        <a:pt x="7404" y="2836"/>
                        <a:pt x="7215" y="2836"/>
                      </a:cubicBezTo>
                      <a:lnTo>
                        <a:pt x="4474" y="2836"/>
                      </a:lnTo>
                      <a:cubicBezTo>
                        <a:pt x="4253" y="2836"/>
                        <a:pt x="4096" y="2678"/>
                        <a:pt x="4096" y="2458"/>
                      </a:cubicBezTo>
                      <a:cubicBezTo>
                        <a:pt x="4096" y="2269"/>
                        <a:pt x="4316" y="2111"/>
                        <a:pt x="4474" y="2111"/>
                      </a:cubicBezTo>
                      <a:close/>
                      <a:moveTo>
                        <a:pt x="6900" y="3497"/>
                      </a:moveTo>
                      <a:lnTo>
                        <a:pt x="6900" y="4568"/>
                      </a:lnTo>
                      <a:cubicBezTo>
                        <a:pt x="6900" y="4757"/>
                        <a:pt x="6742" y="4915"/>
                        <a:pt x="6553" y="4915"/>
                      </a:cubicBezTo>
                      <a:lnTo>
                        <a:pt x="5167" y="4915"/>
                      </a:lnTo>
                      <a:cubicBezTo>
                        <a:pt x="4978" y="4915"/>
                        <a:pt x="4820" y="4757"/>
                        <a:pt x="4820" y="4568"/>
                      </a:cubicBezTo>
                      <a:lnTo>
                        <a:pt x="4820" y="3497"/>
                      </a:lnTo>
                      <a:close/>
                      <a:moveTo>
                        <a:pt x="10775" y="4883"/>
                      </a:moveTo>
                      <a:cubicBezTo>
                        <a:pt x="10964" y="4883"/>
                        <a:pt x="11121" y="5041"/>
                        <a:pt x="11121" y="5230"/>
                      </a:cubicBezTo>
                      <a:lnTo>
                        <a:pt x="11121" y="10775"/>
                      </a:lnTo>
                      <a:cubicBezTo>
                        <a:pt x="11121" y="10964"/>
                        <a:pt x="10964" y="11121"/>
                        <a:pt x="10775" y="11121"/>
                      </a:cubicBezTo>
                      <a:lnTo>
                        <a:pt x="1008" y="11121"/>
                      </a:lnTo>
                      <a:cubicBezTo>
                        <a:pt x="788" y="11121"/>
                        <a:pt x="630" y="10964"/>
                        <a:pt x="630" y="10775"/>
                      </a:cubicBezTo>
                      <a:lnTo>
                        <a:pt x="630" y="5230"/>
                      </a:lnTo>
                      <a:cubicBezTo>
                        <a:pt x="630" y="5041"/>
                        <a:pt x="788" y="4883"/>
                        <a:pt x="1008" y="4883"/>
                      </a:cubicBezTo>
                      <a:lnTo>
                        <a:pt x="4190" y="4883"/>
                      </a:lnTo>
                      <a:cubicBezTo>
                        <a:pt x="4348" y="5261"/>
                        <a:pt x="4694" y="5577"/>
                        <a:pt x="5167" y="5577"/>
                      </a:cubicBezTo>
                      <a:lnTo>
                        <a:pt x="6553" y="5577"/>
                      </a:lnTo>
                      <a:cubicBezTo>
                        <a:pt x="6994" y="5577"/>
                        <a:pt x="7372" y="5293"/>
                        <a:pt x="7530" y="4883"/>
                      </a:cubicBezTo>
                      <a:close/>
                      <a:moveTo>
                        <a:pt x="4505" y="0"/>
                      </a:moveTo>
                      <a:cubicBezTo>
                        <a:pt x="4316" y="0"/>
                        <a:pt x="4159" y="158"/>
                        <a:pt x="4159" y="347"/>
                      </a:cubicBezTo>
                      <a:lnTo>
                        <a:pt x="4159" y="1449"/>
                      </a:lnTo>
                      <a:cubicBezTo>
                        <a:pt x="3749" y="1607"/>
                        <a:pt x="3434" y="1953"/>
                        <a:pt x="3434" y="2426"/>
                      </a:cubicBezTo>
                      <a:cubicBezTo>
                        <a:pt x="3434" y="2867"/>
                        <a:pt x="3718" y="3245"/>
                        <a:pt x="4159" y="3403"/>
                      </a:cubicBezTo>
                      <a:lnTo>
                        <a:pt x="4159" y="4190"/>
                      </a:lnTo>
                      <a:lnTo>
                        <a:pt x="1040" y="4190"/>
                      </a:lnTo>
                      <a:cubicBezTo>
                        <a:pt x="441" y="4190"/>
                        <a:pt x="0" y="4663"/>
                        <a:pt x="0" y="5230"/>
                      </a:cubicBezTo>
                      <a:lnTo>
                        <a:pt x="0" y="10775"/>
                      </a:lnTo>
                      <a:cubicBezTo>
                        <a:pt x="0" y="11373"/>
                        <a:pt x="473" y="11783"/>
                        <a:pt x="1040" y="11783"/>
                      </a:cubicBezTo>
                      <a:lnTo>
                        <a:pt x="10775" y="11783"/>
                      </a:lnTo>
                      <a:cubicBezTo>
                        <a:pt x="11342" y="11783"/>
                        <a:pt x="11783" y="11310"/>
                        <a:pt x="11783" y="10775"/>
                      </a:cubicBezTo>
                      <a:lnTo>
                        <a:pt x="11783" y="5230"/>
                      </a:lnTo>
                      <a:cubicBezTo>
                        <a:pt x="11783" y="4663"/>
                        <a:pt x="11342" y="4190"/>
                        <a:pt x="10775" y="4190"/>
                      </a:cubicBezTo>
                      <a:lnTo>
                        <a:pt x="7624" y="4190"/>
                      </a:lnTo>
                      <a:lnTo>
                        <a:pt x="7624" y="3403"/>
                      </a:lnTo>
                      <a:cubicBezTo>
                        <a:pt x="8002" y="3245"/>
                        <a:pt x="8317" y="2899"/>
                        <a:pt x="8317" y="2426"/>
                      </a:cubicBezTo>
                      <a:cubicBezTo>
                        <a:pt x="8317" y="1985"/>
                        <a:pt x="8034" y="1607"/>
                        <a:pt x="7624" y="1449"/>
                      </a:cubicBezTo>
                      <a:lnTo>
                        <a:pt x="7624" y="347"/>
                      </a:lnTo>
                      <a:cubicBezTo>
                        <a:pt x="7624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6" name="Google Shape;9191;p73">
                  <a:extLst>
                    <a:ext uri="{FF2B5EF4-FFF2-40B4-BE49-F238E27FC236}">
                      <a16:creationId xmlns:a16="http://schemas.microsoft.com/office/drawing/2014/main" id="{DB8F0F58-24B7-E672-140B-C976BD876E0E}"/>
                    </a:ext>
                  </a:extLst>
                </p:cNvPr>
                <p:cNvSpPr/>
                <p:nvPr/>
              </p:nvSpPr>
              <p:spPr>
                <a:xfrm>
                  <a:off x="4840200" y="2103350"/>
                  <a:ext cx="1047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844" y="693"/>
                      </a:lnTo>
                      <a:cubicBezTo>
                        <a:pt x="4033" y="693"/>
                        <a:pt x="4191" y="536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7" name="Google Shape;9192;p73">
                  <a:extLst>
                    <a:ext uri="{FF2B5EF4-FFF2-40B4-BE49-F238E27FC236}">
                      <a16:creationId xmlns:a16="http://schemas.microsoft.com/office/drawing/2014/main" id="{D365CA78-01DE-0539-6937-068C281E9DBD}"/>
                    </a:ext>
                  </a:extLst>
                </p:cNvPr>
                <p:cNvSpPr/>
                <p:nvPr/>
              </p:nvSpPr>
              <p:spPr>
                <a:xfrm>
                  <a:off x="4840200" y="2137200"/>
                  <a:ext cx="1047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8"/>
                        <a:pt x="4191" y="379"/>
                      </a:cubicBezTo>
                      <a:cubicBezTo>
                        <a:pt x="4191" y="158"/>
                        <a:pt x="4033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8" name="Google Shape;9193;p73">
                  <a:extLst>
                    <a:ext uri="{FF2B5EF4-FFF2-40B4-BE49-F238E27FC236}">
                      <a16:creationId xmlns:a16="http://schemas.microsoft.com/office/drawing/2014/main" id="{92CAAA88-FAB1-0F47-8C02-5701AF71B020}"/>
                    </a:ext>
                  </a:extLst>
                </p:cNvPr>
                <p:cNvSpPr/>
                <p:nvPr/>
              </p:nvSpPr>
              <p:spPr>
                <a:xfrm>
                  <a:off x="4840200" y="2171875"/>
                  <a:ext cx="1047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7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86" name="Google Shape;9194;p73">
                <a:extLst>
                  <a:ext uri="{FF2B5EF4-FFF2-40B4-BE49-F238E27FC236}">
                    <a16:creationId xmlns:a16="http://schemas.microsoft.com/office/drawing/2014/main" id="{30B65611-99EA-10D9-D997-4C48DC3F10C2}"/>
                  </a:ext>
                </a:extLst>
              </p:cNvPr>
              <p:cNvSpPr/>
              <p:nvPr/>
            </p:nvSpPr>
            <p:spPr>
              <a:xfrm>
                <a:off x="7743630" y="2282294"/>
                <a:ext cx="499261" cy="49795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784" extrusionOk="0">
                    <a:moveTo>
                      <a:pt x="5923" y="2080"/>
                    </a:moveTo>
                    <a:cubicBezTo>
                      <a:pt x="6459" y="2080"/>
                      <a:pt x="6932" y="2552"/>
                      <a:pt x="6932" y="3119"/>
                    </a:cubicBezTo>
                    <a:lnTo>
                      <a:pt x="6932" y="3466"/>
                    </a:lnTo>
                    <a:lnTo>
                      <a:pt x="4884" y="3466"/>
                    </a:lnTo>
                    <a:lnTo>
                      <a:pt x="4884" y="3119"/>
                    </a:lnTo>
                    <a:cubicBezTo>
                      <a:pt x="4884" y="2521"/>
                      <a:pt x="5356" y="2080"/>
                      <a:pt x="5923" y="2080"/>
                    </a:cubicBezTo>
                    <a:close/>
                    <a:moveTo>
                      <a:pt x="5923" y="662"/>
                    </a:moveTo>
                    <a:cubicBezTo>
                      <a:pt x="7247" y="662"/>
                      <a:pt x="8349" y="1765"/>
                      <a:pt x="8349" y="3119"/>
                    </a:cubicBezTo>
                    <a:lnTo>
                      <a:pt x="8349" y="3466"/>
                    </a:lnTo>
                    <a:lnTo>
                      <a:pt x="7656" y="3466"/>
                    </a:lnTo>
                    <a:lnTo>
                      <a:pt x="7656" y="3119"/>
                    </a:lnTo>
                    <a:cubicBezTo>
                      <a:pt x="7656" y="2174"/>
                      <a:pt x="6869" y="1387"/>
                      <a:pt x="5923" y="1387"/>
                    </a:cubicBezTo>
                    <a:cubicBezTo>
                      <a:pt x="4978" y="1387"/>
                      <a:pt x="4191" y="2174"/>
                      <a:pt x="4191" y="3119"/>
                    </a:cubicBezTo>
                    <a:lnTo>
                      <a:pt x="4191" y="3466"/>
                    </a:lnTo>
                    <a:lnTo>
                      <a:pt x="3466" y="3466"/>
                    </a:lnTo>
                    <a:lnTo>
                      <a:pt x="3466" y="3119"/>
                    </a:lnTo>
                    <a:cubicBezTo>
                      <a:pt x="3466" y="1765"/>
                      <a:pt x="4569" y="662"/>
                      <a:pt x="5923" y="662"/>
                    </a:cubicBezTo>
                    <a:close/>
                    <a:moveTo>
                      <a:pt x="1387" y="4191"/>
                    </a:moveTo>
                    <a:lnTo>
                      <a:pt x="1387" y="6742"/>
                    </a:lnTo>
                    <a:cubicBezTo>
                      <a:pt x="946" y="6490"/>
                      <a:pt x="662" y="6018"/>
                      <a:pt x="662" y="5545"/>
                    </a:cubicBezTo>
                    <a:lnTo>
                      <a:pt x="662" y="4537"/>
                    </a:lnTo>
                    <a:cubicBezTo>
                      <a:pt x="662" y="4348"/>
                      <a:pt x="820" y="4191"/>
                      <a:pt x="1040" y="4191"/>
                    </a:cubicBezTo>
                    <a:close/>
                    <a:moveTo>
                      <a:pt x="10775" y="4128"/>
                    </a:moveTo>
                    <a:cubicBezTo>
                      <a:pt x="10996" y="4128"/>
                      <a:pt x="11153" y="4285"/>
                      <a:pt x="11153" y="4506"/>
                    </a:cubicBezTo>
                    <a:lnTo>
                      <a:pt x="11153" y="5545"/>
                    </a:lnTo>
                    <a:cubicBezTo>
                      <a:pt x="11153" y="6081"/>
                      <a:pt x="10870" y="6490"/>
                      <a:pt x="10429" y="6742"/>
                    </a:cubicBezTo>
                    <a:lnTo>
                      <a:pt x="10429" y="4128"/>
                    </a:lnTo>
                    <a:close/>
                    <a:moveTo>
                      <a:pt x="8349" y="4191"/>
                    </a:moveTo>
                    <a:lnTo>
                      <a:pt x="8349" y="6931"/>
                    </a:lnTo>
                    <a:lnTo>
                      <a:pt x="3498" y="6931"/>
                    </a:lnTo>
                    <a:lnTo>
                      <a:pt x="3498" y="4191"/>
                    </a:lnTo>
                    <a:close/>
                    <a:moveTo>
                      <a:pt x="6270" y="7593"/>
                    </a:moveTo>
                    <a:lnTo>
                      <a:pt x="6270" y="7971"/>
                    </a:lnTo>
                    <a:cubicBezTo>
                      <a:pt x="6270" y="8160"/>
                      <a:pt x="6112" y="8318"/>
                      <a:pt x="5923" y="8318"/>
                    </a:cubicBezTo>
                    <a:cubicBezTo>
                      <a:pt x="5703" y="8318"/>
                      <a:pt x="5545" y="8160"/>
                      <a:pt x="5545" y="7971"/>
                    </a:cubicBezTo>
                    <a:lnTo>
                      <a:pt x="5545" y="7593"/>
                    </a:lnTo>
                    <a:close/>
                    <a:moveTo>
                      <a:pt x="662" y="7089"/>
                    </a:moveTo>
                    <a:cubicBezTo>
                      <a:pt x="883" y="7278"/>
                      <a:pt x="1103" y="7404"/>
                      <a:pt x="1387" y="7467"/>
                    </a:cubicBezTo>
                    <a:lnTo>
                      <a:pt x="1387" y="11153"/>
                    </a:lnTo>
                    <a:lnTo>
                      <a:pt x="1040" y="11153"/>
                    </a:lnTo>
                    <a:cubicBezTo>
                      <a:pt x="820" y="11153"/>
                      <a:pt x="662" y="10996"/>
                      <a:pt x="662" y="10807"/>
                    </a:cubicBezTo>
                    <a:lnTo>
                      <a:pt x="662" y="7089"/>
                    </a:lnTo>
                    <a:close/>
                    <a:moveTo>
                      <a:pt x="2804" y="4191"/>
                    </a:moveTo>
                    <a:lnTo>
                      <a:pt x="2804" y="11153"/>
                    </a:lnTo>
                    <a:lnTo>
                      <a:pt x="2080" y="11153"/>
                    </a:lnTo>
                    <a:lnTo>
                      <a:pt x="2080" y="4191"/>
                    </a:lnTo>
                    <a:close/>
                    <a:moveTo>
                      <a:pt x="8318" y="7656"/>
                    </a:moveTo>
                    <a:lnTo>
                      <a:pt x="8318" y="11153"/>
                    </a:lnTo>
                    <a:lnTo>
                      <a:pt x="3498" y="11153"/>
                    </a:lnTo>
                    <a:lnTo>
                      <a:pt x="3498" y="7656"/>
                    </a:lnTo>
                    <a:lnTo>
                      <a:pt x="4884" y="7656"/>
                    </a:lnTo>
                    <a:lnTo>
                      <a:pt x="4884" y="8003"/>
                    </a:lnTo>
                    <a:cubicBezTo>
                      <a:pt x="4884" y="8601"/>
                      <a:pt x="5356" y="9011"/>
                      <a:pt x="5923" y="9011"/>
                    </a:cubicBezTo>
                    <a:cubicBezTo>
                      <a:pt x="6459" y="9011"/>
                      <a:pt x="6932" y="8538"/>
                      <a:pt x="6932" y="8003"/>
                    </a:cubicBezTo>
                    <a:lnTo>
                      <a:pt x="6932" y="7656"/>
                    </a:lnTo>
                    <a:close/>
                    <a:moveTo>
                      <a:pt x="9767" y="4191"/>
                    </a:moveTo>
                    <a:lnTo>
                      <a:pt x="9767" y="11153"/>
                    </a:lnTo>
                    <a:lnTo>
                      <a:pt x="9074" y="11153"/>
                    </a:lnTo>
                    <a:lnTo>
                      <a:pt x="9074" y="4191"/>
                    </a:lnTo>
                    <a:close/>
                    <a:moveTo>
                      <a:pt x="11153" y="7120"/>
                    </a:moveTo>
                    <a:lnTo>
                      <a:pt x="11153" y="10807"/>
                    </a:lnTo>
                    <a:cubicBezTo>
                      <a:pt x="11153" y="10996"/>
                      <a:pt x="10996" y="11153"/>
                      <a:pt x="10807" y="11153"/>
                    </a:cubicBezTo>
                    <a:lnTo>
                      <a:pt x="10429" y="11153"/>
                    </a:lnTo>
                    <a:lnTo>
                      <a:pt x="10429" y="7530"/>
                    </a:lnTo>
                    <a:cubicBezTo>
                      <a:pt x="10712" y="7436"/>
                      <a:pt x="10964" y="7278"/>
                      <a:pt x="11153" y="7120"/>
                    </a:cubicBezTo>
                    <a:close/>
                    <a:moveTo>
                      <a:pt x="5923" y="0"/>
                    </a:moveTo>
                    <a:cubicBezTo>
                      <a:pt x="4191" y="0"/>
                      <a:pt x="2804" y="1418"/>
                      <a:pt x="2804" y="3119"/>
                    </a:cubicBezTo>
                    <a:lnTo>
                      <a:pt x="2804" y="3466"/>
                    </a:lnTo>
                    <a:lnTo>
                      <a:pt x="1040" y="3466"/>
                    </a:lnTo>
                    <a:cubicBezTo>
                      <a:pt x="442" y="3466"/>
                      <a:pt x="1" y="3939"/>
                      <a:pt x="1" y="4474"/>
                    </a:cubicBezTo>
                    <a:lnTo>
                      <a:pt x="1" y="5514"/>
                    </a:lnTo>
                    <a:lnTo>
                      <a:pt x="1" y="10744"/>
                    </a:lnTo>
                    <a:cubicBezTo>
                      <a:pt x="1" y="11342"/>
                      <a:pt x="473" y="11783"/>
                      <a:pt x="1040" y="11783"/>
                    </a:cubicBezTo>
                    <a:lnTo>
                      <a:pt x="10807" y="11783"/>
                    </a:lnTo>
                    <a:cubicBezTo>
                      <a:pt x="11374" y="11783"/>
                      <a:pt x="11815" y="11311"/>
                      <a:pt x="11815" y="10744"/>
                    </a:cubicBezTo>
                    <a:lnTo>
                      <a:pt x="11815" y="5514"/>
                    </a:lnTo>
                    <a:lnTo>
                      <a:pt x="11815" y="4474"/>
                    </a:lnTo>
                    <a:cubicBezTo>
                      <a:pt x="11815" y="3939"/>
                      <a:pt x="11374" y="3466"/>
                      <a:pt x="10807" y="3466"/>
                    </a:cubicBezTo>
                    <a:lnTo>
                      <a:pt x="9011" y="3466"/>
                    </a:lnTo>
                    <a:lnTo>
                      <a:pt x="9011" y="3119"/>
                    </a:lnTo>
                    <a:cubicBezTo>
                      <a:pt x="9011" y="1387"/>
                      <a:pt x="7593" y="0"/>
                      <a:pt x="59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87" name="Google Shape;9195;p73">
                <a:extLst>
                  <a:ext uri="{FF2B5EF4-FFF2-40B4-BE49-F238E27FC236}">
                    <a16:creationId xmlns:a16="http://schemas.microsoft.com/office/drawing/2014/main" id="{0913EBB4-4091-56EB-E986-AFCB8B39DE20}"/>
                  </a:ext>
                </a:extLst>
              </p:cNvPr>
              <p:cNvSpPr/>
              <p:nvPr/>
            </p:nvSpPr>
            <p:spPr>
              <a:xfrm>
                <a:off x="7773590" y="2923979"/>
                <a:ext cx="439341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0397" h="11878" extrusionOk="0">
                    <a:moveTo>
                      <a:pt x="5135" y="725"/>
                    </a:moveTo>
                    <a:cubicBezTo>
                      <a:pt x="6868" y="725"/>
                      <a:pt x="8254" y="2142"/>
                      <a:pt x="8254" y="3844"/>
                    </a:cubicBezTo>
                    <a:lnTo>
                      <a:pt x="8254" y="5923"/>
                    </a:lnTo>
                    <a:cubicBezTo>
                      <a:pt x="8254" y="6112"/>
                      <a:pt x="8097" y="6270"/>
                      <a:pt x="7908" y="6270"/>
                    </a:cubicBezTo>
                    <a:lnTo>
                      <a:pt x="7498" y="6270"/>
                    </a:lnTo>
                    <a:cubicBezTo>
                      <a:pt x="7561" y="6144"/>
                      <a:pt x="7561" y="6049"/>
                      <a:pt x="7561" y="5923"/>
                    </a:cubicBezTo>
                    <a:lnTo>
                      <a:pt x="7561" y="3844"/>
                    </a:lnTo>
                    <a:cubicBezTo>
                      <a:pt x="7561" y="3623"/>
                      <a:pt x="7404" y="3466"/>
                      <a:pt x="7183" y="3466"/>
                    </a:cubicBezTo>
                    <a:lnTo>
                      <a:pt x="6490" y="3466"/>
                    </a:lnTo>
                    <a:cubicBezTo>
                      <a:pt x="5892" y="3466"/>
                      <a:pt x="5450" y="2993"/>
                      <a:pt x="5450" y="2458"/>
                    </a:cubicBezTo>
                    <a:lnTo>
                      <a:pt x="5450" y="1733"/>
                    </a:lnTo>
                    <a:cubicBezTo>
                      <a:pt x="5450" y="1544"/>
                      <a:pt x="5293" y="1386"/>
                      <a:pt x="5104" y="1386"/>
                    </a:cubicBezTo>
                    <a:cubicBezTo>
                      <a:pt x="4915" y="1386"/>
                      <a:pt x="4757" y="1544"/>
                      <a:pt x="4757" y="1733"/>
                    </a:cubicBezTo>
                    <a:lnTo>
                      <a:pt x="4757" y="2458"/>
                    </a:lnTo>
                    <a:cubicBezTo>
                      <a:pt x="4757" y="3056"/>
                      <a:pt x="4285" y="3466"/>
                      <a:pt x="3718" y="3466"/>
                    </a:cubicBezTo>
                    <a:lnTo>
                      <a:pt x="3088" y="3466"/>
                    </a:lnTo>
                    <a:cubicBezTo>
                      <a:pt x="2899" y="3466"/>
                      <a:pt x="2741" y="3623"/>
                      <a:pt x="2741" y="3844"/>
                    </a:cubicBezTo>
                    <a:lnTo>
                      <a:pt x="2741" y="5923"/>
                    </a:lnTo>
                    <a:cubicBezTo>
                      <a:pt x="2741" y="6049"/>
                      <a:pt x="2741" y="6144"/>
                      <a:pt x="2773" y="6270"/>
                    </a:cubicBezTo>
                    <a:lnTo>
                      <a:pt x="2395" y="6270"/>
                    </a:lnTo>
                    <a:cubicBezTo>
                      <a:pt x="2205" y="6270"/>
                      <a:pt x="2048" y="6112"/>
                      <a:pt x="2048" y="5923"/>
                    </a:cubicBezTo>
                    <a:lnTo>
                      <a:pt x="2048" y="3844"/>
                    </a:lnTo>
                    <a:cubicBezTo>
                      <a:pt x="2048" y="2111"/>
                      <a:pt x="3466" y="725"/>
                      <a:pt x="5135" y="725"/>
                    </a:cubicBezTo>
                    <a:close/>
                    <a:moveTo>
                      <a:pt x="5230" y="3466"/>
                    </a:moveTo>
                    <a:cubicBezTo>
                      <a:pt x="5545" y="3907"/>
                      <a:pt x="6049" y="4190"/>
                      <a:pt x="6585" y="4190"/>
                    </a:cubicBezTo>
                    <a:lnTo>
                      <a:pt x="6963" y="4190"/>
                    </a:lnTo>
                    <a:lnTo>
                      <a:pt x="6963" y="5955"/>
                    </a:lnTo>
                    <a:lnTo>
                      <a:pt x="6931" y="5955"/>
                    </a:lnTo>
                    <a:cubicBezTo>
                      <a:pt x="6931" y="6553"/>
                      <a:pt x="6459" y="6994"/>
                      <a:pt x="5892" y="6994"/>
                    </a:cubicBezTo>
                    <a:lnTo>
                      <a:pt x="4505" y="6994"/>
                    </a:lnTo>
                    <a:cubicBezTo>
                      <a:pt x="3938" y="6994"/>
                      <a:pt x="3497" y="6522"/>
                      <a:pt x="3497" y="5955"/>
                    </a:cubicBezTo>
                    <a:lnTo>
                      <a:pt x="3497" y="4190"/>
                    </a:lnTo>
                    <a:lnTo>
                      <a:pt x="3844" y="4190"/>
                    </a:lnTo>
                    <a:cubicBezTo>
                      <a:pt x="4379" y="4190"/>
                      <a:pt x="4915" y="3907"/>
                      <a:pt x="5230" y="3466"/>
                    </a:cubicBezTo>
                    <a:close/>
                    <a:moveTo>
                      <a:pt x="6301" y="7624"/>
                    </a:moveTo>
                    <a:cubicBezTo>
                      <a:pt x="6396" y="8034"/>
                      <a:pt x="6805" y="8349"/>
                      <a:pt x="7278" y="8349"/>
                    </a:cubicBezTo>
                    <a:lnTo>
                      <a:pt x="7624" y="8349"/>
                    </a:lnTo>
                    <a:lnTo>
                      <a:pt x="7624" y="9200"/>
                    </a:lnTo>
                    <a:cubicBezTo>
                      <a:pt x="6852" y="9546"/>
                      <a:pt x="6025" y="9719"/>
                      <a:pt x="5198" y="9719"/>
                    </a:cubicBezTo>
                    <a:cubicBezTo>
                      <a:pt x="4371" y="9719"/>
                      <a:pt x="3544" y="9546"/>
                      <a:pt x="2773" y="9200"/>
                    </a:cubicBezTo>
                    <a:lnTo>
                      <a:pt x="2773" y="8349"/>
                    </a:lnTo>
                    <a:lnTo>
                      <a:pt x="3119" y="8349"/>
                    </a:lnTo>
                    <a:cubicBezTo>
                      <a:pt x="3560" y="8349"/>
                      <a:pt x="3970" y="8034"/>
                      <a:pt x="4127" y="7624"/>
                    </a:cubicBezTo>
                    <a:cubicBezTo>
                      <a:pt x="4253" y="7656"/>
                      <a:pt x="4411" y="7656"/>
                      <a:pt x="4505" y="7656"/>
                    </a:cubicBezTo>
                    <a:lnTo>
                      <a:pt x="5892" y="7656"/>
                    </a:lnTo>
                    <a:cubicBezTo>
                      <a:pt x="6018" y="7656"/>
                      <a:pt x="6175" y="7656"/>
                      <a:pt x="6301" y="7624"/>
                    </a:cubicBezTo>
                    <a:close/>
                    <a:moveTo>
                      <a:pt x="2079" y="8349"/>
                    </a:moveTo>
                    <a:lnTo>
                      <a:pt x="2079" y="11153"/>
                    </a:lnTo>
                    <a:lnTo>
                      <a:pt x="693" y="11153"/>
                    </a:lnTo>
                    <a:lnTo>
                      <a:pt x="693" y="9389"/>
                    </a:lnTo>
                    <a:cubicBezTo>
                      <a:pt x="693" y="8790"/>
                      <a:pt x="1166" y="8349"/>
                      <a:pt x="1733" y="8349"/>
                    </a:cubicBezTo>
                    <a:close/>
                    <a:moveTo>
                      <a:pt x="7656" y="9924"/>
                    </a:moveTo>
                    <a:lnTo>
                      <a:pt x="7656" y="11153"/>
                    </a:lnTo>
                    <a:lnTo>
                      <a:pt x="2773" y="11153"/>
                    </a:lnTo>
                    <a:lnTo>
                      <a:pt x="2773" y="9924"/>
                    </a:lnTo>
                    <a:cubicBezTo>
                      <a:pt x="3560" y="10239"/>
                      <a:pt x="4411" y="10397"/>
                      <a:pt x="5230" y="10397"/>
                    </a:cubicBezTo>
                    <a:cubicBezTo>
                      <a:pt x="6049" y="10397"/>
                      <a:pt x="6868" y="10239"/>
                      <a:pt x="7656" y="9924"/>
                    </a:cubicBezTo>
                    <a:close/>
                    <a:moveTo>
                      <a:pt x="8664" y="8349"/>
                    </a:moveTo>
                    <a:cubicBezTo>
                      <a:pt x="9231" y="8349"/>
                      <a:pt x="9672" y="8821"/>
                      <a:pt x="9672" y="9389"/>
                    </a:cubicBezTo>
                    <a:lnTo>
                      <a:pt x="9672" y="11153"/>
                    </a:lnTo>
                    <a:lnTo>
                      <a:pt x="8286" y="11153"/>
                    </a:lnTo>
                    <a:lnTo>
                      <a:pt x="8286" y="8349"/>
                    </a:lnTo>
                    <a:close/>
                    <a:moveTo>
                      <a:pt x="5198" y="0"/>
                    </a:moveTo>
                    <a:cubicBezTo>
                      <a:pt x="3088" y="0"/>
                      <a:pt x="1355" y="1701"/>
                      <a:pt x="1355" y="3844"/>
                    </a:cubicBezTo>
                    <a:lnTo>
                      <a:pt x="1355" y="5923"/>
                    </a:lnTo>
                    <a:cubicBezTo>
                      <a:pt x="1355" y="6522"/>
                      <a:pt x="1827" y="6931"/>
                      <a:pt x="2395" y="6931"/>
                    </a:cubicBezTo>
                    <a:lnTo>
                      <a:pt x="3088" y="6931"/>
                    </a:lnTo>
                    <a:cubicBezTo>
                      <a:pt x="3182" y="7057"/>
                      <a:pt x="3308" y="7183"/>
                      <a:pt x="3466" y="7309"/>
                    </a:cubicBezTo>
                    <a:cubicBezTo>
                      <a:pt x="3466" y="7530"/>
                      <a:pt x="3308" y="7687"/>
                      <a:pt x="3088" y="7687"/>
                    </a:cubicBezTo>
                    <a:lnTo>
                      <a:pt x="1733" y="7687"/>
                    </a:lnTo>
                    <a:cubicBezTo>
                      <a:pt x="788" y="7687"/>
                      <a:pt x="0" y="8475"/>
                      <a:pt x="0" y="9420"/>
                    </a:cubicBezTo>
                    <a:lnTo>
                      <a:pt x="0" y="11499"/>
                    </a:lnTo>
                    <a:cubicBezTo>
                      <a:pt x="0" y="11720"/>
                      <a:pt x="158" y="11877"/>
                      <a:pt x="347" y="11877"/>
                    </a:cubicBezTo>
                    <a:lnTo>
                      <a:pt x="10019" y="11877"/>
                    </a:lnTo>
                    <a:cubicBezTo>
                      <a:pt x="10239" y="11877"/>
                      <a:pt x="10397" y="11720"/>
                      <a:pt x="10397" y="11499"/>
                    </a:cubicBezTo>
                    <a:lnTo>
                      <a:pt x="10397" y="9420"/>
                    </a:lnTo>
                    <a:cubicBezTo>
                      <a:pt x="10397" y="8475"/>
                      <a:pt x="9609" y="7687"/>
                      <a:pt x="8664" y="7687"/>
                    </a:cubicBezTo>
                    <a:lnTo>
                      <a:pt x="7278" y="7687"/>
                    </a:lnTo>
                    <a:cubicBezTo>
                      <a:pt x="7089" y="7687"/>
                      <a:pt x="6931" y="7530"/>
                      <a:pt x="6931" y="7341"/>
                    </a:cubicBezTo>
                    <a:cubicBezTo>
                      <a:pt x="7026" y="7246"/>
                      <a:pt x="7152" y="7152"/>
                      <a:pt x="7278" y="6994"/>
                    </a:cubicBezTo>
                    <a:lnTo>
                      <a:pt x="7971" y="6994"/>
                    </a:lnTo>
                    <a:cubicBezTo>
                      <a:pt x="8569" y="6994"/>
                      <a:pt x="9011" y="6522"/>
                      <a:pt x="9011" y="5955"/>
                    </a:cubicBezTo>
                    <a:lnTo>
                      <a:pt x="9011" y="3844"/>
                    </a:lnTo>
                    <a:cubicBezTo>
                      <a:pt x="9011" y="1733"/>
                      <a:pt x="7309" y="0"/>
                      <a:pt x="51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88" name="Google Shape;9196;p73">
                <a:extLst>
                  <a:ext uri="{FF2B5EF4-FFF2-40B4-BE49-F238E27FC236}">
                    <a16:creationId xmlns:a16="http://schemas.microsoft.com/office/drawing/2014/main" id="{7A830820-7BB6-0E77-AF78-ACCCEC6B3CE7}"/>
                  </a:ext>
                </a:extLst>
              </p:cNvPr>
              <p:cNvGrpSpPr/>
              <p:nvPr/>
            </p:nvGrpSpPr>
            <p:grpSpPr>
              <a:xfrm>
                <a:off x="10280367" y="2282300"/>
                <a:ext cx="499261" cy="497951"/>
                <a:chOff x="6131900" y="2301825"/>
                <a:chExt cx="295375" cy="294600"/>
              </a:xfrm>
              <a:grpFill/>
            </p:grpSpPr>
            <p:sp>
              <p:nvSpPr>
                <p:cNvPr id="17800" name="Google Shape;9197;p73">
                  <a:extLst>
                    <a:ext uri="{FF2B5EF4-FFF2-40B4-BE49-F238E27FC236}">
                      <a16:creationId xmlns:a16="http://schemas.microsoft.com/office/drawing/2014/main" id="{D605DBE8-2D91-4C05-148F-3BB361487085}"/>
                    </a:ext>
                  </a:extLst>
                </p:cNvPr>
                <p:cNvSpPr/>
                <p:nvPr/>
              </p:nvSpPr>
              <p:spPr>
                <a:xfrm>
                  <a:off x="6131900" y="2301825"/>
                  <a:ext cx="295375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784" extrusionOk="0">
                      <a:moveTo>
                        <a:pt x="3813" y="630"/>
                      </a:moveTo>
                      <a:cubicBezTo>
                        <a:pt x="4002" y="630"/>
                        <a:pt x="4159" y="788"/>
                        <a:pt x="4159" y="977"/>
                      </a:cubicBezTo>
                      <a:lnTo>
                        <a:pt x="4159" y="1355"/>
                      </a:lnTo>
                      <a:lnTo>
                        <a:pt x="1387" y="1355"/>
                      </a:lnTo>
                      <a:lnTo>
                        <a:pt x="1387" y="977"/>
                      </a:lnTo>
                      <a:lnTo>
                        <a:pt x="1355" y="977"/>
                      </a:lnTo>
                      <a:cubicBezTo>
                        <a:pt x="1355" y="788"/>
                        <a:pt x="1513" y="630"/>
                        <a:pt x="1733" y="630"/>
                      </a:cubicBezTo>
                      <a:close/>
                      <a:moveTo>
                        <a:pt x="10114" y="1355"/>
                      </a:moveTo>
                      <a:cubicBezTo>
                        <a:pt x="10303" y="1355"/>
                        <a:pt x="10460" y="1513"/>
                        <a:pt x="10460" y="1702"/>
                      </a:cubicBezTo>
                      <a:lnTo>
                        <a:pt x="10460" y="3434"/>
                      </a:lnTo>
                      <a:lnTo>
                        <a:pt x="7688" y="3434"/>
                      </a:lnTo>
                      <a:cubicBezTo>
                        <a:pt x="7656" y="3277"/>
                        <a:pt x="7656" y="1859"/>
                        <a:pt x="7656" y="1702"/>
                      </a:cubicBezTo>
                      <a:cubicBezTo>
                        <a:pt x="7656" y="1513"/>
                        <a:pt x="7814" y="1355"/>
                        <a:pt x="8034" y="1355"/>
                      </a:cubicBezTo>
                      <a:close/>
                      <a:moveTo>
                        <a:pt x="4128" y="2048"/>
                      </a:moveTo>
                      <a:lnTo>
                        <a:pt x="4128" y="4821"/>
                      </a:lnTo>
                      <a:lnTo>
                        <a:pt x="1355" y="4821"/>
                      </a:lnTo>
                      <a:lnTo>
                        <a:pt x="1355" y="2048"/>
                      </a:lnTo>
                      <a:close/>
                      <a:moveTo>
                        <a:pt x="6617" y="2048"/>
                      </a:moveTo>
                      <a:cubicBezTo>
                        <a:pt x="6806" y="2048"/>
                        <a:pt x="6963" y="2206"/>
                        <a:pt x="6963" y="2395"/>
                      </a:cubicBezTo>
                      <a:lnTo>
                        <a:pt x="6963" y="4852"/>
                      </a:lnTo>
                      <a:lnTo>
                        <a:pt x="4821" y="4852"/>
                      </a:lnTo>
                      <a:lnTo>
                        <a:pt x="4821" y="2395"/>
                      </a:lnTo>
                      <a:cubicBezTo>
                        <a:pt x="4821" y="2206"/>
                        <a:pt x="4978" y="2048"/>
                        <a:pt x="5167" y="2048"/>
                      </a:cubicBezTo>
                      <a:close/>
                      <a:moveTo>
                        <a:pt x="10429" y="4127"/>
                      </a:moveTo>
                      <a:lnTo>
                        <a:pt x="10429" y="4852"/>
                      </a:lnTo>
                      <a:lnTo>
                        <a:pt x="7656" y="4852"/>
                      </a:lnTo>
                      <a:lnTo>
                        <a:pt x="7656" y="4127"/>
                      </a:lnTo>
                      <a:close/>
                      <a:moveTo>
                        <a:pt x="10775" y="5514"/>
                      </a:moveTo>
                      <a:cubicBezTo>
                        <a:pt x="10964" y="5514"/>
                        <a:pt x="11122" y="5671"/>
                        <a:pt x="11122" y="5860"/>
                      </a:cubicBezTo>
                      <a:lnTo>
                        <a:pt x="11122" y="10744"/>
                      </a:lnTo>
                      <a:cubicBezTo>
                        <a:pt x="11122" y="10964"/>
                        <a:pt x="10964" y="11122"/>
                        <a:pt x="10775" y="11122"/>
                      </a:cubicBezTo>
                      <a:lnTo>
                        <a:pt x="1009" y="11122"/>
                      </a:lnTo>
                      <a:cubicBezTo>
                        <a:pt x="820" y="11122"/>
                        <a:pt x="662" y="10964"/>
                        <a:pt x="662" y="10744"/>
                      </a:cubicBezTo>
                      <a:lnTo>
                        <a:pt x="662" y="5860"/>
                      </a:lnTo>
                      <a:cubicBezTo>
                        <a:pt x="662" y="5671"/>
                        <a:pt x="820" y="5514"/>
                        <a:pt x="1009" y="5514"/>
                      </a:cubicBezTo>
                      <a:close/>
                      <a:moveTo>
                        <a:pt x="1733" y="0"/>
                      </a:moveTo>
                      <a:cubicBezTo>
                        <a:pt x="1135" y="0"/>
                        <a:pt x="694" y="473"/>
                        <a:pt x="694" y="1040"/>
                      </a:cubicBezTo>
                      <a:lnTo>
                        <a:pt x="694" y="4884"/>
                      </a:lnTo>
                      <a:cubicBezTo>
                        <a:pt x="316" y="5041"/>
                        <a:pt x="1" y="5388"/>
                        <a:pt x="1" y="5860"/>
                      </a:cubicBezTo>
                      <a:lnTo>
                        <a:pt x="1" y="10744"/>
                      </a:lnTo>
                      <a:cubicBezTo>
                        <a:pt x="1" y="11342"/>
                        <a:pt x="473" y="11783"/>
                        <a:pt x="1009" y="11783"/>
                      </a:cubicBezTo>
                      <a:lnTo>
                        <a:pt x="10775" y="11783"/>
                      </a:lnTo>
                      <a:cubicBezTo>
                        <a:pt x="11374" y="11783"/>
                        <a:pt x="11815" y="11311"/>
                        <a:pt x="11815" y="10744"/>
                      </a:cubicBezTo>
                      <a:lnTo>
                        <a:pt x="11815" y="5860"/>
                      </a:lnTo>
                      <a:cubicBezTo>
                        <a:pt x="11815" y="5388"/>
                        <a:pt x="11531" y="5010"/>
                        <a:pt x="11122" y="4884"/>
                      </a:cubicBezTo>
                      <a:lnTo>
                        <a:pt x="11122" y="1702"/>
                      </a:lnTo>
                      <a:cubicBezTo>
                        <a:pt x="11122" y="1103"/>
                        <a:pt x="10649" y="662"/>
                        <a:pt x="10114" y="662"/>
                      </a:cubicBezTo>
                      <a:lnTo>
                        <a:pt x="8034" y="662"/>
                      </a:lnTo>
                      <a:cubicBezTo>
                        <a:pt x="7530" y="662"/>
                        <a:pt x="7152" y="977"/>
                        <a:pt x="7026" y="1418"/>
                      </a:cubicBezTo>
                      <a:cubicBezTo>
                        <a:pt x="6932" y="1387"/>
                        <a:pt x="6806" y="1355"/>
                        <a:pt x="6648" y="1355"/>
                      </a:cubicBezTo>
                      <a:lnTo>
                        <a:pt x="5230" y="1355"/>
                      </a:lnTo>
                      <a:cubicBezTo>
                        <a:pt x="5104" y="1355"/>
                        <a:pt x="4978" y="1387"/>
                        <a:pt x="4884" y="1418"/>
                      </a:cubicBezTo>
                      <a:lnTo>
                        <a:pt x="4884" y="1040"/>
                      </a:lnTo>
                      <a:cubicBezTo>
                        <a:pt x="4884" y="441"/>
                        <a:pt x="4380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1" name="Google Shape;9198;p73">
                  <a:extLst>
                    <a:ext uri="{FF2B5EF4-FFF2-40B4-BE49-F238E27FC236}">
                      <a16:creationId xmlns:a16="http://schemas.microsoft.com/office/drawing/2014/main" id="{9D0919B2-F457-A7D1-B1E8-885BFC2D8245}"/>
                    </a:ext>
                  </a:extLst>
                </p:cNvPr>
                <p:cNvSpPr/>
                <p:nvPr/>
              </p:nvSpPr>
              <p:spPr>
                <a:xfrm>
                  <a:off x="6218550" y="2456200"/>
                  <a:ext cx="1221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049" extrusionOk="0">
                      <a:moveTo>
                        <a:pt x="3844" y="725"/>
                      </a:moveTo>
                      <a:cubicBezTo>
                        <a:pt x="4033" y="725"/>
                        <a:pt x="4190" y="882"/>
                        <a:pt x="4190" y="1071"/>
                      </a:cubicBezTo>
                      <a:cubicBezTo>
                        <a:pt x="4190" y="1260"/>
                        <a:pt x="4033" y="1418"/>
                        <a:pt x="3844" y="1418"/>
                      </a:cubicBezTo>
                      <a:lnTo>
                        <a:pt x="1008" y="1418"/>
                      </a:lnTo>
                      <a:cubicBezTo>
                        <a:pt x="819" y="1418"/>
                        <a:pt x="662" y="1260"/>
                        <a:pt x="662" y="1071"/>
                      </a:cubicBezTo>
                      <a:cubicBezTo>
                        <a:pt x="662" y="882"/>
                        <a:pt x="819" y="725"/>
                        <a:pt x="1008" y="725"/>
                      </a:cubicBezTo>
                      <a:close/>
                      <a:moveTo>
                        <a:pt x="1008" y="0"/>
                      </a:moveTo>
                      <a:cubicBezTo>
                        <a:pt x="410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8" y="2048"/>
                      </a:cubicBezTo>
                      <a:lnTo>
                        <a:pt x="3844" y="2048"/>
                      </a:lnTo>
                      <a:cubicBezTo>
                        <a:pt x="4442" y="2048"/>
                        <a:pt x="4883" y="1576"/>
                        <a:pt x="4883" y="1040"/>
                      </a:cubicBezTo>
                      <a:cubicBezTo>
                        <a:pt x="4852" y="473"/>
                        <a:pt x="4411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2" name="Google Shape;9199;p73">
                  <a:extLst>
                    <a:ext uri="{FF2B5EF4-FFF2-40B4-BE49-F238E27FC236}">
                      <a16:creationId xmlns:a16="http://schemas.microsoft.com/office/drawing/2014/main" id="{8401C5CE-1D05-4067-3756-C02C95CEACF3}"/>
                    </a:ext>
                  </a:extLst>
                </p:cNvPr>
                <p:cNvSpPr/>
                <p:nvPr/>
              </p:nvSpPr>
              <p:spPr>
                <a:xfrm>
                  <a:off x="6340625" y="2353025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355" y="158"/>
                        <a:pt x="1198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3" name="Google Shape;9200;p73">
                  <a:extLst>
                    <a:ext uri="{FF2B5EF4-FFF2-40B4-BE49-F238E27FC236}">
                      <a16:creationId xmlns:a16="http://schemas.microsoft.com/office/drawing/2014/main" id="{857908A3-309F-6083-EC61-E82E8EE4DDE8}"/>
                    </a:ext>
                  </a:extLst>
                </p:cNvPr>
                <p:cNvSpPr/>
                <p:nvPr/>
              </p:nvSpPr>
              <p:spPr>
                <a:xfrm>
                  <a:off x="6183100" y="2369550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9" name="Google Shape;9201;p73">
                <a:extLst>
                  <a:ext uri="{FF2B5EF4-FFF2-40B4-BE49-F238E27FC236}">
                    <a16:creationId xmlns:a16="http://schemas.microsoft.com/office/drawing/2014/main" id="{1387A87B-73CA-352A-F258-948A7F29DBE4}"/>
                  </a:ext>
                </a:extLst>
              </p:cNvPr>
              <p:cNvGrpSpPr/>
              <p:nvPr/>
            </p:nvGrpSpPr>
            <p:grpSpPr>
              <a:xfrm>
                <a:off x="2036574" y="1687877"/>
                <a:ext cx="503276" cy="500612"/>
                <a:chOff x="1412450" y="1954475"/>
                <a:chExt cx="297750" cy="296175"/>
              </a:xfrm>
              <a:grpFill/>
            </p:grpSpPr>
            <p:sp>
              <p:nvSpPr>
                <p:cNvPr id="17798" name="Google Shape;9202;p73">
                  <a:extLst>
                    <a:ext uri="{FF2B5EF4-FFF2-40B4-BE49-F238E27FC236}">
                      <a16:creationId xmlns:a16="http://schemas.microsoft.com/office/drawing/2014/main" id="{F7E0F87E-81C1-811A-8898-60478222D4AA}"/>
                    </a:ext>
                  </a:extLst>
                </p:cNvPr>
                <p:cNvSpPr/>
                <p:nvPr/>
              </p:nvSpPr>
              <p:spPr>
                <a:xfrm>
                  <a:off x="1483350" y="2023800"/>
                  <a:ext cx="1559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39" extrusionOk="0">
                      <a:moveTo>
                        <a:pt x="3119" y="2079"/>
                      </a:moveTo>
                      <a:cubicBezTo>
                        <a:pt x="3529" y="2079"/>
                        <a:pt x="3844" y="2395"/>
                        <a:pt x="3844" y="2773"/>
                      </a:cubicBezTo>
                      <a:cubicBezTo>
                        <a:pt x="3844" y="3182"/>
                        <a:pt x="3529" y="3497"/>
                        <a:pt x="3119" y="3497"/>
                      </a:cubicBezTo>
                      <a:cubicBezTo>
                        <a:pt x="2741" y="3497"/>
                        <a:pt x="2426" y="3182"/>
                        <a:pt x="2426" y="2773"/>
                      </a:cubicBezTo>
                      <a:cubicBezTo>
                        <a:pt x="2426" y="2395"/>
                        <a:pt x="2741" y="2079"/>
                        <a:pt x="3119" y="2079"/>
                      </a:cubicBezTo>
                      <a:close/>
                      <a:moveTo>
                        <a:pt x="3119" y="725"/>
                      </a:moveTo>
                      <a:cubicBezTo>
                        <a:pt x="4474" y="725"/>
                        <a:pt x="5577" y="1827"/>
                        <a:pt x="5577" y="3182"/>
                      </a:cubicBezTo>
                      <a:cubicBezTo>
                        <a:pt x="5577" y="3686"/>
                        <a:pt x="5388" y="4159"/>
                        <a:pt x="5136" y="4537"/>
                      </a:cubicBezTo>
                      <a:cubicBezTo>
                        <a:pt x="4884" y="4190"/>
                        <a:pt x="4537" y="3907"/>
                        <a:pt x="4191" y="3718"/>
                      </a:cubicBezTo>
                      <a:cubicBezTo>
                        <a:pt x="4411" y="3497"/>
                        <a:pt x="4537" y="3182"/>
                        <a:pt x="4537" y="2804"/>
                      </a:cubicBezTo>
                      <a:cubicBezTo>
                        <a:pt x="4537" y="2079"/>
                        <a:pt x="3907" y="1449"/>
                        <a:pt x="3151" y="1449"/>
                      </a:cubicBezTo>
                      <a:cubicBezTo>
                        <a:pt x="2426" y="1449"/>
                        <a:pt x="1796" y="2079"/>
                        <a:pt x="1796" y="2804"/>
                      </a:cubicBezTo>
                      <a:cubicBezTo>
                        <a:pt x="1796" y="3182"/>
                        <a:pt x="1891" y="3497"/>
                        <a:pt x="2143" y="3718"/>
                      </a:cubicBezTo>
                      <a:cubicBezTo>
                        <a:pt x="1733" y="3907"/>
                        <a:pt x="1418" y="4190"/>
                        <a:pt x="1198" y="4537"/>
                      </a:cubicBezTo>
                      <a:cubicBezTo>
                        <a:pt x="914" y="4159"/>
                        <a:pt x="756" y="3686"/>
                        <a:pt x="756" y="3182"/>
                      </a:cubicBezTo>
                      <a:cubicBezTo>
                        <a:pt x="662" y="1796"/>
                        <a:pt x="1796" y="725"/>
                        <a:pt x="3119" y="725"/>
                      </a:cubicBezTo>
                      <a:close/>
                      <a:moveTo>
                        <a:pt x="3119" y="4190"/>
                      </a:moveTo>
                      <a:cubicBezTo>
                        <a:pt x="3749" y="4190"/>
                        <a:pt x="4317" y="4505"/>
                        <a:pt x="4632" y="5041"/>
                      </a:cubicBezTo>
                      <a:cubicBezTo>
                        <a:pt x="4222" y="5387"/>
                        <a:pt x="3686" y="5577"/>
                        <a:pt x="3119" y="5577"/>
                      </a:cubicBezTo>
                      <a:cubicBezTo>
                        <a:pt x="2584" y="5577"/>
                        <a:pt x="2017" y="5387"/>
                        <a:pt x="1639" y="5041"/>
                      </a:cubicBezTo>
                      <a:cubicBezTo>
                        <a:pt x="1954" y="4505"/>
                        <a:pt x="2489" y="4190"/>
                        <a:pt x="3119" y="4190"/>
                      </a:cubicBezTo>
                      <a:close/>
                      <a:moveTo>
                        <a:pt x="3119" y="0"/>
                      </a:moveTo>
                      <a:cubicBezTo>
                        <a:pt x="1387" y="0"/>
                        <a:pt x="0" y="1418"/>
                        <a:pt x="0" y="3119"/>
                      </a:cubicBezTo>
                      <a:cubicBezTo>
                        <a:pt x="0" y="4852"/>
                        <a:pt x="1387" y="6238"/>
                        <a:pt x="3119" y="6238"/>
                      </a:cubicBezTo>
                      <a:cubicBezTo>
                        <a:pt x="4852" y="6238"/>
                        <a:pt x="6238" y="4820"/>
                        <a:pt x="6238" y="3119"/>
                      </a:cubicBezTo>
                      <a:cubicBezTo>
                        <a:pt x="6238" y="1386"/>
                        <a:pt x="4821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9" name="Google Shape;9203;p73">
                  <a:extLst>
                    <a:ext uri="{FF2B5EF4-FFF2-40B4-BE49-F238E27FC236}">
                      <a16:creationId xmlns:a16="http://schemas.microsoft.com/office/drawing/2014/main" id="{C96C9B9A-ABD3-5E2A-FF8B-7DDB43400319}"/>
                    </a:ext>
                  </a:extLst>
                </p:cNvPr>
                <p:cNvSpPr/>
                <p:nvPr/>
              </p:nvSpPr>
              <p:spPr>
                <a:xfrm>
                  <a:off x="1412450" y="1954475"/>
                  <a:ext cx="297750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47" extrusionOk="0">
                      <a:moveTo>
                        <a:pt x="6365" y="662"/>
                      </a:moveTo>
                      <a:lnTo>
                        <a:pt x="6522" y="1513"/>
                      </a:lnTo>
                      <a:cubicBezTo>
                        <a:pt x="6554" y="1702"/>
                        <a:pt x="6617" y="1765"/>
                        <a:pt x="6774" y="1797"/>
                      </a:cubicBezTo>
                      <a:cubicBezTo>
                        <a:pt x="7342" y="1923"/>
                        <a:pt x="7814" y="2112"/>
                        <a:pt x="8287" y="2427"/>
                      </a:cubicBezTo>
                      <a:cubicBezTo>
                        <a:pt x="8350" y="2474"/>
                        <a:pt x="8421" y="2498"/>
                        <a:pt x="8488" y="2498"/>
                      </a:cubicBezTo>
                      <a:cubicBezTo>
                        <a:pt x="8554" y="2498"/>
                        <a:pt x="8618" y="2474"/>
                        <a:pt x="8665" y="2427"/>
                      </a:cubicBezTo>
                      <a:lnTo>
                        <a:pt x="9389" y="1923"/>
                      </a:lnTo>
                      <a:lnTo>
                        <a:pt x="9925" y="2490"/>
                      </a:lnTo>
                      <a:lnTo>
                        <a:pt x="9421" y="3183"/>
                      </a:lnTo>
                      <a:cubicBezTo>
                        <a:pt x="9358" y="3309"/>
                        <a:pt x="9358" y="3466"/>
                        <a:pt x="9421" y="3592"/>
                      </a:cubicBezTo>
                      <a:cubicBezTo>
                        <a:pt x="9736" y="4065"/>
                        <a:pt x="9925" y="4537"/>
                        <a:pt x="10051" y="5073"/>
                      </a:cubicBezTo>
                      <a:cubicBezTo>
                        <a:pt x="10082" y="5231"/>
                        <a:pt x="10209" y="5294"/>
                        <a:pt x="10335" y="5357"/>
                      </a:cubicBezTo>
                      <a:lnTo>
                        <a:pt x="11185" y="5514"/>
                      </a:lnTo>
                      <a:lnTo>
                        <a:pt x="11185" y="6302"/>
                      </a:lnTo>
                      <a:lnTo>
                        <a:pt x="10335" y="6459"/>
                      </a:lnTo>
                      <a:cubicBezTo>
                        <a:pt x="10177" y="6491"/>
                        <a:pt x="10082" y="6585"/>
                        <a:pt x="10051" y="6743"/>
                      </a:cubicBezTo>
                      <a:cubicBezTo>
                        <a:pt x="9925" y="7278"/>
                        <a:pt x="9736" y="7751"/>
                        <a:pt x="9421" y="8224"/>
                      </a:cubicBezTo>
                      <a:cubicBezTo>
                        <a:pt x="9358" y="8350"/>
                        <a:pt x="9358" y="8507"/>
                        <a:pt x="9421" y="8633"/>
                      </a:cubicBezTo>
                      <a:lnTo>
                        <a:pt x="9925" y="9326"/>
                      </a:lnTo>
                      <a:lnTo>
                        <a:pt x="9389" y="9893"/>
                      </a:lnTo>
                      <a:lnTo>
                        <a:pt x="8665" y="9358"/>
                      </a:lnTo>
                      <a:cubicBezTo>
                        <a:pt x="8618" y="9326"/>
                        <a:pt x="8554" y="9310"/>
                        <a:pt x="8488" y="9310"/>
                      </a:cubicBezTo>
                      <a:cubicBezTo>
                        <a:pt x="8421" y="9310"/>
                        <a:pt x="8350" y="9326"/>
                        <a:pt x="8287" y="9358"/>
                      </a:cubicBezTo>
                      <a:cubicBezTo>
                        <a:pt x="7814" y="9673"/>
                        <a:pt x="7342" y="9893"/>
                        <a:pt x="6774" y="9988"/>
                      </a:cubicBezTo>
                      <a:cubicBezTo>
                        <a:pt x="6617" y="10051"/>
                        <a:pt x="6554" y="10145"/>
                        <a:pt x="6522" y="10271"/>
                      </a:cubicBezTo>
                      <a:lnTo>
                        <a:pt x="6365" y="11153"/>
                      </a:lnTo>
                      <a:lnTo>
                        <a:pt x="5577" y="11153"/>
                      </a:lnTo>
                      <a:lnTo>
                        <a:pt x="5420" y="10271"/>
                      </a:lnTo>
                      <a:cubicBezTo>
                        <a:pt x="5357" y="10114"/>
                        <a:pt x="5294" y="10051"/>
                        <a:pt x="5136" y="9988"/>
                      </a:cubicBezTo>
                      <a:cubicBezTo>
                        <a:pt x="4569" y="9893"/>
                        <a:pt x="4097" y="9673"/>
                        <a:pt x="3624" y="9358"/>
                      </a:cubicBezTo>
                      <a:cubicBezTo>
                        <a:pt x="3561" y="9326"/>
                        <a:pt x="3498" y="9310"/>
                        <a:pt x="3435" y="9310"/>
                      </a:cubicBezTo>
                      <a:cubicBezTo>
                        <a:pt x="3372" y="9310"/>
                        <a:pt x="3309" y="9326"/>
                        <a:pt x="3246" y="9358"/>
                      </a:cubicBezTo>
                      <a:lnTo>
                        <a:pt x="2521" y="9893"/>
                      </a:lnTo>
                      <a:lnTo>
                        <a:pt x="1986" y="9326"/>
                      </a:lnTo>
                      <a:lnTo>
                        <a:pt x="2490" y="8633"/>
                      </a:lnTo>
                      <a:cubicBezTo>
                        <a:pt x="2584" y="8507"/>
                        <a:pt x="2584" y="8350"/>
                        <a:pt x="2490" y="8224"/>
                      </a:cubicBezTo>
                      <a:cubicBezTo>
                        <a:pt x="2175" y="7751"/>
                        <a:pt x="1986" y="7278"/>
                        <a:pt x="1860" y="6743"/>
                      </a:cubicBezTo>
                      <a:cubicBezTo>
                        <a:pt x="1828" y="6585"/>
                        <a:pt x="1702" y="6491"/>
                        <a:pt x="1576" y="6459"/>
                      </a:cubicBezTo>
                      <a:lnTo>
                        <a:pt x="726" y="6302"/>
                      </a:lnTo>
                      <a:lnTo>
                        <a:pt x="726" y="5514"/>
                      </a:lnTo>
                      <a:lnTo>
                        <a:pt x="1576" y="5357"/>
                      </a:lnTo>
                      <a:cubicBezTo>
                        <a:pt x="1734" y="5325"/>
                        <a:pt x="1828" y="5231"/>
                        <a:pt x="1860" y="5073"/>
                      </a:cubicBezTo>
                      <a:cubicBezTo>
                        <a:pt x="1986" y="4506"/>
                        <a:pt x="2175" y="4065"/>
                        <a:pt x="2490" y="3592"/>
                      </a:cubicBezTo>
                      <a:cubicBezTo>
                        <a:pt x="2584" y="3466"/>
                        <a:pt x="2584" y="3309"/>
                        <a:pt x="2490" y="3183"/>
                      </a:cubicBezTo>
                      <a:lnTo>
                        <a:pt x="1986" y="2490"/>
                      </a:lnTo>
                      <a:lnTo>
                        <a:pt x="2521" y="1923"/>
                      </a:lnTo>
                      <a:lnTo>
                        <a:pt x="3246" y="2427"/>
                      </a:lnTo>
                      <a:cubicBezTo>
                        <a:pt x="3309" y="2474"/>
                        <a:pt x="3372" y="2498"/>
                        <a:pt x="3435" y="2498"/>
                      </a:cubicBezTo>
                      <a:cubicBezTo>
                        <a:pt x="3498" y="2498"/>
                        <a:pt x="3561" y="2474"/>
                        <a:pt x="3624" y="2427"/>
                      </a:cubicBezTo>
                      <a:cubicBezTo>
                        <a:pt x="4097" y="2112"/>
                        <a:pt x="4569" y="1923"/>
                        <a:pt x="5136" y="1797"/>
                      </a:cubicBezTo>
                      <a:cubicBezTo>
                        <a:pt x="5294" y="1765"/>
                        <a:pt x="5357" y="1639"/>
                        <a:pt x="5420" y="1513"/>
                      </a:cubicBezTo>
                      <a:lnTo>
                        <a:pt x="5577" y="662"/>
                      </a:lnTo>
                      <a:close/>
                      <a:moveTo>
                        <a:pt x="5262" y="1"/>
                      </a:moveTo>
                      <a:cubicBezTo>
                        <a:pt x="5073" y="1"/>
                        <a:pt x="4916" y="127"/>
                        <a:pt x="4884" y="284"/>
                      </a:cubicBezTo>
                      <a:lnTo>
                        <a:pt x="4727" y="1166"/>
                      </a:lnTo>
                      <a:cubicBezTo>
                        <a:pt x="4254" y="1292"/>
                        <a:pt x="3813" y="1481"/>
                        <a:pt x="3435" y="1734"/>
                      </a:cubicBezTo>
                      <a:lnTo>
                        <a:pt x="2679" y="1229"/>
                      </a:lnTo>
                      <a:cubicBezTo>
                        <a:pt x="2610" y="1174"/>
                        <a:pt x="2541" y="1149"/>
                        <a:pt x="2474" y="1149"/>
                      </a:cubicBezTo>
                      <a:cubicBezTo>
                        <a:pt x="2389" y="1149"/>
                        <a:pt x="2309" y="1190"/>
                        <a:pt x="2238" y="1261"/>
                      </a:cubicBezTo>
                      <a:lnTo>
                        <a:pt x="1261" y="2238"/>
                      </a:lnTo>
                      <a:cubicBezTo>
                        <a:pt x="1135" y="2364"/>
                        <a:pt x="1135" y="2553"/>
                        <a:pt x="1230" y="2679"/>
                      </a:cubicBezTo>
                      <a:lnTo>
                        <a:pt x="1734" y="3435"/>
                      </a:lnTo>
                      <a:cubicBezTo>
                        <a:pt x="1513" y="3813"/>
                        <a:pt x="1324" y="4254"/>
                        <a:pt x="1198" y="4726"/>
                      </a:cubicBezTo>
                      <a:lnTo>
                        <a:pt x="284" y="4884"/>
                      </a:lnTo>
                      <a:cubicBezTo>
                        <a:pt x="127" y="4915"/>
                        <a:pt x="1" y="5042"/>
                        <a:pt x="1" y="5231"/>
                      </a:cubicBezTo>
                      <a:lnTo>
                        <a:pt x="1" y="6617"/>
                      </a:lnTo>
                      <a:cubicBezTo>
                        <a:pt x="64" y="6774"/>
                        <a:pt x="158" y="6932"/>
                        <a:pt x="316" y="6963"/>
                      </a:cubicBezTo>
                      <a:lnTo>
                        <a:pt x="1230" y="7121"/>
                      </a:lnTo>
                      <a:cubicBezTo>
                        <a:pt x="1356" y="7593"/>
                        <a:pt x="1545" y="8034"/>
                        <a:pt x="1797" y="8413"/>
                      </a:cubicBezTo>
                      <a:lnTo>
                        <a:pt x="1261" y="9169"/>
                      </a:lnTo>
                      <a:cubicBezTo>
                        <a:pt x="1167" y="9295"/>
                        <a:pt x="1198" y="9484"/>
                        <a:pt x="1324" y="9610"/>
                      </a:cubicBezTo>
                      <a:lnTo>
                        <a:pt x="2301" y="10586"/>
                      </a:lnTo>
                      <a:cubicBezTo>
                        <a:pt x="2368" y="10654"/>
                        <a:pt x="2454" y="10685"/>
                        <a:pt x="2533" y="10685"/>
                      </a:cubicBezTo>
                      <a:cubicBezTo>
                        <a:pt x="2602" y="10685"/>
                        <a:pt x="2666" y="10662"/>
                        <a:pt x="2710" y="10618"/>
                      </a:cubicBezTo>
                      <a:lnTo>
                        <a:pt x="3466" y="10114"/>
                      </a:lnTo>
                      <a:cubicBezTo>
                        <a:pt x="3876" y="10366"/>
                        <a:pt x="4286" y="10555"/>
                        <a:pt x="4790" y="10681"/>
                      </a:cubicBezTo>
                      <a:lnTo>
                        <a:pt x="4947" y="11563"/>
                      </a:lnTo>
                      <a:cubicBezTo>
                        <a:pt x="4979" y="11721"/>
                        <a:pt x="5105" y="11847"/>
                        <a:pt x="5294" y="11847"/>
                      </a:cubicBezTo>
                      <a:lnTo>
                        <a:pt x="6680" y="11847"/>
                      </a:lnTo>
                      <a:cubicBezTo>
                        <a:pt x="6837" y="11847"/>
                        <a:pt x="6995" y="11721"/>
                        <a:pt x="7027" y="11563"/>
                      </a:cubicBezTo>
                      <a:lnTo>
                        <a:pt x="7184" y="10681"/>
                      </a:lnTo>
                      <a:cubicBezTo>
                        <a:pt x="7657" y="10555"/>
                        <a:pt x="8098" y="10366"/>
                        <a:pt x="8476" y="10114"/>
                      </a:cubicBezTo>
                      <a:lnTo>
                        <a:pt x="9232" y="10618"/>
                      </a:lnTo>
                      <a:cubicBezTo>
                        <a:pt x="9301" y="10673"/>
                        <a:pt x="9370" y="10698"/>
                        <a:pt x="9436" y="10698"/>
                      </a:cubicBezTo>
                      <a:cubicBezTo>
                        <a:pt x="9521" y="10698"/>
                        <a:pt x="9602" y="10657"/>
                        <a:pt x="9673" y="10586"/>
                      </a:cubicBezTo>
                      <a:lnTo>
                        <a:pt x="10650" y="9610"/>
                      </a:lnTo>
                      <a:cubicBezTo>
                        <a:pt x="10776" y="9484"/>
                        <a:pt x="10776" y="9295"/>
                        <a:pt x="10681" y="9169"/>
                      </a:cubicBezTo>
                      <a:lnTo>
                        <a:pt x="10177" y="8413"/>
                      </a:lnTo>
                      <a:cubicBezTo>
                        <a:pt x="10398" y="8034"/>
                        <a:pt x="10618" y="7593"/>
                        <a:pt x="10713" y="7121"/>
                      </a:cubicBezTo>
                      <a:lnTo>
                        <a:pt x="11626" y="6963"/>
                      </a:lnTo>
                      <a:cubicBezTo>
                        <a:pt x="11784" y="6932"/>
                        <a:pt x="11910" y="6806"/>
                        <a:pt x="11910" y="6617"/>
                      </a:cubicBezTo>
                      <a:lnTo>
                        <a:pt x="11910" y="5231"/>
                      </a:lnTo>
                      <a:cubicBezTo>
                        <a:pt x="11910" y="5073"/>
                        <a:pt x="11784" y="4915"/>
                        <a:pt x="11626" y="4884"/>
                      </a:cubicBezTo>
                      <a:lnTo>
                        <a:pt x="10713" y="4726"/>
                      </a:lnTo>
                      <a:cubicBezTo>
                        <a:pt x="10618" y="4254"/>
                        <a:pt x="10398" y="3813"/>
                        <a:pt x="10177" y="3403"/>
                      </a:cubicBezTo>
                      <a:lnTo>
                        <a:pt x="10681" y="2679"/>
                      </a:lnTo>
                      <a:cubicBezTo>
                        <a:pt x="10807" y="2553"/>
                        <a:pt x="10776" y="2364"/>
                        <a:pt x="10650" y="2238"/>
                      </a:cubicBezTo>
                      <a:lnTo>
                        <a:pt x="9673" y="1261"/>
                      </a:lnTo>
                      <a:cubicBezTo>
                        <a:pt x="9605" y="1193"/>
                        <a:pt x="9520" y="1162"/>
                        <a:pt x="9435" y="1162"/>
                      </a:cubicBezTo>
                      <a:cubicBezTo>
                        <a:pt x="9362" y="1162"/>
                        <a:pt x="9290" y="1186"/>
                        <a:pt x="9232" y="1229"/>
                      </a:cubicBezTo>
                      <a:lnTo>
                        <a:pt x="8476" y="1734"/>
                      </a:lnTo>
                      <a:cubicBezTo>
                        <a:pt x="8098" y="1481"/>
                        <a:pt x="7657" y="1292"/>
                        <a:pt x="7184" y="1166"/>
                      </a:cubicBezTo>
                      <a:lnTo>
                        <a:pt x="6995" y="284"/>
                      </a:lnTo>
                      <a:cubicBezTo>
                        <a:pt x="6932" y="127"/>
                        <a:pt x="6837" y="1"/>
                        <a:pt x="66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0" name="Google Shape;9204;p73">
                <a:extLst>
                  <a:ext uri="{FF2B5EF4-FFF2-40B4-BE49-F238E27FC236}">
                    <a16:creationId xmlns:a16="http://schemas.microsoft.com/office/drawing/2014/main" id="{900A24A2-F68C-BF82-E986-CDC53962C43F}"/>
                  </a:ext>
                </a:extLst>
              </p:cNvPr>
              <p:cNvSpPr/>
              <p:nvPr/>
            </p:nvSpPr>
            <p:spPr>
              <a:xfrm>
                <a:off x="2038541" y="2283625"/>
                <a:ext cx="499303" cy="495289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721" extrusionOk="0">
                    <a:moveTo>
                      <a:pt x="2395" y="631"/>
                    </a:moveTo>
                    <a:cubicBezTo>
                      <a:pt x="2584" y="631"/>
                      <a:pt x="2742" y="789"/>
                      <a:pt x="2742" y="978"/>
                    </a:cubicBezTo>
                    <a:cubicBezTo>
                      <a:pt x="2742" y="1167"/>
                      <a:pt x="2584" y="1324"/>
                      <a:pt x="2395" y="1324"/>
                    </a:cubicBezTo>
                    <a:lnTo>
                      <a:pt x="1009" y="1324"/>
                    </a:lnTo>
                    <a:cubicBezTo>
                      <a:pt x="820" y="1324"/>
                      <a:pt x="663" y="1167"/>
                      <a:pt x="663" y="978"/>
                    </a:cubicBezTo>
                    <a:cubicBezTo>
                      <a:pt x="663" y="789"/>
                      <a:pt x="820" y="631"/>
                      <a:pt x="1009" y="631"/>
                    </a:cubicBezTo>
                    <a:close/>
                    <a:moveTo>
                      <a:pt x="6554" y="631"/>
                    </a:moveTo>
                    <a:cubicBezTo>
                      <a:pt x="6774" y="631"/>
                      <a:pt x="6932" y="789"/>
                      <a:pt x="6932" y="978"/>
                    </a:cubicBezTo>
                    <a:cubicBezTo>
                      <a:pt x="6932" y="1167"/>
                      <a:pt x="6774" y="1324"/>
                      <a:pt x="6554" y="1324"/>
                    </a:cubicBezTo>
                    <a:lnTo>
                      <a:pt x="5199" y="1324"/>
                    </a:lnTo>
                    <a:cubicBezTo>
                      <a:pt x="4979" y="1324"/>
                      <a:pt x="4821" y="1167"/>
                      <a:pt x="4821" y="978"/>
                    </a:cubicBezTo>
                    <a:cubicBezTo>
                      <a:pt x="4821" y="789"/>
                      <a:pt x="4979" y="631"/>
                      <a:pt x="5199" y="631"/>
                    </a:cubicBezTo>
                    <a:close/>
                    <a:moveTo>
                      <a:pt x="10776" y="631"/>
                    </a:moveTo>
                    <a:cubicBezTo>
                      <a:pt x="10965" y="631"/>
                      <a:pt x="11122" y="789"/>
                      <a:pt x="11122" y="978"/>
                    </a:cubicBezTo>
                    <a:cubicBezTo>
                      <a:pt x="11122" y="1167"/>
                      <a:pt x="10965" y="1324"/>
                      <a:pt x="10776" y="1324"/>
                    </a:cubicBezTo>
                    <a:lnTo>
                      <a:pt x="9389" y="1324"/>
                    </a:lnTo>
                    <a:cubicBezTo>
                      <a:pt x="9200" y="1324"/>
                      <a:pt x="9043" y="1167"/>
                      <a:pt x="9043" y="978"/>
                    </a:cubicBezTo>
                    <a:cubicBezTo>
                      <a:pt x="9043" y="789"/>
                      <a:pt x="9200" y="631"/>
                      <a:pt x="9389" y="631"/>
                    </a:cubicBezTo>
                    <a:close/>
                    <a:moveTo>
                      <a:pt x="7279" y="4790"/>
                    </a:moveTo>
                    <a:cubicBezTo>
                      <a:pt x="7468" y="4790"/>
                      <a:pt x="7625" y="4947"/>
                      <a:pt x="7625" y="5136"/>
                    </a:cubicBezTo>
                    <a:lnTo>
                      <a:pt x="7625" y="6554"/>
                    </a:lnTo>
                    <a:cubicBezTo>
                      <a:pt x="7625" y="6775"/>
                      <a:pt x="7468" y="6932"/>
                      <a:pt x="7279" y="6932"/>
                    </a:cubicBezTo>
                    <a:lnTo>
                      <a:pt x="4506" y="6932"/>
                    </a:lnTo>
                    <a:cubicBezTo>
                      <a:pt x="4317" y="6932"/>
                      <a:pt x="4160" y="6775"/>
                      <a:pt x="4160" y="6554"/>
                    </a:cubicBezTo>
                    <a:lnTo>
                      <a:pt x="4160" y="5136"/>
                    </a:lnTo>
                    <a:cubicBezTo>
                      <a:pt x="4160" y="4947"/>
                      <a:pt x="4317" y="4790"/>
                      <a:pt x="4506" y="4790"/>
                    </a:cubicBezTo>
                    <a:close/>
                    <a:moveTo>
                      <a:pt x="2395" y="10398"/>
                    </a:moveTo>
                    <a:cubicBezTo>
                      <a:pt x="2584" y="10398"/>
                      <a:pt x="2742" y="10555"/>
                      <a:pt x="2742" y="10744"/>
                    </a:cubicBezTo>
                    <a:cubicBezTo>
                      <a:pt x="2742" y="10933"/>
                      <a:pt x="2584" y="11091"/>
                      <a:pt x="2395" y="11091"/>
                    </a:cubicBezTo>
                    <a:lnTo>
                      <a:pt x="1009" y="11091"/>
                    </a:lnTo>
                    <a:cubicBezTo>
                      <a:pt x="820" y="11091"/>
                      <a:pt x="663" y="10933"/>
                      <a:pt x="663" y="10744"/>
                    </a:cubicBezTo>
                    <a:cubicBezTo>
                      <a:pt x="663" y="10555"/>
                      <a:pt x="820" y="10398"/>
                      <a:pt x="1009" y="10398"/>
                    </a:cubicBezTo>
                    <a:close/>
                    <a:moveTo>
                      <a:pt x="6585" y="10398"/>
                    </a:moveTo>
                    <a:cubicBezTo>
                      <a:pt x="6806" y="10398"/>
                      <a:pt x="6964" y="10555"/>
                      <a:pt x="6964" y="10744"/>
                    </a:cubicBezTo>
                    <a:cubicBezTo>
                      <a:pt x="6964" y="10933"/>
                      <a:pt x="6806" y="11091"/>
                      <a:pt x="6585" y="11091"/>
                    </a:cubicBezTo>
                    <a:lnTo>
                      <a:pt x="5231" y="11091"/>
                    </a:lnTo>
                    <a:cubicBezTo>
                      <a:pt x="5010" y="11091"/>
                      <a:pt x="4853" y="10933"/>
                      <a:pt x="4853" y="10744"/>
                    </a:cubicBezTo>
                    <a:cubicBezTo>
                      <a:pt x="4853" y="10555"/>
                      <a:pt x="5010" y="10398"/>
                      <a:pt x="5231" y="10398"/>
                    </a:cubicBezTo>
                    <a:close/>
                    <a:moveTo>
                      <a:pt x="10776" y="10398"/>
                    </a:moveTo>
                    <a:cubicBezTo>
                      <a:pt x="10965" y="10398"/>
                      <a:pt x="11122" y="10555"/>
                      <a:pt x="11122" y="10744"/>
                    </a:cubicBezTo>
                    <a:cubicBezTo>
                      <a:pt x="11122" y="10933"/>
                      <a:pt x="10965" y="11091"/>
                      <a:pt x="10776" y="11091"/>
                    </a:cubicBezTo>
                    <a:lnTo>
                      <a:pt x="9389" y="11091"/>
                    </a:lnTo>
                    <a:cubicBezTo>
                      <a:pt x="9200" y="11091"/>
                      <a:pt x="9043" y="10933"/>
                      <a:pt x="9043" y="10744"/>
                    </a:cubicBezTo>
                    <a:cubicBezTo>
                      <a:pt x="9043" y="10555"/>
                      <a:pt x="9200" y="10398"/>
                      <a:pt x="9389" y="10398"/>
                    </a:cubicBezTo>
                    <a:close/>
                    <a:moveTo>
                      <a:pt x="1009" y="1"/>
                    </a:moveTo>
                    <a:cubicBezTo>
                      <a:pt x="410" y="1"/>
                      <a:pt x="1" y="474"/>
                      <a:pt x="1" y="1009"/>
                    </a:cubicBezTo>
                    <a:cubicBezTo>
                      <a:pt x="1" y="1608"/>
                      <a:pt x="473" y="2049"/>
                      <a:pt x="1009" y="2049"/>
                    </a:cubicBezTo>
                    <a:lnTo>
                      <a:pt x="1356" y="2049"/>
                    </a:lnTo>
                    <a:lnTo>
                      <a:pt x="1356" y="2395"/>
                    </a:lnTo>
                    <a:cubicBezTo>
                      <a:pt x="1356" y="2994"/>
                      <a:pt x="1828" y="3403"/>
                      <a:pt x="2395" y="3403"/>
                    </a:cubicBezTo>
                    <a:lnTo>
                      <a:pt x="5546" y="3403"/>
                    </a:lnTo>
                    <a:lnTo>
                      <a:pt x="5546" y="4128"/>
                    </a:lnTo>
                    <a:lnTo>
                      <a:pt x="4506" y="4128"/>
                    </a:lnTo>
                    <a:cubicBezTo>
                      <a:pt x="3939" y="4128"/>
                      <a:pt x="3466" y="4601"/>
                      <a:pt x="3466" y="5136"/>
                    </a:cubicBezTo>
                    <a:lnTo>
                      <a:pt x="3466" y="6554"/>
                    </a:lnTo>
                    <a:cubicBezTo>
                      <a:pt x="3466" y="7153"/>
                      <a:pt x="3939" y="7594"/>
                      <a:pt x="4506" y="7594"/>
                    </a:cubicBezTo>
                    <a:lnTo>
                      <a:pt x="5546" y="7594"/>
                    </a:lnTo>
                    <a:lnTo>
                      <a:pt x="5546" y="8287"/>
                    </a:lnTo>
                    <a:lnTo>
                      <a:pt x="2395" y="8287"/>
                    </a:lnTo>
                    <a:cubicBezTo>
                      <a:pt x="1797" y="8287"/>
                      <a:pt x="1356" y="8759"/>
                      <a:pt x="1356" y="9326"/>
                    </a:cubicBezTo>
                    <a:lnTo>
                      <a:pt x="1356" y="9673"/>
                    </a:lnTo>
                    <a:lnTo>
                      <a:pt x="1009" y="9673"/>
                    </a:lnTo>
                    <a:cubicBezTo>
                      <a:pt x="410" y="9673"/>
                      <a:pt x="1" y="10146"/>
                      <a:pt x="1" y="10713"/>
                    </a:cubicBezTo>
                    <a:cubicBezTo>
                      <a:pt x="1" y="11280"/>
                      <a:pt x="473" y="11721"/>
                      <a:pt x="1009" y="11721"/>
                    </a:cubicBezTo>
                    <a:lnTo>
                      <a:pt x="2395" y="11721"/>
                    </a:lnTo>
                    <a:cubicBezTo>
                      <a:pt x="2994" y="11721"/>
                      <a:pt x="3403" y="11248"/>
                      <a:pt x="3403" y="10713"/>
                    </a:cubicBezTo>
                    <a:cubicBezTo>
                      <a:pt x="3403" y="10114"/>
                      <a:pt x="2931" y="9673"/>
                      <a:pt x="2395" y="9673"/>
                    </a:cubicBezTo>
                    <a:lnTo>
                      <a:pt x="2049" y="9673"/>
                    </a:lnTo>
                    <a:lnTo>
                      <a:pt x="2049" y="9326"/>
                    </a:lnTo>
                    <a:cubicBezTo>
                      <a:pt x="2049" y="9137"/>
                      <a:pt x="2206" y="8980"/>
                      <a:pt x="2395" y="8980"/>
                    </a:cubicBezTo>
                    <a:lnTo>
                      <a:pt x="5546" y="8980"/>
                    </a:lnTo>
                    <a:lnTo>
                      <a:pt x="5546" y="9673"/>
                    </a:lnTo>
                    <a:lnTo>
                      <a:pt x="5199" y="9673"/>
                    </a:lnTo>
                    <a:cubicBezTo>
                      <a:pt x="4601" y="9673"/>
                      <a:pt x="4160" y="10146"/>
                      <a:pt x="4160" y="10713"/>
                    </a:cubicBezTo>
                    <a:cubicBezTo>
                      <a:pt x="4160" y="11280"/>
                      <a:pt x="4632" y="11721"/>
                      <a:pt x="5199" y="11721"/>
                    </a:cubicBezTo>
                    <a:lnTo>
                      <a:pt x="6554" y="11721"/>
                    </a:lnTo>
                    <a:cubicBezTo>
                      <a:pt x="7153" y="11721"/>
                      <a:pt x="7594" y="11248"/>
                      <a:pt x="7594" y="10713"/>
                    </a:cubicBezTo>
                    <a:cubicBezTo>
                      <a:pt x="7594" y="10114"/>
                      <a:pt x="7121" y="9673"/>
                      <a:pt x="6554" y="9673"/>
                    </a:cubicBezTo>
                    <a:lnTo>
                      <a:pt x="6207" y="9673"/>
                    </a:lnTo>
                    <a:lnTo>
                      <a:pt x="6207" y="8980"/>
                    </a:lnTo>
                    <a:lnTo>
                      <a:pt x="9358" y="8980"/>
                    </a:lnTo>
                    <a:cubicBezTo>
                      <a:pt x="9547" y="8980"/>
                      <a:pt x="9704" y="9137"/>
                      <a:pt x="9704" y="9326"/>
                    </a:cubicBezTo>
                    <a:lnTo>
                      <a:pt x="9704" y="9673"/>
                    </a:lnTo>
                    <a:lnTo>
                      <a:pt x="9358" y="9673"/>
                    </a:lnTo>
                    <a:cubicBezTo>
                      <a:pt x="8759" y="9673"/>
                      <a:pt x="8350" y="10146"/>
                      <a:pt x="8350" y="10713"/>
                    </a:cubicBezTo>
                    <a:cubicBezTo>
                      <a:pt x="8350" y="11280"/>
                      <a:pt x="8791" y="11721"/>
                      <a:pt x="9358" y="11721"/>
                    </a:cubicBezTo>
                    <a:lnTo>
                      <a:pt x="10744" y="11721"/>
                    </a:lnTo>
                    <a:cubicBezTo>
                      <a:pt x="11311" y="11721"/>
                      <a:pt x="11752" y="11248"/>
                      <a:pt x="11752" y="10713"/>
                    </a:cubicBezTo>
                    <a:cubicBezTo>
                      <a:pt x="11752" y="10114"/>
                      <a:pt x="11280" y="9673"/>
                      <a:pt x="10744" y="9673"/>
                    </a:cubicBezTo>
                    <a:lnTo>
                      <a:pt x="10366" y="9673"/>
                    </a:lnTo>
                    <a:lnTo>
                      <a:pt x="10366" y="9326"/>
                    </a:lnTo>
                    <a:cubicBezTo>
                      <a:pt x="10366" y="8728"/>
                      <a:pt x="9925" y="8287"/>
                      <a:pt x="9358" y="8287"/>
                    </a:cubicBezTo>
                    <a:lnTo>
                      <a:pt x="6207" y="8287"/>
                    </a:lnTo>
                    <a:lnTo>
                      <a:pt x="6207" y="7594"/>
                    </a:lnTo>
                    <a:lnTo>
                      <a:pt x="7216" y="7594"/>
                    </a:lnTo>
                    <a:cubicBezTo>
                      <a:pt x="7814" y="7594"/>
                      <a:pt x="8287" y="7121"/>
                      <a:pt x="8287" y="6554"/>
                    </a:cubicBezTo>
                    <a:lnTo>
                      <a:pt x="8287" y="5136"/>
                    </a:lnTo>
                    <a:cubicBezTo>
                      <a:pt x="8287" y="4569"/>
                      <a:pt x="7814" y="4128"/>
                      <a:pt x="7216" y="4128"/>
                    </a:cubicBezTo>
                    <a:lnTo>
                      <a:pt x="6207" y="4128"/>
                    </a:lnTo>
                    <a:lnTo>
                      <a:pt x="6207" y="3403"/>
                    </a:lnTo>
                    <a:lnTo>
                      <a:pt x="9389" y="3403"/>
                    </a:lnTo>
                    <a:cubicBezTo>
                      <a:pt x="9988" y="3403"/>
                      <a:pt x="10429" y="2931"/>
                      <a:pt x="10429" y="2395"/>
                    </a:cubicBezTo>
                    <a:lnTo>
                      <a:pt x="10429" y="2049"/>
                    </a:lnTo>
                    <a:lnTo>
                      <a:pt x="10776" y="2049"/>
                    </a:lnTo>
                    <a:cubicBezTo>
                      <a:pt x="11374" y="2049"/>
                      <a:pt x="11815" y="1576"/>
                      <a:pt x="11815" y="1009"/>
                    </a:cubicBezTo>
                    <a:cubicBezTo>
                      <a:pt x="11815" y="411"/>
                      <a:pt x="11343" y="1"/>
                      <a:pt x="10776" y="1"/>
                    </a:cubicBezTo>
                    <a:lnTo>
                      <a:pt x="9389" y="1"/>
                    </a:lnTo>
                    <a:cubicBezTo>
                      <a:pt x="8822" y="1"/>
                      <a:pt x="8381" y="474"/>
                      <a:pt x="8381" y="1009"/>
                    </a:cubicBezTo>
                    <a:cubicBezTo>
                      <a:pt x="8381" y="1608"/>
                      <a:pt x="8854" y="2049"/>
                      <a:pt x="9389" y="2049"/>
                    </a:cubicBezTo>
                    <a:lnTo>
                      <a:pt x="9767" y="2049"/>
                    </a:lnTo>
                    <a:lnTo>
                      <a:pt x="9767" y="2395"/>
                    </a:lnTo>
                    <a:cubicBezTo>
                      <a:pt x="9767" y="2584"/>
                      <a:pt x="9610" y="2742"/>
                      <a:pt x="9389" y="2742"/>
                    </a:cubicBezTo>
                    <a:lnTo>
                      <a:pt x="6239" y="2742"/>
                    </a:lnTo>
                    <a:lnTo>
                      <a:pt x="6239" y="2049"/>
                    </a:lnTo>
                    <a:lnTo>
                      <a:pt x="6617" y="2049"/>
                    </a:lnTo>
                    <a:cubicBezTo>
                      <a:pt x="7184" y="2049"/>
                      <a:pt x="7625" y="1576"/>
                      <a:pt x="7625" y="1009"/>
                    </a:cubicBezTo>
                    <a:cubicBezTo>
                      <a:pt x="7625" y="411"/>
                      <a:pt x="7153" y="1"/>
                      <a:pt x="6617" y="1"/>
                    </a:cubicBezTo>
                    <a:lnTo>
                      <a:pt x="5231" y="1"/>
                    </a:lnTo>
                    <a:cubicBezTo>
                      <a:pt x="4632" y="1"/>
                      <a:pt x="4191" y="474"/>
                      <a:pt x="4191" y="1009"/>
                    </a:cubicBezTo>
                    <a:cubicBezTo>
                      <a:pt x="4191" y="1608"/>
                      <a:pt x="4664" y="2049"/>
                      <a:pt x="5231" y="2049"/>
                    </a:cubicBezTo>
                    <a:lnTo>
                      <a:pt x="5577" y="2049"/>
                    </a:lnTo>
                    <a:lnTo>
                      <a:pt x="5577" y="2742"/>
                    </a:lnTo>
                    <a:lnTo>
                      <a:pt x="2427" y="2742"/>
                    </a:lnTo>
                    <a:cubicBezTo>
                      <a:pt x="2238" y="2742"/>
                      <a:pt x="2080" y="2584"/>
                      <a:pt x="2080" y="2395"/>
                    </a:cubicBezTo>
                    <a:lnTo>
                      <a:pt x="2080" y="2049"/>
                    </a:lnTo>
                    <a:lnTo>
                      <a:pt x="2427" y="2049"/>
                    </a:lnTo>
                    <a:cubicBezTo>
                      <a:pt x="3025" y="2049"/>
                      <a:pt x="3466" y="1576"/>
                      <a:pt x="3466" y="1009"/>
                    </a:cubicBezTo>
                    <a:cubicBezTo>
                      <a:pt x="3466" y="411"/>
                      <a:pt x="2994" y="1"/>
                      <a:pt x="24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91" name="Google Shape;9205;p73">
                <a:extLst>
                  <a:ext uri="{FF2B5EF4-FFF2-40B4-BE49-F238E27FC236}">
                    <a16:creationId xmlns:a16="http://schemas.microsoft.com/office/drawing/2014/main" id="{7A9BFFDA-D51E-F8D4-97E6-6A807C828885}"/>
                  </a:ext>
                </a:extLst>
              </p:cNvPr>
              <p:cNvGrpSpPr/>
              <p:nvPr/>
            </p:nvGrpSpPr>
            <p:grpSpPr>
              <a:xfrm>
                <a:off x="2036574" y="2923500"/>
                <a:ext cx="503276" cy="502894"/>
                <a:chOff x="1413250" y="2680675"/>
                <a:chExt cx="297750" cy="297525"/>
              </a:xfrm>
              <a:grpFill/>
            </p:grpSpPr>
            <p:sp>
              <p:nvSpPr>
                <p:cNvPr id="17794" name="Google Shape;9206;p73">
                  <a:extLst>
                    <a:ext uri="{FF2B5EF4-FFF2-40B4-BE49-F238E27FC236}">
                      <a16:creationId xmlns:a16="http://schemas.microsoft.com/office/drawing/2014/main" id="{FB528597-CE47-7CA6-F636-974363AA2717}"/>
                    </a:ext>
                  </a:extLst>
                </p:cNvPr>
                <p:cNvSpPr/>
                <p:nvPr/>
              </p:nvSpPr>
              <p:spPr>
                <a:xfrm>
                  <a:off x="1413250" y="2680675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10460" y="1418"/>
                      </a:moveTo>
                      <a:lnTo>
                        <a:pt x="10460" y="7719"/>
                      </a:lnTo>
                      <a:lnTo>
                        <a:pt x="1387" y="7719"/>
                      </a:lnTo>
                      <a:lnTo>
                        <a:pt x="1387" y="1418"/>
                      </a:lnTo>
                      <a:close/>
                      <a:moveTo>
                        <a:pt x="5577" y="8380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380"/>
                      </a:lnTo>
                      <a:close/>
                      <a:moveTo>
                        <a:pt x="6396" y="8380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380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25"/>
                      </a:lnTo>
                      <a:lnTo>
                        <a:pt x="378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89" y="7719"/>
                        <a:pt x="32" y="7876"/>
                        <a:pt x="32" y="8097"/>
                      </a:cubicBezTo>
                      <a:cubicBezTo>
                        <a:pt x="32" y="8286"/>
                        <a:pt x="189" y="8443"/>
                        <a:pt x="378" y="8443"/>
                      </a:cubicBezTo>
                      <a:lnTo>
                        <a:pt x="4758" y="8443"/>
                      </a:lnTo>
                      <a:lnTo>
                        <a:pt x="3560" y="11436"/>
                      </a:lnTo>
                      <a:cubicBezTo>
                        <a:pt x="3497" y="11625"/>
                        <a:pt x="3560" y="11814"/>
                        <a:pt x="3749" y="11877"/>
                      </a:cubicBezTo>
                      <a:cubicBezTo>
                        <a:pt x="3803" y="11893"/>
                        <a:pt x="3855" y="11901"/>
                        <a:pt x="3903" y="11901"/>
                      </a:cubicBezTo>
                      <a:cubicBezTo>
                        <a:pt x="4052" y="11901"/>
                        <a:pt x="4167" y="11824"/>
                        <a:pt x="4191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75" y="11184"/>
                        <a:pt x="6333" y="11027"/>
                        <a:pt x="6333" y="10838"/>
                      </a:cubicBezTo>
                      <a:lnTo>
                        <a:pt x="6333" y="9830"/>
                      </a:lnTo>
                      <a:lnTo>
                        <a:pt x="6995" y="9830"/>
                      </a:lnTo>
                      <a:lnTo>
                        <a:pt x="7751" y="11657"/>
                      </a:lnTo>
                      <a:cubicBezTo>
                        <a:pt x="7798" y="11824"/>
                        <a:pt x="7918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81" y="11783"/>
                        <a:pt x="8444" y="11594"/>
                        <a:pt x="8381" y="11436"/>
                      </a:cubicBezTo>
                      <a:lnTo>
                        <a:pt x="7184" y="8443"/>
                      </a:lnTo>
                      <a:lnTo>
                        <a:pt x="11563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63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63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63" y="725"/>
                      </a:cubicBezTo>
                      <a:lnTo>
                        <a:pt x="6301" y="725"/>
                      </a:ln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5" name="Google Shape;9207;p73">
                  <a:extLst>
                    <a:ext uri="{FF2B5EF4-FFF2-40B4-BE49-F238E27FC236}">
                      <a16:creationId xmlns:a16="http://schemas.microsoft.com/office/drawing/2014/main" id="{41385DAC-2DB4-C9AA-D23A-E6C253E3C427}"/>
                    </a:ext>
                  </a:extLst>
                </p:cNvPr>
                <p:cNvSpPr/>
                <p:nvPr/>
              </p:nvSpPr>
              <p:spPr>
                <a:xfrm>
                  <a:off x="1465225" y="2805100"/>
                  <a:ext cx="528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081" extrusionOk="0">
                      <a:moveTo>
                        <a:pt x="1387" y="663"/>
                      </a:moveTo>
                      <a:lnTo>
                        <a:pt x="1387" y="1387"/>
                      </a:lnTo>
                      <a:lnTo>
                        <a:pt x="694" y="1387"/>
                      </a:lnTo>
                      <a:lnTo>
                        <a:pt x="694" y="663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734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1765" y="2080"/>
                      </a:lnTo>
                      <a:cubicBezTo>
                        <a:pt x="1954" y="2080"/>
                        <a:pt x="2112" y="1923"/>
                        <a:pt x="2112" y="1734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1"/>
                        <a:pt x="176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6" name="Google Shape;9208;p73">
                  <a:extLst>
                    <a:ext uri="{FF2B5EF4-FFF2-40B4-BE49-F238E27FC236}">
                      <a16:creationId xmlns:a16="http://schemas.microsoft.com/office/drawing/2014/main" id="{3C6F1576-E814-BBB8-3992-0505242023DB}"/>
                    </a:ext>
                  </a:extLst>
                </p:cNvPr>
                <p:cNvSpPr/>
                <p:nvPr/>
              </p:nvSpPr>
              <p:spPr>
                <a:xfrm>
                  <a:off x="1535325" y="2769675"/>
                  <a:ext cx="528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3498" extrusionOk="0">
                      <a:moveTo>
                        <a:pt x="1387" y="662"/>
                      </a:moveTo>
                      <a:lnTo>
                        <a:pt x="1387" y="2741"/>
                      </a:lnTo>
                      <a:lnTo>
                        <a:pt x="694" y="2741"/>
                      </a:lnTo>
                      <a:lnTo>
                        <a:pt x="694" y="662"/>
                      </a:lnTo>
                      <a:close/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3151"/>
                      </a:lnTo>
                      <a:cubicBezTo>
                        <a:pt x="1" y="3340"/>
                        <a:pt x="158" y="3497"/>
                        <a:pt x="379" y="3497"/>
                      </a:cubicBezTo>
                      <a:lnTo>
                        <a:pt x="1733" y="3497"/>
                      </a:lnTo>
                      <a:lnTo>
                        <a:pt x="1733" y="3466"/>
                      </a:lnTo>
                      <a:cubicBezTo>
                        <a:pt x="1954" y="3466"/>
                        <a:pt x="2112" y="3308"/>
                        <a:pt x="2112" y="3119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7" name="Google Shape;9209;p73">
                  <a:extLst>
                    <a:ext uri="{FF2B5EF4-FFF2-40B4-BE49-F238E27FC236}">
                      <a16:creationId xmlns:a16="http://schemas.microsoft.com/office/drawing/2014/main" id="{794AF971-0298-C130-061E-275B0A1AA8D0}"/>
                    </a:ext>
                  </a:extLst>
                </p:cNvPr>
                <p:cNvSpPr/>
                <p:nvPr/>
              </p:nvSpPr>
              <p:spPr>
                <a:xfrm>
                  <a:off x="1604650" y="2733425"/>
                  <a:ext cx="527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4916" extrusionOk="0">
                      <a:moveTo>
                        <a:pt x="1418" y="726"/>
                      </a:moveTo>
                      <a:lnTo>
                        <a:pt x="1418" y="4254"/>
                      </a:lnTo>
                      <a:lnTo>
                        <a:pt x="725" y="4254"/>
                      </a:lnTo>
                      <a:lnTo>
                        <a:pt x="725" y="72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lnTo>
                        <a:pt x="0" y="4569"/>
                      </a:lnTo>
                      <a:cubicBezTo>
                        <a:pt x="0" y="4758"/>
                        <a:pt x="158" y="4916"/>
                        <a:pt x="347" y="4916"/>
                      </a:cubicBezTo>
                      <a:lnTo>
                        <a:pt x="1764" y="4916"/>
                      </a:lnTo>
                      <a:cubicBezTo>
                        <a:pt x="1953" y="4916"/>
                        <a:pt x="2111" y="4758"/>
                        <a:pt x="2111" y="4569"/>
                      </a:cubicBezTo>
                      <a:lnTo>
                        <a:pt x="2111" y="348"/>
                      </a:lnTo>
                      <a:cubicBezTo>
                        <a:pt x="2111" y="159"/>
                        <a:pt x="1953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2" name="Google Shape;9210;p73">
                <a:extLst>
                  <a:ext uri="{FF2B5EF4-FFF2-40B4-BE49-F238E27FC236}">
                    <a16:creationId xmlns:a16="http://schemas.microsoft.com/office/drawing/2014/main" id="{3F6D89FD-0118-8D9F-74A9-072A424462B8}"/>
                  </a:ext>
                </a:extLst>
              </p:cNvPr>
              <p:cNvSpPr/>
              <p:nvPr/>
            </p:nvSpPr>
            <p:spPr>
              <a:xfrm>
                <a:off x="5271859" y="1687892"/>
                <a:ext cx="387450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9169" h="11846" extrusionOk="0">
                    <a:moveTo>
                      <a:pt x="4695" y="2079"/>
                    </a:moveTo>
                    <a:cubicBezTo>
                      <a:pt x="5073" y="2079"/>
                      <a:pt x="5388" y="2394"/>
                      <a:pt x="5388" y="2772"/>
                    </a:cubicBezTo>
                    <a:cubicBezTo>
                      <a:pt x="5388" y="3181"/>
                      <a:pt x="5073" y="3496"/>
                      <a:pt x="4695" y="3496"/>
                    </a:cubicBezTo>
                    <a:cubicBezTo>
                      <a:pt x="4285" y="3496"/>
                      <a:pt x="3970" y="3181"/>
                      <a:pt x="3970" y="2772"/>
                    </a:cubicBezTo>
                    <a:cubicBezTo>
                      <a:pt x="3970" y="2394"/>
                      <a:pt x="4285" y="2079"/>
                      <a:pt x="4695" y="2079"/>
                    </a:cubicBezTo>
                    <a:close/>
                    <a:moveTo>
                      <a:pt x="4695" y="4189"/>
                    </a:moveTo>
                    <a:cubicBezTo>
                      <a:pt x="5640" y="4189"/>
                      <a:pt x="6428" y="4977"/>
                      <a:pt x="6428" y="5922"/>
                    </a:cubicBezTo>
                    <a:lnTo>
                      <a:pt x="6428" y="6300"/>
                    </a:lnTo>
                    <a:lnTo>
                      <a:pt x="2962" y="6300"/>
                    </a:lnTo>
                    <a:lnTo>
                      <a:pt x="2962" y="5922"/>
                    </a:lnTo>
                    <a:cubicBezTo>
                      <a:pt x="2962" y="4945"/>
                      <a:pt x="3750" y="4189"/>
                      <a:pt x="4695" y="4189"/>
                    </a:cubicBezTo>
                    <a:close/>
                    <a:moveTo>
                      <a:pt x="4730" y="664"/>
                    </a:moveTo>
                    <a:cubicBezTo>
                      <a:pt x="6870" y="664"/>
                      <a:pt x="8538" y="2418"/>
                      <a:pt x="8538" y="4473"/>
                    </a:cubicBezTo>
                    <a:cubicBezTo>
                      <a:pt x="8538" y="5544"/>
                      <a:pt x="8097" y="6552"/>
                      <a:pt x="7310" y="7277"/>
                    </a:cubicBezTo>
                    <a:cubicBezTo>
                      <a:pt x="7215" y="7403"/>
                      <a:pt x="7121" y="7466"/>
                      <a:pt x="6995" y="7497"/>
                    </a:cubicBezTo>
                    <a:cubicBezTo>
                      <a:pt x="6774" y="7718"/>
                      <a:pt x="6522" y="7907"/>
                      <a:pt x="6459" y="8285"/>
                    </a:cubicBezTo>
                    <a:lnTo>
                      <a:pt x="5041" y="8285"/>
                    </a:lnTo>
                    <a:lnTo>
                      <a:pt x="5041" y="6993"/>
                    </a:lnTo>
                    <a:lnTo>
                      <a:pt x="6774" y="6993"/>
                    </a:lnTo>
                    <a:cubicBezTo>
                      <a:pt x="6963" y="6993"/>
                      <a:pt x="7121" y="6836"/>
                      <a:pt x="7121" y="6647"/>
                    </a:cubicBezTo>
                    <a:lnTo>
                      <a:pt x="7121" y="5922"/>
                    </a:lnTo>
                    <a:cubicBezTo>
                      <a:pt x="7121" y="4945"/>
                      <a:pt x="6585" y="4126"/>
                      <a:pt x="5734" y="3717"/>
                    </a:cubicBezTo>
                    <a:cubicBezTo>
                      <a:pt x="5987" y="3496"/>
                      <a:pt x="6113" y="3181"/>
                      <a:pt x="6113" y="2835"/>
                    </a:cubicBezTo>
                    <a:cubicBezTo>
                      <a:pt x="6113" y="2079"/>
                      <a:pt x="5482" y="1448"/>
                      <a:pt x="4726" y="1448"/>
                    </a:cubicBezTo>
                    <a:cubicBezTo>
                      <a:pt x="3970" y="1448"/>
                      <a:pt x="3340" y="2079"/>
                      <a:pt x="3340" y="2835"/>
                    </a:cubicBezTo>
                    <a:cubicBezTo>
                      <a:pt x="3340" y="3181"/>
                      <a:pt x="3466" y="3496"/>
                      <a:pt x="3687" y="3717"/>
                    </a:cubicBezTo>
                    <a:cubicBezTo>
                      <a:pt x="2868" y="4126"/>
                      <a:pt x="2332" y="4945"/>
                      <a:pt x="2332" y="5922"/>
                    </a:cubicBezTo>
                    <a:lnTo>
                      <a:pt x="2332" y="6647"/>
                    </a:lnTo>
                    <a:cubicBezTo>
                      <a:pt x="2332" y="6836"/>
                      <a:pt x="2489" y="6993"/>
                      <a:pt x="2679" y="6993"/>
                    </a:cubicBezTo>
                    <a:lnTo>
                      <a:pt x="4411" y="6993"/>
                    </a:lnTo>
                    <a:lnTo>
                      <a:pt x="4411" y="8411"/>
                    </a:lnTo>
                    <a:lnTo>
                      <a:pt x="2931" y="8411"/>
                    </a:lnTo>
                    <a:lnTo>
                      <a:pt x="2931" y="8380"/>
                    </a:lnTo>
                    <a:cubicBezTo>
                      <a:pt x="2836" y="7938"/>
                      <a:pt x="2615" y="7749"/>
                      <a:pt x="2363" y="7560"/>
                    </a:cubicBezTo>
                    <a:cubicBezTo>
                      <a:pt x="2300" y="7466"/>
                      <a:pt x="2174" y="7403"/>
                      <a:pt x="2048" y="7277"/>
                    </a:cubicBezTo>
                    <a:cubicBezTo>
                      <a:pt x="1135" y="6395"/>
                      <a:pt x="757" y="5135"/>
                      <a:pt x="946" y="3874"/>
                    </a:cubicBezTo>
                    <a:cubicBezTo>
                      <a:pt x="1198" y="2236"/>
                      <a:pt x="2615" y="881"/>
                      <a:pt x="4254" y="692"/>
                    </a:cubicBezTo>
                    <a:cubicBezTo>
                      <a:pt x="4415" y="673"/>
                      <a:pt x="4574" y="664"/>
                      <a:pt x="4730" y="664"/>
                    </a:cubicBezTo>
                    <a:close/>
                    <a:moveTo>
                      <a:pt x="6428" y="9073"/>
                    </a:moveTo>
                    <a:lnTo>
                      <a:pt x="6428" y="9419"/>
                    </a:lnTo>
                    <a:cubicBezTo>
                      <a:pt x="6428" y="9640"/>
                      <a:pt x="6270" y="9797"/>
                      <a:pt x="6081" y="9797"/>
                    </a:cubicBezTo>
                    <a:lnTo>
                      <a:pt x="3309" y="9797"/>
                    </a:lnTo>
                    <a:cubicBezTo>
                      <a:pt x="3120" y="9797"/>
                      <a:pt x="2962" y="9640"/>
                      <a:pt x="2962" y="9419"/>
                    </a:cubicBezTo>
                    <a:lnTo>
                      <a:pt x="2962" y="9073"/>
                    </a:lnTo>
                    <a:close/>
                    <a:moveTo>
                      <a:pt x="5703" y="10459"/>
                    </a:moveTo>
                    <a:lnTo>
                      <a:pt x="5703" y="10805"/>
                    </a:lnTo>
                    <a:cubicBezTo>
                      <a:pt x="5703" y="10994"/>
                      <a:pt x="5545" y="11183"/>
                      <a:pt x="5356" y="11183"/>
                    </a:cubicBezTo>
                    <a:lnTo>
                      <a:pt x="3970" y="11183"/>
                    </a:lnTo>
                    <a:cubicBezTo>
                      <a:pt x="3781" y="11183"/>
                      <a:pt x="3624" y="10994"/>
                      <a:pt x="3624" y="10805"/>
                    </a:cubicBezTo>
                    <a:lnTo>
                      <a:pt x="3624" y="10459"/>
                    </a:lnTo>
                    <a:close/>
                    <a:moveTo>
                      <a:pt x="4662" y="0"/>
                    </a:moveTo>
                    <a:cubicBezTo>
                      <a:pt x="4486" y="0"/>
                      <a:pt x="4308" y="10"/>
                      <a:pt x="4128" y="31"/>
                    </a:cubicBezTo>
                    <a:cubicBezTo>
                      <a:pt x="2174" y="251"/>
                      <a:pt x="568" y="1827"/>
                      <a:pt x="253" y="3780"/>
                    </a:cubicBezTo>
                    <a:cubicBezTo>
                      <a:pt x="1" y="5229"/>
                      <a:pt x="505" y="6710"/>
                      <a:pt x="1576" y="7749"/>
                    </a:cubicBezTo>
                    <a:cubicBezTo>
                      <a:pt x="1733" y="7875"/>
                      <a:pt x="1859" y="7970"/>
                      <a:pt x="1922" y="8064"/>
                    </a:cubicBezTo>
                    <a:cubicBezTo>
                      <a:pt x="2206" y="8285"/>
                      <a:pt x="2237" y="8348"/>
                      <a:pt x="2237" y="8695"/>
                    </a:cubicBezTo>
                    <a:lnTo>
                      <a:pt x="2237" y="9388"/>
                    </a:lnTo>
                    <a:cubicBezTo>
                      <a:pt x="2237" y="9829"/>
                      <a:pt x="2521" y="10238"/>
                      <a:pt x="2962" y="10396"/>
                    </a:cubicBezTo>
                    <a:lnTo>
                      <a:pt x="2962" y="10774"/>
                    </a:lnTo>
                    <a:cubicBezTo>
                      <a:pt x="2962" y="11404"/>
                      <a:pt x="3435" y="11845"/>
                      <a:pt x="3970" y="11845"/>
                    </a:cubicBezTo>
                    <a:lnTo>
                      <a:pt x="5356" y="11845"/>
                    </a:lnTo>
                    <a:cubicBezTo>
                      <a:pt x="5955" y="11845"/>
                      <a:pt x="6396" y="11372"/>
                      <a:pt x="6396" y="10805"/>
                    </a:cubicBezTo>
                    <a:lnTo>
                      <a:pt x="6396" y="10427"/>
                    </a:lnTo>
                    <a:cubicBezTo>
                      <a:pt x="6774" y="10270"/>
                      <a:pt x="7089" y="9923"/>
                      <a:pt x="7089" y="9451"/>
                    </a:cubicBezTo>
                    <a:lnTo>
                      <a:pt x="7089" y="8726"/>
                    </a:lnTo>
                    <a:cubicBezTo>
                      <a:pt x="7089" y="8380"/>
                      <a:pt x="7121" y="8348"/>
                      <a:pt x="7404" y="8096"/>
                    </a:cubicBezTo>
                    <a:cubicBezTo>
                      <a:pt x="7499" y="8033"/>
                      <a:pt x="7593" y="7938"/>
                      <a:pt x="7751" y="7812"/>
                    </a:cubicBezTo>
                    <a:cubicBezTo>
                      <a:pt x="8664" y="6962"/>
                      <a:pt x="9169" y="5765"/>
                      <a:pt x="9169" y="4504"/>
                    </a:cubicBezTo>
                    <a:cubicBezTo>
                      <a:pt x="9169" y="2060"/>
                      <a:pt x="7186" y="0"/>
                      <a:pt x="46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93" name="Google Shape;9211;p73">
                <a:extLst>
                  <a:ext uri="{FF2B5EF4-FFF2-40B4-BE49-F238E27FC236}">
                    <a16:creationId xmlns:a16="http://schemas.microsoft.com/office/drawing/2014/main" id="{4EBE5D62-1497-D1AC-526E-899658F9B699}"/>
                  </a:ext>
                </a:extLst>
              </p:cNvPr>
              <p:cNvSpPr/>
              <p:nvPr/>
            </p:nvSpPr>
            <p:spPr>
              <a:xfrm>
                <a:off x="5203298" y="2281976"/>
                <a:ext cx="524573" cy="498585"/>
              </a:xfrm>
              <a:custGeom>
                <a:avLst/>
                <a:gdLst/>
                <a:ahLst/>
                <a:cxnLst/>
                <a:rect l="l" t="t" r="r" b="b"/>
                <a:pathLst>
                  <a:path w="12414" h="11799" extrusionOk="0">
                    <a:moveTo>
                      <a:pt x="8979" y="2127"/>
                    </a:moveTo>
                    <a:cubicBezTo>
                      <a:pt x="9247" y="2127"/>
                      <a:pt x="9515" y="2229"/>
                      <a:pt x="9704" y="2434"/>
                    </a:cubicBezTo>
                    <a:cubicBezTo>
                      <a:pt x="10113" y="2812"/>
                      <a:pt x="10113" y="3473"/>
                      <a:pt x="9704" y="3883"/>
                    </a:cubicBezTo>
                    <a:lnTo>
                      <a:pt x="8885" y="4702"/>
                    </a:lnTo>
                    <a:cubicBezTo>
                      <a:pt x="8790" y="4765"/>
                      <a:pt x="8696" y="4860"/>
                      <a:pt x="8601" y="4891"/>
                    </a:cubicBezTo>
                    <a:cubicBezTo>
                      <a:pt x="8790" y="4513"/>
                      <a:pt x="8727" y="4041"/>
                      <a:pt x="8412" y="3726"/>
                    </a:cubicBezTo>
                    <a:cubicBezTo>
                      <a:pt x="8206" y="3520"/>
                      <a:pt x="7933" y="3408"/>
                      <a:pt x="7654" y="3408"/>
                    </a:cubicBezTo>
                    <a:cubicBezTo>
                      <a:pt x="7507" y="3408"/>
                      <a:pt x="7357" y="3439"/>
                      <a:pt x="7215" y="3505"/>
                    </a:cubicBezTo>
                    <a:cubicBezTo>
                      <a:pt x="7278" y="3410"/>
                      <a:pt x="7341" y="3316"/>
                      <a:pt x="7436" y="3253"/>
                    </a:cubicBezTo>
                    <a:lnTo>
                      <a:pt x="8255" y="2434"/>
                    </a:lnTo>
                    <a:cubicBezTo>
                      <a:pt x="8444" y="2229"/>
                      <a:pt x="8711" y="2127"/>
                      <a:pt x="8979" y="2127"/>
                    </a:cubicBezTo>
                    <a:close/>
                    <a:moveTo>
                      <a:pt x="9027" y="685"/>
                    </a:moveTo>
                    <a:cubicBezTo>
                      <a:pt x="9649" y="685"/>
                      <a:pt x="10271" y="922"/>
                      <a:pt x="10744" y="1394"/>
                    </a:cubicBezTo>
                    <a:cubicBezTo>
                      <a:pt x="11689" y="2339"/>
                      <a:pt x="11689" y="3883"/>
                      <a:pt x="10744" y="4828"/>
                    </a:cubicBezTo>
                    <a:lnTo>
                      <a:pt x="9893" y="5647"/>
                    </a:lnTo>
                    <a:cubicBezTo>
                      <a:pt x="9431" y="6109"/>
                      <a:pt x="8816" y="6356"/>
                      <a:pt x="8187" y="6356"/>
                    </a:cubicBezTo>
                    <a:cubicBezTo>
                      <a:pt x="7914" y="6356"/>
                      <a:pt x="7639" y="6310"/>
                      <a:pt x="7373" y="6214"/>
                    </a:cubicBezTo>
                    <a:lnTo>
                      <a:pt x="7940" y="5647"/>
                    </a:lnTo>
                    <a:cubicBezTo>
                      <a:pt x="8008" y="5655"/>
                      <a:pt x="8077" y="5659"/>
                      <a:pt x="8146" y="5659"/>
                    </a:cubicBezTo>
                    <a:cubicBezTo>
                      <a:pt x="8617" y="5659"/>
                      <a:pt x="9087" y="5477"/>
                      <a:pt x="9389" y="5175"/>
                    </a:cubicBezTo>
                    <a:lnTo>
                      <a:pt x="10208" y="4356"/>
                    </a:lnTo>
                    <a:cubicBezTo>
                      <a:pt x="10901" y="3694"/>
                      <a:pt x="10901" y="2591"/>
                      <a:pt x="10208" y="1898"/>
                    </a:cubicBezTo>
                    <a:cubicBezTo>
                      <a:pt x="9877" y="1567"/>
                      <a:pt x="9436" y="1402"/>
                      <a:pt x="8995" y="1402"/>
                    </a:cubicBezTo>
                    <a:cubicBezTo>
                      <a:pt x="8554" y="1402"/>
                      <a:pt x="8113" y="1567"/>
                      <a:pt x="7782" y="1898"/>
                    </a:cubicBezTo>
                    <a:lnTo>
                      <a:pt x="6931" y="2749"/>
                    </a:lnTo>
                    <a:cubicBezTo>
                      <a:pt x="6553" y="3127"/>
                      <a:pt x="6396" y="3694"/>
                      <a:pt x="6490" y="4198"/>
                    </a:cubicBezTo>
                    <a:lnTo>
                      <a:pt x="5923" y="4734"/>
                    </a:lnTo>
                    <a:cubicBezTo>
                      <a:pt x="5608" y="3883"/>
                      <a:pt x="5797" y="2906"/>
                      <a:pt x="6490" y="2213"/>
                    </a:cubicBezTo>
                    <a:lnTo>
                      <a:pt x="7309" y="1394"/>
                    </a:lnTo>
                    <a:cubicBezTo>
                      <a:pt x="7782" y="922"/>
                      <a:pt x="8404" y="685"/>
                      <a:pt x="9027" y="685"/>
                    </a:cubicBezTo>
                    <a:close/>
                    <a:moveTo>
                      <a:pt x="7703" y="4104"/>
                    </a:moveTo>
                    <a:cubicBezTo>
                      <a:pt x="7790" y="4104"/>
                      <a:pt x="7877" y="4135"/>
                      <a:pt x="7940" y="4198"/>
                    </a:cubicBezTo>
                    <a:cubicBezTo>
                      <a:pt x="8066" y="4324"/>
                      <a:pt x="8066" y="4545"/>
                      <a:pt x="7940" y="4671"/>
                    </a:cubicBezTo>
                    <a:lnTo>
                      <a:pt x="4978" y="7632"/>
                    </a:lnTo>
                    <a:cubicBezTo>
                      <a:pt x="4915" y="7679"/>
                      <a:pt x="4828" y="7703"/>
                      <a:pt x="4742" y="7703"/>
                    </a:cubicBezTo>
                    <a:cubicBezTo>
                      <a:pt x="4655" y="7703"/>
                      <a:pt x="4569" y="7679"/>
                      <a:pt x="4506" y="7632"/>
                    </a:cubicBezTo>
                    <a:cubicBezTo>
                      <a:pt x="4380" y="7506"/>
                      <a:pt x="4380" y="7254"/>
                      <a:pt x="4506" y="7160"/>
                    </a:cubicBezTo>
                    <a:lnTo>
                      <a:pt x="7467" y="4198"/>
                    </a:lnTo>
                    <a:cubicBezTo>
                      <a:pt x="7530" y="4135"/>
                      <a:pt x="7617" y="4104"/>
                      <a:pt x="7703" y="4104"/>
                    </a:cubicBezTo>
                    <a:close/>
                    <a:moveTo>
                      <a:pt x="3781" y="6939"/>
                    </a:moveTo>
                    <a:lnTo>
                      <a:pt x="3781" y="6939"/>
                    </a:lnTo>
                    <a:cubicBezTo>
                      <a:pt x="3592" y="7349"/>
                      <a:pt x="3686" y="7821"/>
                      <a:pt x="4001" y="8136"/>
                    </a:cubicBezTo>
                    <a:cubicBezTo>
                      <a:pt x="4198" y="8333"/>
                      <a:pt x="4457" y="8432"/>
                      <a:pt x="4715" y="8432"/>
                    </a:cubicBezTo>
                    <a:cubicBezTo>
                      <a:pt x="4870" y="8432"/>
                      <a:pt x="5025" y="8396"/>
                      <a:pt x="5167" y="8325"/>
                    </a:cubicBezTo>
                    <a:lnTo>
                      <a:pt x="5167" y="8325"/>
                    </a:lnTo>
                    <a:cubicBezTo>
                      <a:pt x="5136" y="8451"/>
                      <a:pt x="5041" y="8514"/>
                      <a:pt x="4978" y="8609"/>
                    </a:cubicBezTo>
                    <a:lnTo>
                      <a:pt x="4159" y="9428"/>
                    </a:lnTo>
                    <a:cubicBezTo>
                      <a:pt x="3954" y="9633"/>
                      <a:pt x="3686" y="9735"/>
                      <a:pt x="3419" y="9735"/>
                    </a:cubicBezTo>
                    <a:cubicBezTo>
                      <a:pt x="3151" y="9735"/>
                      <a:pt x="2883" y="9633"/>
                      <a:pt x="2678" y="9428"/>
                    </a:cubicBezTo>
                    <a:cubicBezTo>
                      <a:pt x="2300" y="9050"/>
                      <a:pt x="2300" y="8357"/>
                      <a:pt x="2678" y="7979"/>
                    </a:cubicBezTo>
                    <a:lnTo>
                      <a:pt x="3529" y="7160"/>
                    </a:lnTo>
                    <a:cubicBezTo>
                      <a:pt x="3592" y="7065"/>
                      <a:pt x="3718" y="7002"/>
                      <a:pt x="3781" y="6939"/>
                    </a:cubicBezTo>
                    <a:close/>
                    <a:moveTo>
                      <a:pt x="4212" y="5467"/>
                    </a:moveTo>
                    <a:cubicBezTo>
                      <a:pt x="4492" y="5467"/>
                      <a:pt x="4773" y="5516"/>
                      <a:pt x="5041" y="5616"/>
                    </a:cubicBezTo>
                    <a:lnTo>
                      <a:pt x="4506" y="6151"/>
                    </a:lnTo>
                    <a:cubicBezTo>
                      <a:pt x="4437" y="6143"/>
                      <a:pt x="4368" y="6139"/>
                      <a:pt x="4299" y="6139"/>
                    </a:cubicBezTo>
                    <a:cubicBezTo>
                      <a:pt x="3828" y="6139"/>
                      <a:pt x="3358" y="6322"/>
                      <a:pt x="3056" y="6624"/>
                    </a:cubicBezTo>
                    <a:lnTo>
                      <a:pt x="2206" y="7475"/>
                    </a:lnTo>
                    <a:cubicBezTo>
                      <a:pt x="1544" y="8136"/>
                      <a:pt x="1544" y="9239"/>
                      <a:pt x="2206" y="9900"/>
                    </a:cubicBezTo>
                    <a:cubicBezTo>
                      <a:pt x="2552" y="10231"/>
                      <a:pt x="3001" y="10397"/>
                      <a:pt x="3446" y="10397"/>
                    </a:cubicBezTo>
                    <a:cubicBezTo>
                      <a:pt x="3891" y="10397"/>
                      <a:pt x="4332" y="10231"/>
                      <a:pt x="4663" y="9900"/>
                    </a:cubicBezTo>
                    <a:lnTo>
                      <a:pt x="5482" y="9081"/>
                    </a:lnTo>
                    <a:cubicBezTo>
                      <a:pt x="5892" y="8672"/>
                      <a:pt x="6049" y="8136"/>
                      <a:pt x="5955" y="7632"/>
                    </a:cubicBezTo>
                    <a:lnTo>
                      <a:pt x="6522" y="7065"/>
                    </a:lnTo>
                    <a:lnTo>
                      <a:pt x="6522" y="7065"/>
                    </a:lnTo>
                    <a:cubicBezTo>
                      <a:pt x="6837" y="7947"/>
                      <a:pt x="6648" y="8924"/>
                      <a:pt x="5955" y="9585"/>
                    </a:cubicBezTo>
                    <a:lnTo>
                      <a:pt x="5136" y="10405"/>
                    </a:lnTo>
                    <a:cubicBezTo>
                      <a:pt x="4663" y="10877"/>
                      <a:pt x="4041" y="11113"/>
                      <a:pt x="3419" y="11113"/>
                    </a:cubicBezTo>
                    <a:cubicBezTo>
                      <a:pt x="2796" y="11113"/>
                      <a:pt x="2174" y="10877"/>
                      <a:pt x="1702" y="10405"/>
                    </a:cubicBezTo>
                    <a:cubicBezTo>
                      <a:pt x="756" y="9459"/>
                      <a:pt x="756" y="7916"/>
                      <a:pt x="1702" y="7002"/>
                    </a:cubicBezTo>
                    <a:lnTo>
                      <a:pt x="2552" y="6151"/>
                    </a:lnTo>
                    <a:cubicBezTo>
                      <a:pt x="3005" y="5699"/>
                      <a:pt x="3605" y="5467"/>
                      <a:pt x="4212" y="5467"/>
                    </a:cubicBezTo>
                    <a:close/>
                    <a:moveTo>
                      <a:pt x="8999" y="0"/>
                    </a:moveTo>
                    <a:cubicBezTo>
                      <a:pt x="8200" y="0"/>
                      <a:pt x="7404" y="307"/>
                      <a:pt x="6805" y="922"/>
                    </a:cubicBezTo>
                    <a:lnTo>
                      <a:pt x="5955" y="1741"/>
                    </a:lnTo>
                    <a:cubicBezTo>
                      <a:pt x="5136" y="2560"/>
                      <a:pt x="4852" y="3789"/>
                      <a:pt x="5230" y="4891"/>
                    </a:cubicBezTo>
                    <a:cubicBezTo>
                      <a:pt x="4920" y="4794"/>
                      <a:pt x="4601" y="4746"/>
                      <a:pt x="4283" y="4746"/>
                    </a:cubicBezTo>
                    <a:cubicBezTo>
                      <a:pt x="3469" y="4746"/>
                      <a:pt x="2669" y="5058"/>
                      <a:pt x="2080" y="5647"/>
                    </a:cubicBezTo>
                    <a:lnTo>
                      <a:pt x="1229" y="6466"/>
                    </a:lnTo>
                    <a:cubicBezTo>
                      <a:pt x="0" y="7695"/>
                      <a:pt x="0" y="9680"/>
                      <a:pt x="1229" y="10877"/>
                    </a:cubicBezTo>
                    <a:cubicBezTo>
                      <a:pt x="1843" y="11491"/>
                      <a:pt x="2647" y="11799"/>
                      <a:pt x="3446" y="11799"/>
                    </a:cubicBezTo>
                    <a:cubicBezTo>
                      <a:pt x="4246" y="11799"/>
                      <a:pt x="5041" y="11491"/>
                      <a:pt x="5640" y="10877"/>
                    </a:cubicBezTo>
                    <a:lnTo>
                      <a:pt x="6490" y="10058"/>
                    </a:lnTo>
                    <a:cubicBezTo>
                      <a:pt x="7309" y="9239"/>
                      <a:pt x="7593" y="8010"/>
                      <a:pt x="7215" y="6908"/>
                    </a:cubicBezTo>
                    <a:lnTo>
                      <a:pt x="7215" y="6908"/>
                    </a:lnTo>
                    <a:cubicBezTo>
                      <a:pt x="7525" y="7005"/>
                      <a:pt x="7844" y="7053"/>
                      <a:pt x="8162" y="7053"/>
                    </a:cubicBezTo>
                    <a:cubicBezTo>
                      <a:pt x="8976" y="7053"/>
                      <a:pt x="9776" y="6740"/>
                      <a:pt x="10365" y="6151"/>
                    </a:cubicBezTo>
                    <a:lnTo>
                      <a:pt x="11216" y="5332"/>
                    </a:lnTo>
                    <a:cubicBezTo>
                      <a:pt x="12413" y="4104"/>
                      <a:pt x="12413" y="2150"/>
                      <a:pt x="11216" y="922"/>
                    </a:cubicBezTo>
                    <a:cubicBezTo>
                      <a:pt x="10602" y="307"/>
                      <a:pt x="9798" y="0"/>
                      <a:pt x="8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94" name="Google Shape;9212;p73">
                <a:extLst>
                  <a:ext uri="{FF2B5EF4-FFF2-40B4-BE49-F238E27FC236}">
                    <a16:creationId xmlns:a16="http://schemas.microsoft.com/office/drawing/2014/main" id="{524BC655-5E30-FCAE-1E34-BDA836814A01}"/>
                  </a:ext>
                </a:extLst>
              </p:cNvPr>
              <p:cNvSpPr/>
              <p:nvPr/>
            </p:nvSpPr>
            <p:spPr>
              <a:xfrm>
                <a:off x="5213946" y="2924655"/>
                <a:ext cx="503276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1846" extrusionOk="0">
                    <a:moveTo>
                      <a:pt x="5924" y="2080"/>
                    </a:moveTo>
                    <a:cubicBezTo>
                      <a:pt x="6302" y="2080"/>
                      <a:pt x="6617" y="2395"/>
                      <a:pt x="6617" y="2773"/>
                    </a:cubicBezTo>
                    <a:cubicBezTo>
                      <a:pt x="6617" y="3182"/>
                      <a:pt x="6302" y="3497"/>
                      <a:pt x="5924" y="3497"/>
                    </a:cubicBezTo>
                    <a:cubicBezTo>
                      <a:pt x="5514" y="3497"/>
                      <a:pt x="5199" y="3182"/>
                      <a:pt x="5199" y="2773"/>
                    </a:cubicBezTo>
                    <a:cubicBezTo>
                      <a:pt x="5199" y="2395"/>
                      <a:pt x="5514" y="2080"/>
                      <a:pt x="5924" y="2080"/>
                    </a:cubicBezTo>
                    <a:close/>
                    <a:moveTo>
                      <a:pt x="5924" y="662"/>
                    </a:moveTo>
                    <a:cubicBezTo>
                      <a:pt x="7247" y="662"/>
                      <a:pt x="8318" y="1764"/>
                      <a:pt x="8318" y="3088"/>
                    </a:cubicBezTo>
                    <a:cubicBezTo>
                      <a:pt x="8318" y="3655"/>
                      <a:pt x="8129" y="4190"/>
                      <a:pt x="7783" y="4631"/>
                    </a:cubicBezTo>
                    <a:cubicBezTo>
                      <a:pt x="7562" y="4222"/>
                      <a:pt x="7310" y="3907"/>
                      <a:pt x="6900" y="3686"/>
                    </a:cubicBezTo>
                    <a:cubicBezTo>
                      <a:pt x="7153" y="3434"/>
                      <a:pt x="7310" y="3088"/>
                      <a:pt x="7310" y="2741"/>
                    </a:cubicBezTo>
                    <a:cubicBezTo>
                      <a:pt x="7310" y="1985"/>
                      <a:pt x="6680" y="1355"/>
                      <a:pt x="5924" y="1355"/>
                    </a:cubicBezTo>
                    <a:cubicBezTo>
                      <a:pt x="5168" y="1355"/>
                      <a:pt x="4538" y="1985"/>
                      <a:pt x="4538" y="2741"/>
                    </a:cubicBezTo>
                    <a:cubicBezTo>
                      <a:pt x="4538" y="3088"/>
                      <a:pt x="4695" y="3434"/>
                      <a:pt x="4947" y="3686"/>
                    </a:cubicBezTo>
                    <a:cubicBezTo>
                      <a:pt x="4538" y="3938"/>
                      <a:pt x="4223" y="4285"/>
                      <a:pt x="4034" y="4631"/>
                    </a:cubicBezTo>
                    <a:cubicBezTo>
                      <a:pt x="3592" y="4096"/>
                      <a:pt x="3403" y="3403"/>
                      <a:pt x="3498" y="2741"/>
                    </a:cubicBezTo>
                    <a:cubicBezTo>
                      <a:pt x="3655" y="1638"/>
                      <a:pt x="4664" y="662"/>
                      <a:pt x="5924" y="662"/>
                    </a:cubicBezTo>
                    <a:close/>
                    <a:moveTo>
                      <a:pt x="5924" y="4159"/>
                    </a:moveTo>
                    <a:cubicBezTo>
                      <a:pt x="6554" y="4159"/>
                      <a:pt x="7058" y="4600"/>
                      <a:pt x="7247" y="5135"/>
                    </a:cubicBezTo>
                    <a:cubicBezTo>
                      <a:pt x="6869" y="5388"/>
                      <a:pt x="6428" y="5545"/>
                      <a:pt x="5924" y="5545"/>
                    </a:cubicBezTo>
                    <a:cubicBezTo>
                      <a:pt x="5451" y="5545"/>
                      <a:pt x="4979" y="5388"/>
                      <a:pt x="4569" y="5135"/>
                    </a:cubicBezTo>
                    <a:cubicBezTo>
                      <a:pt x="4727" y="4568"/>
                      <a:pt x="5294" y="4159"/>
                      <a:pt x="5924" y="4159"/>
                    </a:cubicBezTo>
                    <a:close/>
                    <a:moveTo>
                      <a:pt x="1734" y="9042"/>
                    </a:moveTo>
                    <a:cubicBezTo>
                      <a:pt x="2301" y="9042"/>
                      <a:pt x="2773" y="9483"/>
                      <a:pt x="2773" y="10082"/>
                    </a:cubicBezTo>
                    <a:cubicBezTo>
                      <a:pt x="2773" y="10649"/>
                      <a:pt x="2301" y="11121"/>
                      <a:pt x="1734" y="11121"/>
                    </a:cubicBezTo>
                    <a:cubicBezTo>
                      <a:pt x="1198" y="11121"/>
                      <a:pt x="726" y="10649"/>
                      <a:pt x="726" y="10082"/>
                    </a:cubicBezTo>
                    <a:cubicBezTo>
                      <a:pt x="726" y="9483"/>
                      <a:pt x="1198" y="9042"/>
                      <a:pt x="1734" y="9042"/>
                    </a:cubicBezTo>
                    <a:close/>
                    <a:moveTo>
                      <a:pt x="5924" y="9042"/>
                    </a:moveTo>
                    <a:cubicBezTo>
                      <a:pt x="6522" y="9042"/>
                      <a:pt x="6932" y="9515"/>
                      <a:pt x="6932" y="10082"/>
                    </a:cubicBezTo>
                    <a:cubicBezTo>
                      <a:pt x="6932" y="10649"/>
                      <a:pt x="6459" y="11121"/>
                      <a:pt x="5924" y="11121"/>
                    </a:cubicBezTo>
                    <a:cubicBezTo>
                      <a:pt x="5357" y="11121"/>
                      <a:pt x="4884" y="10649"/>
                      <a:pt x="4884" y="10082"/>
                    </a:cubicBezTo>
                    <a:cubicBezTo>
                      <a:pt x="4884" y="9483"/>
                      <a:pt x="5325" y="9042"/>
                      <a:pt x="5924" y="9042"/>
                    </a:cubicBezTo>
                    <a:close/>
                    <a:moveTo>
                      <a:pt x="10145" y="9042"/>
                    </a:moveTo>
                    <a:cubicBezTo>
                      <a:pt x="10681" y="9042"/>
                      <a:pt x="11154" y="9483"/>
                      <a:pt x="11154" y="10082"/>
                    </a:cubicBezTo>
                    <a:cubicBezTo>
                      <a:pt x="11154" y="10649"/>
                      <a:pt x="10681" y="11121"/>
                      <a:pt x="10145" y="11121"/>
                    </a:cubicBezTo>
                    <a:cubicBezTo>
                      <a:pt x="9578" y="11121"/>
                      <a:pt x="9106" y="10649"/>
                      <a:pt x="9106" y="10082"/>
                    </a:cubicBezTo>
                    <a:cubicBezTo>
                      <a:pt x="9106" y="9483"/>
                      <a:pt x="9578" y="9042"/>
                      <a:pt x="10145" y="9042"/>
                    </a:cubicBezTo>
                    <a:close/>
                    <a:moveTo>
                      <a:pt x="5955" y="0"/>
                    </a:moveTo>
                    <a:cubicBezTo>
                      <a:pt x="4349" y="0"/>
                      <a:pt x="3088" y="1197"/>
                      <a:pt x="2868" y="2678"/>
                    </a:cubicBezTo>
                    <a:cubicBezTo>
                      <a:pt x="2647" y="4442"/>
                      <a:pt x="3908" y="6018"/>
                      <a:pt x="5640" y="6207"/>
                    </a:cubicBezTo>
                    <a:lnTo>
                      <a:pt x="5640" y="6963"/>
                    </a:lnTo>
                    <a:lnTo>
                      <a:pt x="2427" y="6963"/>
                    </a:lnTo>
                    <a:cubicBezTo>
                      <a:pt x="1828" y="6963"/>
                      <a:pt x="1387" y="7435"/>
                      <a:pt x="1387" y="7971"/>
                    </a:cubicBezTo>
                    <a:lnTo>
                      <a:pt x="1387" y="8380"/>
                    </a:lnTo>
                    <a:cubicBezTo>
                      <a:pt x="599" y="8538"/>
                      <a:pt x="1" y="9231"/>
                      <a:pt x="1" y="10082"/>
                    </a:cubicBezTo>
                    <a:cubicBezTo>
                      <a:pt x="1" y="11027"/>
                      <a:pt x="789" y="11846"/>
                      <a:pt x="1734" y="11846"/>
                    </a:cubicBezTo>
                    <a:cubicBezTo>
                      <a:pt x="2679" y="11846"/>
                      <a:pt x="3466" y="11058"/>
                      <a:pt x="3466" y="10082"/>
                    </a:cubicBezTo>
                    <a:cubicBezTo>
                      <a:pt x="3466" y="9231"/>
                      <a:pt x="2868" y="8538"/>
                      <a:pt x="2080" y="8380"/>
                    </a:cubicBezTo>
                    <a:lnTo>
                      <a:pt x="2080" y="7971"/>
                    </a:lnTo>
                    <a:cubicBezTo>
                      <a:pt x="2080" y="7782"/>
                      <a:pt x="2238" y="7624"/>
                      <a:pt x="2458" y="7624"/>
                    </a:cubicBezTo>
                    <a:lnTo>
                      <a:pt x="5609" y="7624"/>
                    </a:lnTo>
                    <a:lnTo>
                      <a:pt x="5609" y="8349"/>
                    </a:lnTo>
                    <a:cubicBezTo>
                      <a:pt x="4821" y="8506"/>
                      <a:pt x="4223" y="9200"/>
                      <a:pt x="4223" y="10019"/>
                    </a:cubicBezTo>
                    <a:cubicBezTo>
                      <a:pt x="4223" y="10964"/>
                      <a:pt x="5010" y="11814"/>
                      <a:pt x="5955" y="11814"/>
                    </a:cubicBezTo>
                    <a:cubicBezTo>
                      <a:pt x="6900" y="11814"/>
                      <a:pt x="7688" y="11027"/>
                      <a:pt x="7688" y="10019"/>
                    </a:cubicBezTo>
                    <a:cubicBezTo>
                      <a:pt x="7688" y="9200"/>
                      <a:pt x="7090" y="8506"/>
                      <a:pt x="6302" y="8349"/>
                    </a:cubicBezTo>
                    <a:lnTo>
                      <a:pt x="6302" y="7624"/>
                    </a:lnTo>
                    <a:lnTo>
                      <a:pt x="9452" y="7624"/>
                    </a:lnTo>
                    <a:cubicBezTo>
                      <a:pt x="9641" y="7624"/>
                      <a:pt x="9799" y="7782"/>
                      <a:pt x="9799" y="7971"/>
                    </a:cubicBezTo>
                    <a:lnTo>
                      <a:pt x="9799" y="8380"/>
                    </a:lnTo>
                    <a:cubicBezTo>
                      <a:pt x="9011" y="8538"/>
                      <a:pt x="8444" y="9231"/>
                      <a:pt x="8444" y="10082"/>
                    </a:cubicBezTo>
                    <a:cubicBezTo>
                      <a:pt x="8444" y="11027"/>
                      <a:pt x="9232" y="11846"/>
                      <a:pt x="10177" y="11846"/>
                    </a:cubicBezTo>
                    <a:cubicBezTo>
                      <a:pt x="11122" y="11846"/>
                      <a:pt x="11910" y="11058"/>
                      <a:pt x="11910" y="10082"/>
                    </a:cubicBezTo>
                    <a:cubicBezTo>
                      <a:pt x="11910" y="9231"/>
                      <a:pt x="11311" y="8538"/>
                      <a:pt x="10524" y="8380"/>
                    </a:cubicBezTo>
                    <a:lnTo>
                      <a:pt x="10524" y="7971"/>
                    </a:lnTo>
                    <a:cubicBezTo>
                      <a:pt x="10524" y="7404"/>
                      <a:pt x="10051" y="6963"/>
                      <a:pt x="9484" y="6963"/>
                    </a:cubicBezTo>
                    <a:lnTo>
                      <a:pt x="6333" y="6963"/>
                    </a:lnTo>
                    <a:lnTo>
                      <a:pt x="6333" y="6207"/>
                    </a:lnTo>
                    <a:cubicBezTo>
                      <a:pt x="7909" y="6049"/>
                      <a:pt x="9106" y="4726"/>
                      <a:pt x="9106" y="3088"/>
                    </a:cubicBezTo>
                    <a:cubicBezTo>
                      <a:pt x="9106" y="1355"/>
                      <a:pt x="7688" y="0"/>
                      <a:pt x="59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95" name="Google Shape;9213;p73">
                <a:extLst>
                  <a:ext uri="{FF2B5EF4-FFF2-40B4-BE49-F238E27FC236}">
                    <a16:creationId xmlns:a16="http://schemas.microsoft.com/office/drawing/2014/main" id="{0243FFC9-CC18-B7DE-07DE-B491A56C279B}"/>
                  </a:ext>
                </a:extLst>
              </p:cNvPr>
              <p:cNvGrpSpPr/>
              <p:nvPr/>
            </p:nvGrpSpPr>
            <p:grpSpPr>
              <a:xfrm>
                <a:off x="8378520" y="1688743"/>
                <a:ext cx="501923" cy="498881"/>
                <a:chOff x="5045775" y="1946400"/>
                <a:chExt cx="296950" cy="295150"/>
              </a:xfrm>
              <a:grpFill/>
            </p:grpSpPr>
            <p:sp>
              <p:nvSpPr>
                <p:cNvPr id="17792" name="Google Shape;9214;p73">
                  <a:extLst>
                    <a:ext uri="{FF2B5EF4-FFF2-40B4-BE49-F238E27FC236}">
                      <a16:creationId xmlns:a16="http://schemas.microsoft.com/office/drawing/2014/main" id="{3FAD330A-6EE5-5E17-24EB-B786D0D4B586}"/>
                    </a:ext>
                  </a:extLst>
                </p:cNvPr>
                <p:cNvSpPr/>
                <p:nvPr/>
              </p:nvSpPr>
              <p:spPr>
                <a:xfrm>
                  <a:off x="5113500" y="1998600"/>
                  <a:ext cx="160700" cy="1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8" extrusionOk="0">
                      <a:moveTo>
                        <a:pt x="3309" y="2079"/>
                      </a:moveTo>
                      <a:cubicBezTo>
                        <a:pt x="3718" y="2079"/>
                        <a:pt x="4033" y="2394"/>
                        <a:pt x="4033" y="2804"/>
                      </a:cubicBezTo>
                      <a:cubicBezTo>
                        <a:pt x="4033" y="3182"/>
                        <a:pt x="3718" y="3497"/>
                        <a:pt x="3309" y="3497"/>
                      </a:cubicBezTo>
                      <a:cubicBezTo>
                        <a:pt x="2931" y="3497"/>
                        <a:pt x="2616" y="3150"/>
                        <a:pt x="2616" y="2804"/>
                      </a:cubicBezTo>
                      <a:cubicBezTo>
                        <a:pt x="2616" y="2394"/>
                        <a:pt x="2931" y="2079"/>
                        <a:pt x="3309" y="2079"/>
                      </a:cubicBezTo>
                      <a:close/>
                      <a:moveTo>
                        <a:pt x="3403" y="662"/>
                      </a:moveTo>
                      <a:cubicBezTo>
                        <a:pt x="4726" y="662"/>
                        <a:pt x="5798" y="1764"/>
                        <a:pt x="5798" y="3119"/>
                      </a:cubicBezTo>
                      <a:cubicBezTo>
                        <a:pt x="5703" y="3655"/>
                        <a:pt x="5546" y="4222"/>
                        <a:pt x="5199" y="4663"/>
                      </a:cubicBezTo>
                      <a:cubicBezTo>
                        <a:pt x="5010" y="4253"/>
                        <a:pt x="4726" y="3938"/>
                        <a:pt x="4348" y="3686"/>
                      </a:cubicBezTo>
                      <a:cubicBezTo>
                        <a:pt x="4569" y="3466"/>
                        <a:pt x="4726" y="3119"/>
                        <a:pt x="4726" y="2741"/>
                      </a:cubicBezTo>
                      <a:cubicBezTo>
                        <a:pt x="4726" y="2016"/>
                        <a:pt x="4096" y="1386"/>
                        <a:pt x="3340" y="1386"/>
                      </a:cubicBezTo>
                      <a:cubicBezTo>
                        <a:pt x="2616" y="1386"/>
                        <a:pt x="1986" y="2016"/>
                        <a:pt x="1986" y="2741"/>
                      </a:cubicBezTo>
                      <a:cubicBezTo>
                        <a:pt x="1986" y="3119"/>
                        <a:pt x="2143" y="3466"/>
                        <a:pt x="2364" y="3686"/>
                      </a:cubicBezTo>
                      <a:cubicBezTo>
                        <a:pt x="1986" y="3907"/>
                        <a:pt x="1702" y="4253"/>
                        <a:pt x="1513" y="4663"/>
                      </a:cubicBezTo>
                      <a:cubicBezTo>
                        <a:pt x="1072" y="4096"/>
                        <a:pt x="883" y="3434"/>
                        <a:pt x="977" y="2772"/>
                      </a:cubicBezTo>
                      <a:cubicBezTo>
                        <a:pt x="1135" y="1670"/>
                        <a:pt x="2143" y="662"/>
                        <a:pt x="3403" y="662"/>
                      </a:cubicBezTo>
                      <a:close/>
                      <a:moveTo>
                        <a:pt x="3309" y="4190"/>
                      </a:moveTo>
                      <a:cubicBezTo>
                        <a:pt x="3939" y="4190"/>
                        <a:pt x="4443" y="4600"/>
                        <a:pt x="4663" y="5167"/>
                      </a:cubicBezTo>
                      <a:cubicBezTo>
                        <a:pt x="4254" y="5450"/>
                        <a:pt x="3781" y="5545"/>
                        <a:pt x="3309" y="5545"/>
                      </a:cubicBezTo>
                      <a:cubicBezTo>
                        <a:pt x="2836" y="5545"/>
                        <a:pt x="2364" y="5387"/>
                        <a:pt x="1986" y="5167"/>
                      </a:cubicBezTo>
                      <a:cubicBezTo>
                        <a:pt x="2143" y="4568"/>
                        <a:pt x="2679" y="4190"/>
                        <a:pt x="3309" y="4190"/>
                      </a:cubicBezTo>
                      <a:close/>
                      <a:moveTo>
                        <a:pt x="3309" y="0"/>
                      </a:moveTo>
                      <a:cubicBezTo>
                        <a:pt x="1733" y="0"/>
                        <a:pt x="410" y="1229"/>
                        <a:pt x="253" y="2678"/>
                      </a:cubicBezTo>
                      <a:cubicBezTo>
                        <a:pt x="1" y="4600"/>
                        <a:pt x="1450" y="6238"/>
                        <a:pt x="3309" y="6238"/>
                      </a:cubicBezTo>
                      <a:cubicBezTo>
                        <a:pt x="5042" y="6238"/>
                        <a:pt x="6428" y="4820"/>
                        <a:pt x="6428" y="3119"/>
                      </a:cubicBezTo>
                      <a:cubicBezTo>
                        <a:pt x="6428" y="1418"/>
                        <a:pt x="5042" y="0"/>
                        <a:pt x="33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3" name="Google Shape;9215;p73">
                  <a:extLst>
                    <a:ext uri="{FF2B5EF4-FFF2-40B4-BE49-F238E27FC236}">
                      <a16:creationId xmlns:a16="http://schemas.microsoft.com/office/drawing/2014/main" id="{2647FD92-DCFF-A44E-E1FF-2BC65BA07B82}"/>
                    </a:ext>
                  </a:extLst>
                </p:cNvPr>
                <p:cNvSpPr/>
                <p:nvPr/>
              </p:nvSpPr>
              <p:spPr>
                <a:xfrm>
                  <a:off x="5045775" y="1946400"/>
                  <a:ext cx="296950" cy="295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06" extrusionOk="0">
                      <a:moveTo>
                        <a:pt x="6018" y="765"/>
                      </a:moveTo>
                      <a:lnTo>
                        <a:pt x="6868" y="1426"/>
                      </a:lnTo>
                      <a:cubicBezTo>
                        <a:pt x="6963" y="1458"/>
                        <a:pt x="7026" y="1489"/>
                        <a:pt x="7152" y="1489"/>
                      </a:cubicBezTo>
                      <a:lnTo>
                        <a:pt x="8223" y="1332"/>
                      </a:lnTo>
                      <a:lnTo>
                        <a:pt x="8664" y="2372"/>
                      </a:lnTo>
                      <a:cubicBezTo>
                        <a:pt x="8696" y="2435"/>
                        <a:pt x="8790" y="2529"/>
                        <a:pt x="8853" y="2561"/>
                      </a:cubicBezTo>
                      <a:lnTo>
                        <a:pt x="9893" y="2970"/>
                      </a:lnTo>
                      <a:lnTo>
                        <a:pt x="9735" y="4073"/>
                      </a:lnTo>
                      <a:cubicBezTo>
                        <a:pt x="9735" y="4136"/>
                        <a:pt x="9735" y="4262"/>
                        <a:pt x="9798" y="4325"/>
                      </a:cubicBezTo>
                      <a:lnTo>
                        <a:pt x="10460" y="5207"/>
                      </a:lnTo>
                      <a:lnTo>
                        <a:pt x="9798" y="6058"/>
                      </a:lnTo>
                      <a:cubicBezTo>
                        <a:pt x="9767" y="6152"/>
                        <a:pt x="9735" y="6215"/>
                        <a:pt x="9735" y="6341"/>
                      </a:cubicBezTo>
                      <a:lnTo>
                        <a:pt x="9893" y="7444"/>
                      </a:lnTo>
                      <a:lnTo>
                        <a:pt x="8853" y="7853"/>
                      </a:lnTo>
                      <a:cubicBezTo>
                        <a:pt x="8790" y="7885"/>
                        <a:pt x="8696" y="7948"/>
                        <a:pt x="8664" y="8042"/>
                      </a:cubicBezTo>
                      <a:lnTo>
                        <a:pt x="8255" y="9051"/>
                      </a:lnTo>
                      <a:lnTo>
                        <a:pt x="7120" y="8893"/>
                      </a:lnTo>
                      <a:cubicBezTo>
                        <a:pt x="7057" y="8893"/>
                        <a:pt x="6931" y="8893"/>
                        <a:pt x="6837" y="8988"/>
                      </a:cubicBezTo>
                      <a:lnTo>
                        <a:pt x="5986" y="9649"/>
                      </a:lnTo>
                      <a:lnTo>
                        <a:pt x="5104" y="8988"/>
                      </a:lnTo>
                      <a:cubicBezTo>
                        <a:pt x="5041" y="8925"/>
                        <a:pt x="5010" y="8893"/>
                        <a:pt x="4915" y="8893"/>
                      </a:cubicBezTo>
                      <a:lnTo>
                        <a:pt x="4884" y="8893"/>
                      </a:lnTo>
                      <a:lnTo>
                        <a:pt x="3781" y="9051"/>
                      </a:lnTo>
                      <a:lnTo>
                        <a:pt x="3371" y="8042"/>
                      </a:lnTo>
                      <a:cubicBezTo>
                        <a:pt x="3340" y="7948"/>
                        <a:pt x="3277" y="7885"/>
                        <a:pt x="3182" y="7853"/>
                      </a:cubicBezTo>
                      <a:lnTo>
                        <a:pt x="2143" y="7444"/>
                      </a:lnTo>
                      <a:lnTo>
                        <a:pt x="2300" y="6341"/>
                      </a:lnTo>
                      <a:cubicBezTo>
                        <a:pt x="2300" y="6278"/>
                        <a:pt x="2300" y="6152"/>
                        <a:pt x="2237" y="6058"/>
                      </a:cubicBezTo>
                      <a:lnTo>
                        <a:pt x="1576" y="5207"/>
                      </a:lnTo>
                      <a:lnTo>
                        <a:pt x="2237" y="4325"/>
                      </a:lnTo>
                      <a:cubicBezTo>
                        <a:pt x="2269" y="4262"/>
                        <a:pt x="2300" y="4167"/>
                        <a:pt x="2300" y="4073"/>
                      </a:cubicBezTo>
                      <a:lnTo>
                        <a:pt x="2143" y="2970"/>
                      </a:lnTo>
                      <a:lnTo>
                        <a:pt x="3182" y="2561"/>
                      </a:lnTo>
                      <a:cubicBezTo>
                        <a:pt x="3277" y="2529"/>
                        <a:pt x="3340" y="2435"/>
                        <a:pt x="3371" y="2372"/>
                      </a:cubicBezTo>
                      <a:lnTo>
                        <a:pt x="3812" y="1332"/>
                      </a:lnTo>
                      <a:lnTo>
                        <a:pt x="4884" y="1489"/>
                      </a:lnTo>
                      <a:cubicBezTo>
                        <a:pt x="4947" y="1489"/>
                        <a:pt x="5073" y="1489"/>
                        <a:pt x="5167" y="1426"/>
                      </a:cubicBezTo>
                      <a:lnTo>
                        <a:pt x="6018" y="765"/>
                      </a:lnTo>
                      <a:close/>
                      <a:moveTo>
                        <a:pt x="2174" y="8168"/>
                      </a:moveTo>
                      <a:lnTo>
                        <a:pt x="2804" y="8420"/>
                      </a:lnTo>
                      <a:lnTo>
                        <a:pt x="3277" y="9586"/>
                      </a:lnTo>
                      <a:cubicBezTo>
                        <a:pt x="3308" y="9681"/>
                        <a:pt x="3434" y="9775"/>
                        <a:pt x="3529" y="9775"/>
                      </a:cubicBezTo>
                      <a:lnTo>
                        <a:pt x="2647" y="10720"/>
                      </a:lnTo>
                      <a:lnTo>
                        <a:pt x="2426" y="9649"/>
                      </a:lnTo>
                      <a:cubicBezTo>
                        <a:pt x="2395" y="9523"/>
                        <a:pt x="2332" y="9429"/>
                        <a:pt x="2174" y="9366"/>
                      </a:cubicBezTo>
                      <a:lnTo>
                        <a:pt x="1134" y="9177"/>
                      </a:lnTo>
                      <a:lnTo>
                        <a:pt x="2174" y="8168"/>
                      </a:lnTo>
                      <a:close/>
                      <a:moveTo>
                        <a:pt x="9861" y="8105"/>
                      </a:moveTo>
                      <a:lnTo>
                        <a:pt x="10901" y="9145"/>
                      </a:lnTo>
                      <a:lnTo>
                        <a:pt x="9893" y="9366"/>
                      </a:lnTo>
                      <a:cubicBezTo>
                        <a:pt x="9767" y="9429"/>
                        <a:pt x="9641" y="9492"/>
                        <a:pt x="9609" y="9649"/>
                      </a:cubicBezTo>
                      <a:lnTo>
                        <a:pt x="9389" y="10720"/>
                      </a:lnTo>
                      <a:lnTo>
                        <a:pt x="8507" y="9712"/>
                      </a:lnTo>
                      <a:cubicBezTo>
                        <a:pt x="8601" y="9712"/>
                        <a:pt x="8727" y="9649"/>
                        <a:pt x="8759" y="9523"/>
                      </a:cubicBezTo>
                      <a:lnTo>
                        <a:pt x="9231" y="8389"/>
                      </a:lnTo>
                      <a:lnTo>
                        <a:pt x="9861" y="8105"/>
                      </a:lnTo>
                      <a:close/>
                      <a:moveTo>
                        <a:pt x="6002" y="1"/>
                      </a:moveTo>
                      <a:cubicBezTo>
                        <a:pt x="5923" y="1"/>
                        <a:pt x="5844" y="24"/>
                        <a:pt x="5797" y="72"/>
                      </a:cubicBezTo>
                      <a:lnTo>
                        <a:pt x="4852" y="828"/>
                      </a:lnTo>
                      <a:lnTo>
                        <a:pt x="3623" y="670"/>
                      </a:lnTo>
                      <a:cubicBezTo>
                        <a:pt x="3607" y="667"/>
                        <a:pt x="3590" y="665"/>
                        <a:pt x="3573" y="665"/>
                      </a:cubicBezTo>
                      <a:cubicBezTo>
                        <a:pt x="3434" y="665"/>
                        <a:pt x="3305" y="775"/>
                        <a:pt x="3277" y="859"/>
                      </a:cubicBezTo>
                      <a:lnTo>
                        <a:pt x="2804" y="2025"/>
                      </a:lnTo>
                      <a:lnTo>
                        <a:pt x="1639" y="2498"/>
                      </a:lnTo>
                      <a:cubicBezTo>
                        <a:pt x="1481" y="2561"/>
                        <a:pt x="1418" y="2687"/>
                        <a:pt x="1450" y="2844"/>
                      </a:cubicBezTo>
                      <a:lnTo>
                        <a:pt x="1607" y="4073"/>
                      </a:lnTo>
                      <a:lnTo>
                        <a:pt x="851" y="5018"/>
                      </a:lnTo>
                      <a:cubicBezTo>
                        <a:pt x="788" y="5112"/>
                        <a:pt x="788" y="5333"/>
                        <a:pt x="851" y="5428"/>
                      </a:cubicBezTo>
                      <a:lnTo>
                        <a:pt x="1607" y="6373"/>
                      </a:lnTo>
                      <a:lnTo>
                        <a:pt x="1450" y="7601"/>
                      </a:lnTo>
                      <a:cubicBezTo>
                        <a:pt x="1450" y="7696"/>
                        <a:pt x="1450" y="7759"/>
                        <a:pt x="1481" y="7853"/>
                      </a:cubicBezTo>
                      <a:lnTo>
                        <a:pt x="189" y="9145"/>
                      </a:lnTo>
                      <a:cubicBezTo>
                        <a:pt x="0" y="9334"/>
                        <a:pt x="126" y="9649"/>
                        <a:pt x="347" y="9744"/>
                      </a:cubicBezTo>
                      <a:lnTo>
                        <a:pt x="1765" y="10059"/>
                      </a:lnTo>
                      <a:lnTo>
                        <a:pt x="2080" y="11539"/>
                      </a:lnTo>
                      <a:cubicBezTo>
                        <a:pt x="2099" y="11714"/>
                        <a:pt x="2250" y="11805"/>
                        <a:pt x="2407" y="11805"/>
                      </a:cubicBezTo>
                      <a:cubicBezTo>
                        <a:pt x="2505" y="11805"/>
                        <a:pt x="2606" y="11770"/>
                        <a:pt x="2678" y="11697"/>
                      </a:cubicBezTo>
                      <a:cubicBezTo>
                        <a:pt x="4410" y="9858"/>
                        <a:pt x="4587" y="9665"/>
                        <a:pt x="4601" y="9649"/>
                      </a:cubicBezTo>
                      <a:lnTo>
                        <a:pt x="4601" y="9649"/>
                      </a:lnTo>
                      <a:lnTo>
                        <a:pt x="4789" y="9618"/>
                      </a:lnTo>
                      <a:lnTo>
                        <a:pt x="5734" y="10374"/>
                      </a:lnTo>
                      <a:cubicBezTo>
                        <a:pt x="5829" y="10405"/>
                        <a:pt x="5860" y="10437"/>
                        <a:pt x="5955" y="10437"/>
                      </a:cubicBezTo>
                      <a:cubicBezTo>
                        <a:pt x="6018" y="10437"/>
                        <a:pt x="6112" y="10405"/>
                        <a:pt x="6144" y="10374"/>
                      </a:cubicBezTo>
                      <a:lnTo>
                        <a:pt x="7089" y="9618"/>
                      </a:lnTo>
                      <a:lnTo>
                        <a:pt x="7278" y="9649"/>
                      </a:lnTo>
                      <a:lnTo>
                        <a:pt x="9200" y="11697"/>
                      </a:lnTo>
                      <a:cubicBezTo>
                        <a:pt x="9284" y="11770"/>
                        <a:pt x="9388" y="11805"/>
                        <a:pt x="9485" y="11805"/>
                      </a:cubicBezTo>
                      <a:cubicBezTo>
                        <a:pt x="9640" y="11805"/>
                        <a:pt x="9779" y="11714"/>
                        <a:pt x="9798" y="11539"/>
                      </a:cubicBezTo>
                      <a:lnTo>
                        <a:pt x="10113" y="10059"/>
                      </a:lnTo>
                      <a:lnTo>
                        <a:pt x="11531" y="9744"/>
                      </a:lnTo>
                      <a:cubicBezTo>
                        <a:pt x="11815" y="9681"/>
                        <a:pt x="11878" y="9334"/>
                        <a:pt x="11689" y="9145"/>
                      </a:cubicBezTo>
                      <a:lnTo>
                        <a:pt x="10523" y="7853"/>
                      </a:lnTo>
                      <a:cubicBezTo>
                        <a:pt x="10554" y="7759"/>
                        <a:pt x="10586" y="7696"/>
                        <a:pt x="10554" y="7601"/>
                      </a:cubicBezTo>
                      <a:lnTo>
                        <a:pt x="10397" y="6373"/>
                      </a:lnTo>
                      <a:lnTo>
                        <a:pt x="11153" y="5428"/>
                      </a:lnTo>
                      <a:cubicBezTo>
                        <a:pt x="11216" y="5333"/>
                        <a:pt x="11216" y="5112"/>
                        <a:pt x="11153" y="5018"/>
                      </a:cubicBezTo>
                      <a:lnTo>
                        <a:pt x="10397" y="4073"/>
                      </a:lnTo>
                      <a:lnTo>
                        <a:pt x="10554" y="2844"/>
                      </a:lnTo>
                      <a:cubicBezTo>
                        <a:pt x="10586" y="2687"/>
                        <a:pt x="10460" y="2529"/>
                        <a:pt x="10365" y="2498"/>
                      </a:cubicBezTo>
                      <a:lnTo>
                        <a:pt x="9200" y="2025"/>
                      </a:lnTo>
                      <a:lnTo>
                        <a:pt x="8727" y="859"/>
                      </a:lnTo>
                      <a:cubicBezTo>
                        <a:pt x="8675" y="728"/>
                        <a:pt x="8578" y="662"/>
                        <a:pt x="8457" y="662"/>
                      </a:cubicBezTo>
                      <a:cubicBezTo>
                        <a:pt x="8432" y="662"/>
                        <a:pt x="8407" y="665"/>
                        <a:pt x="8381" y="670"/>
                      </a:cubicBezTo>
                      <a:lnTo>
                        <a:pt x="7152" y="828"/>
                      </a:lnTo>
                      <a:lnTo>
                        <a:pt x="6207" y="72"/>
                      </a:lnTo>
                      <a:cubicBezTo>
                        <a:pt x="6160" y="24"/>
                        <a:pt x="6081" y="1"/>
                        <a:pt x="600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96" name="Google Shape;9216;p73">
                <a:extLst>
                  <a:ext uri="{FF2B5EF4-FFF2-40B4-BE49-F238E27FC236}">
                    <a16:creationId xmlns:a16="http://schemas.microsoft.com/office/drawing/2014/main" id="{2184BBC2-2E66-6800-1BE1-FBF5736FA4B6}"/>
                  </a:ext>
                </a:extLst>
              </p:cNvPr>
              <p:cNvGrpSpPr/>
              <p:nvPr/>
            </p:nvGrpSpPr>
            <p:grpSpPr>
              <a:xfrm>
                <a:off x="8376514" y="2310252"/>
                <a:ext cx="505937" cy="442045"/>
                <a:chOff x="5046550" y="2327025"/>
                <a:chExt cx="299325" cy="261525"/>
              </a:xfrm>
              <a:grpFill/>
            </p:grpSpPr>
            <p:sp>
              <p:nvSpPr>
                <p:cNvPr id="17789" name="Google Shape;9217;p73">
                  <a:extLst>
                    <a:ext uri="{FF2B5EF4-FFF2-40B4-BE49-F238E27FC236}">
                      <a16:creationId xmlns:a16="http://schemas.microsoft.com/office/drawing/2014/main" id="{B1BF8EF9-FB2E-786F-6B92-7399F010ECF2}"/>
                    </a:ext>
                  </a:extLst>
                </p:cNvPr>
                <p:cNvSpPr/>
                <p:nvPr/>
              </p:nvSpPr>
              <p:spPr>
                <a:xfrm>
                  <a:off x="5046550" y="2448325"/>
                  <a:ext cx="297750" cy="14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5609" extrusionOk="0">
                      <a:moveTo>
                        <a:pt x="4569" y="1386"/>
                      </a:moveTo>
                      <a:cubicBezTo>
                        <a:pt x="4538" y="1575"/>
                        <a:pt x="4506" y="1828"/>
                        <a:pt x="4443" y="2111"/>
                      </a:cubicBezTo>
                      <a:lnTo>
                        <a:pt x="757" y="2111"/>
                      </a:lnTo>
                      <a:lnTo>
                        <a:pt x="757" y="1386"/>
                      </a:lnTo>
                      <a:close/>
                      <a:moveTo>
                        <a:pt x="11185" y="1386"/>
                      </a:moveTo>
                      <a:lnTo>
                        <a:pt x="11185" y="2111"/>
                      </a:lnTo>
                      <a:lnTo>
                        <a:pt x="7530" y="2111"/>
                      </a:lnTo>
                      <a:cubicBezTo>
                        <a:pt x="7467" y="1828"/>
                        <a:pt x="7436" y="1575"/>
                        <a:pt x="7373" y="1386"/>
                      </a:cubicBezTo>
                      <a:close/>
                      <a:moveTo>
                        <a:pt x="5955" y="725"/>
                      </a:moveTo>
                      <a:cubicBezTo>
                        <a:pt x="6270" y="725"/>
                        <a:pt x="6396" y="788"/>
                        <a:pt x="6491" y="1071"/>
                      </a:cubicBezTo>
                      <a:cubicBezTo>
                        <a:pt x="6743" y="1639"/>
                        <a:pt x="6900" y="2804"/>
                        <a:pt x="7247" y="4852"/>
                      </a:cubicBezTo>
                      <a:lnTo>
                        <a:pt x="4664" y="4852"/>
                      </a:lnTo>
                      <a:cubicBezTo>
                        <a:pt x="5010" y="2804"/>
                        <a:pt x="5168" y="1639"/>
                        <a:pt x="5388" y="1071"/>
                      </a:cubicBezTo>
                      <a:cubicBezTo>
                        <a:pt x="5514" y="788"/>
                        <a:pt x="5640" y="725"/>
                        <a:pt x="5955" y="725"/>
                      </a:cubicBezTo>
                      <a:close/>
                      <a:moveTo>
                        <a:pt x="5955" y="0"/>
                      </a:moveTo>
                      <a:cubicBezTo>
                        <a:pt x="5357" y="0"/>
                        <a:pt x="5010" y="221"/>
                        <a:pt x="4758" y="725"/>
                      </a:cubicBezTo>
                      <a:lnTo>
                        <a:pt x="347" y="725"/>
                      </a:lnTo>
                      <a:cubicBezTo>
                        <a:pt x="158" y="725"/>
                        <a:pt x="1" y="882"/>
                        <a:pt x="1" y="1071"/>
                      </a:cubicBezTo>
                      <a:lnTo>
                        <a:pt x="1" y="2458"/>
                      </a:lnTo>
                      <a:cubicBezTo>
                        <a:pt x="1" y="2647"/>
                        <a:pt x="158" y="2804"/>
                        <a:pt x="347" y="2804"/>
                      </a:cubicBezTo>
                      <a:lnTo>
                        <a:pt x="4254" y="2804"/>
                      </a:lnTo>
                      <a:cubicBezTo>
                        <a:pt x="4191" y="3371"/>
                        <a:pt x="4065" y="4064"/>
                        <a:pt x="3907" y="4884"/>
                      </a:cubicBezTo>
                      <a:lnTo>
                        <a:pt x="3498" y="4884"/>
                      </a:lnTo>
                      <a:cubicBezTo>
                        <a:pt x="3309" y="4884"/>
                        <a:pt x="3151" y="5041"/>
                        <a:pt x="3151" y="5262"/>
                      </a:cubicBezTo>
                      <a:cubicBezTo>
                        <a:pt x="3151" y="5451"/>
                        <a:pt x="3309" y="5608"/>
                        <a:pt x="3498" y="5608"/>
                      </a:cubicBezTo>
                      <a:lnTo>
                        <a:pt x="8350" y="5608"/>
                      </a:lnTo>
                      <a:cubicBezTo>
                        <a:pt x="8539" y="5608"/>
                        <a:pt x="8696" y="5451"/>
                        <a:pt x="8696" y="5262"/>
                      </a:cubicBezTo>
                      <a:cubicBezTo>
                        <a:pt x="8696" y="5041"/>
                        <a:pt x="8539" y="4884"/>
                        <a:pt x="8350" y="4884"/>
                      </a:cubicBezTo>
                      <a:lnTo>
                        <a:pt x="7972" y="4884"/>
                      </a:lnTo>
                      <a:cubicBezTo>
                        <a:pt x="7814" y="4064"/>
                        <a:pt x="7688" y="3403"/>
                        <a:pt x="7593" y="2804"/>
                      </a:cubicBezTo>
                      <a:lnTo>
                        <a:pt x="11500" y="2804"/>
                      </a:lnTo>
                      <a:cubicBezTo>
                        <a:pt x="11689" y="2804"/>
                        <a:pt x="11847" y="2647"/>
                        <a:pt x="11847" y="2458"/>
                      </a:cubicBezTo>
                      <a:lnTo>
                        <a:pt x="11847" y="1071"/>
                      </a:lnTo>
                      <a:cubicBezTo>
                        <a:pt x="11910" y="882"/>
                        <a:pt x="11752" y="725"/>
                        <a:pt x="11532" y="725"/>
                      </a:cubicBezTo>
                      <a:lnTo>
                        <a:pt x="7121" y="725"/>
                      </a:lnTo>
                      <a:cubicBezTo>
                        <a:pt x="6900" y="252"/>
                        <a:pt x="655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0" name="Google Shape;9218;p73">
                  <a:extLst>
                    <a:ext uri="{FF2B5EF4-FFF2-40B4-BE49-F238E27FC236}">
                      <a16:creationId xmlns:a16="http://schemas.microsoft.com/office/drawing/2014/main" id="{209F29CC-AE7A-391F-A207-4A8564AA2EEA}"/>
                    </a:ext>
                  </a:extLst>
                </p:cNvPr>
                <p:cNvSpPr/>
                <p:nvPr/>
              </p:nvSpPr>
              <p:spPr>
                <a:xfrm>
                  <a:off x="5241900" y="2327025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1985" y="725"/>
                      </a:moveTo>
                      <a:cubicBezTo>
                        <a:pt x="2394" y="725"/>
                        <a:pt x="2709" y="1040"/>
                        <a:pt x="2709" y="1450"/>
                      </a:cubicBezTo>
                      <a:cubicBezTo>
                        <a:pt x="2709" y="1828"/>
                        <a:pt x="2394" y="2143"/>
                        <a:pt x="1985" y="2143"/>
                      </a:cubicBezTo>
                      <a:cubicBezTo>
                        <a:pt x="1607" y="2143"/>
                        <a:pt x="1292" y="1828"/>
                        <a:pt x="1292" y="1450"/>
                      </a:cubicBezTo>
                      <a:cubicBezTo>
                        <a:pt x="1292" y="1040"/>
                        <a:pt x="1638" y="725"/>
                        <a:pt x="1985" y="725"/>
                      </a:cubicBezTo>
                      <a:close/>
                      <a:moveTo>
                        <a:pt x="1985" y="2804"/>
                      </a:moveTo>
                      <a:cubicBezTo>
                        <a:pt x="2741" y="2804"/>
                        <a:pt x="3371" y="3435"/>
                        <a:pt x="3371" y="4191"/>
                      </a:cubicBezTo>
                      <a:lnTo>
                        <a:pt x="630" y="4191"/>
                      </a:lnTo>
                      <a:cubicBezTo>
                        <a:pt x="630" y="3435"/>
                        <a:pt x="1260" y="2804"/>
                        <a:pt x="1985" y="2804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65"/>
                        <a:pt x="819" y="2111"/>
                        <a:pt x="1040" y="2332"/>
                      </a:cubicBezTo>
                      <a:cubicBezTo>
                        <a:pt x="410" y="2710"/>
                        <a:pt x="0" y="3372"/>
                        <a:pt x="0" y="4159"/>
                      </a:cubicBezTo>
                      <a:lnTo>
                        <a:pt x="0" y="4506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506"/>
                      </a:cubicBezTo>
                      <a:lnTo>
                        <a:pt x="4159" y="4159"/>
                      </a:lnTo>
                      <a:cubicBezTo>
                        <a:pt x="4096" y="3403"/>
                        <a:pt x="3655" y="2710"/>
                        <a:pt x="3025" y="2332"/>
                      </a:cubicBezTo>
                      <a:cubicBezTo>
                        <a:pt x="3245" y="2111"/>
                        <a:pt x="3403" y="1765"/>
                        <a:pt x="3403" y="1387"/>
                      </a:cubicBezTo>
                      <a:cubicBezTo>
                        <a:pt x="3403" y="631"/>
                        <a:pt x="2772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1" name="Google Shape;9219;p73">
                  <a:extLst>
                    <a:ext uri="{FF2B5EF4-FFF2-40B4-BE49-F238E27FC236}">
                      <a16:creationId xmlns:a16="http://schemas.microsoft.com/office/drawing/2014/main" id="{BCDDE940-E93A-A393-A9DC-370D88DA5847}"/>
                    </a:ext>
                  </a:extLst>
                </p:cNvPr>
                <p:cNvSpPr/>
                <p:nvPr/>
              </p:nvSpPr>
              <p:spPr>
                <a:xfrm>
                  <a:off x="5048925" y="2328600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2048" y="662"/>
                      </a:moveTo>
                      <a:cubicBezTo>
                        <a:pt x="2426" y="662"/>
                        <a:pt x="2741" y="977"/>
                        <a:pt x="2741" y="1387"/>
                      </a:cubicBezTo>
                      <a:cubicBezTo>
                        <a:pt x="2741" y="1765"/>
                        <a:pt x="2426" y="2080"/>
                        <a:pt x="2048" y="2080"/>
                      </a:cubicBezTo>
                      <a:cubicBezTo>
                        <a:pt x="1639" y="2080"/>
                        <a:pt x="1324" y="1765"/>
                        <a:pt x="1324" y="1387"/>
                      </a:cubicBezTo>
                      <a:cubicBezTo>
                        <a:pt x="1324" y="977"/>
                        <a:pt x="1670" y="662"/>
                        <a:pt x="2048" y="662"/>
                      </a:cubicBezTo>
                      <a:close/>
                      <a:moveTo>
                        <a:pt x="2048" y="2710"/>
                      </a:moveTo>
                      <a:cubicBezTo>
                        <a:pt x="2773" y="2710"/>
                        <a:pt x="3403" y="3340"/>
                        <a:pt x="3403" y="4096"/>
                      </a:cubicBezTo>
                      <a:lnTo>
                        <a:pt x="662" y="4096"/>
                      </a:lnTo>
                      <a:cubicBezTo>
                        <a:pt x="662" y="3340"/>
                        <a:pt x="1292" y="2710"/>
                        <a:pt x="2048" y="2710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33"/>
                        <a:pt x="882" y="2080"/>
                        <a:pt x="1134" y="2332"/>
                      </a:cubicBezTo>
                      <a:cubicBezTo>
                        <a:pt x="410" y="2647"/>
                        <a:pt x="0" y="3340"/>
                        <a:pt x="0" y="4128"/>
                      </a:cubicBezTo>
                      <a:lnTo>
                        <a:pt x="0" y="4474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474"/>
                      </a:cubicBezTo>
                      <a:lnTo>
                        <a:pt x="4159" y="4128"/>
                      </a:lnTo>
                      <a:cubicBezTo>
                        <a:pt x="4159" y="3340"/>
                        <a:pt x="3718" y="2678"/>
                        <a:pt x="3088" y="2332"/>
                      </a:cubicBezTo>
                      <a:cubicBezTo>
                        <a:pt x="3340" y="2080"/>
                        <a:pt x="3497" y="1733"/>
                        <a:pt x="3497" y="1387"/>
                      </a:cubicBezTo>
                      <a:cubicBezTo>
                        <a:pt x="3497" y="631"/>
                        <a:pt x="2867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7" name="Google Shape;9220;p73">
                <a:extLst>
                  <a:ext uri="{FF2B5EF4-FFF2-40B4-BE49-F238E27FC236}">
                    <a16:creationId xmlns:a16="http://schemas.microsoft.com/office/drawing/2014/main" id="{66E34820-7D1C-59F4-8B7B-47275F5EFEF1}"/>
                  </a:ext>
                </a:extLst>
              </p:cNvPr>
              <p:cNvSpPr/>
              <p:nvPr/>
            </p:nvSpPr>
            <p:spPr>
              <a:xfrm>
                <a:off x="8489608" y="2923979"/>
                <a:ext cx="279612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6617" h="11878" extrusionOk="0">
                    <a:moveTo>
                      <a:pt x="2962" y="725"/>
                    </a:moveTo>
                    <a:lnTo>
                      <a:pt x="2489" y="2111"/>
                    </a:lnTo>
                    <a:lnTo>
                      <a:pt x="1575" y="2111"/>
                    </a:lnTo>
                    <a:lnTo>
                      <a:pt x="1103" y="725"/>
                    </a:lnTo>
                    <a:close/>
                    <a:moveTo>
                      <a:pt x="3277" y="3529"/>
                    </a:moveTo>
                    <a:lnTo>
                      <a:pt x="5892" y="6144"/>
                    </a:lnTo>
                    <a:lnTo>
                      <a:pt x="5892" y="6616"/>
                    </a:lnTo>
                    <a:lnTo>
                      <a:pt x="5419" y="6616"/>
                    </a:lnTo>
                    <a:lnTo>
                      <a:pt x="3434" y="4663"/>
                    </a:lnTo>
                    <a:lnTo>
                      <a:pt x="3277" y="3529"/>
                    </a:lnTo>
                    <a:close/>
                    <a:moveTo>
                      <a:pt x="2458" y="2804"/>
                    </a:moveTo>
                    <a:lnTo>
                      <a:pt x="3434" y="9357"/>
                    </a:lnTo>
                    <a:lnTo>
                      <a:pt x="2048" y="10964"/>
                    </a:lnTo>
                    <a:lnTo>
                      <a:pt x="693" y="9357"/>
                    </a:lnTo>
                    <a:lnTo>
                      <a:pt x="1670" y="2804"/>
                    </a:lnTo>
                    <a:close/>
                    <a:moveTo>
                      <a:pt x="693" y="0"/>
                    </a:moveTo>
                    <a:cubicBezTo>
                      <a:pt x="567" y="0"/>
                      <a:pt x="473" y="32"/>
                      <a:pt x="410" y="158"/>
                    </a:cubicBezTo>
                    <a:cubicBezTo>
                      <a:pt x="315" y="252"/>
                      <a:pt x="315" y="378"/>
                      <a:pt x="378" y="473"/>
                    </a:cubicBezTo>
                    <a:lnTo>
                      <a:pt x="1040" y="2489"/>
                    </a:lnTo>
                    <a:lnTo>
                      <a:pt x="0" y="9389"/>
                    </a:lnTo>
                    <a:cubicBezTo>
                      <a:pt x="0" y="9452"/>
                      <a:pt x="0" y="9578"/>
                      <a:pt x="95" y="9672"/>
                    </a:cubicBezTo>
                    <a:lnTo>
                      <a:pt x="1828" y="11751"/>
                    </a:lnTo>
                    <a:cubicBezTo>
                      <a:pt x="1891" y="11814"/>
                      <a:pt x="1985" y="11877"/>
                      <a:pt x="2080" y="11877"/>
                    </a:cubicBezTo>
                    <a:cubicBezTo>
                      <a:pt x="2206" y="11877"/>
                      <a:pt x="2300" y="11814"/>
                      <a:pt x="2363" y="11751"/>
                    </a:cubicBezTo>
                    <a:lnTo>
                      <a:pt x="4096" y="9672"/>
                    </a:lnTo>
                    <a:cubicBezTo>
                      <a:pt x="4190" y="9578"/>
                      <a:pt x="4190" y="9483"/>
                      <a:pt x="4190" y="9389"/>
                    </a:cubicBezTo>
                    <a:lnTo>
                      <a:pt x="3623" y="5797"/>
                    </a:lnTo>
                    <a:lnTo>
                      <a:pt x="5041" y="7183"/>
                    </a:lnTo>
                    <a:cubicBezTo>
                      <a:pt x="5136" y="7246"/>
                      <a:pt x="5199" y="7309"/>
                      <a:pt x="5293" y="7309"/>
                    </a:cubicBezTo>
                    <a:lnTo>
                      <a:pt x="6270" y="7309"/>
                    </a:lnTo>
                    <a:cubicBezTo>
                      <a:pt x="6459" y="7309"/>
                      <a:pt x="6616" y="7152"/>
                      <a:pt x="6616" y="6931"/>
                    </a:cubicBezTo>
                    <a:lnTo>
                      <a:pt x="6616" y="5955"/>
                    </a:lnTo>
                    <a:cubicBezTo>
                      <a:pt x="6616" y="5892"/>
                      <a:pt x="6585" y="5766"/>
                      <a:pt x="6490" y="5734"/>
                    </a:cubicBezTo>
                    <a:lnTo>
                      <a:pt x="3119" y="2426"/>
                    </a:lnTo>
                    <a:lnTo>
                      <a:pt x="3749" y="473"/>
                    </a:lnTo>
                    <a:cubicBezTo>
                      <a:pt x="3781" y="378"/>
                      <a:pt x="3749" y="252"/>
                      <a:pt x="3718" y="158"/>
                    </a:cubicBezTo>
                    <a:cubicBezTo>
                      <a:pt x="3623" y="95"/>
                      <a:pt x="3560" y="0"/>
                      <a:pt x="34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98" name="Google Shape;9221;p73">
                <a:extLst>
                  <a:ext uri="{FF2B5EF4-FFF2-40B4-BE49-F238E27FC236}">
                    <a16:creationId xmlns:a16="http://schemas.microsoft.com/office/drawing/2014/main" id="{7037DE14-B328-BABE-31B2-568C5F277739}"/>
                  </a:ext>
                </a:extLst>
              </p:cNvPr>
              <p:cNvGrpSpPr/>
              <p:nvPr/>
            </p:nvGrpSpPr>
            <p:grpSpPr>
              <a:xfrm>
                <a:off x="10278360" y="2925316"/>
                <a:ext cx="503276" cy="499261"/>
                <a:chOff x="6167350" y="2672800"/>
                <a:chExt cx="297750" cy="295375"/>
              </a:xfrm>
              <a:grpFill/>
            </p:grpSpPr>
            <p:sp>
              <p:nvSpPr>
                <p:cNvPr id="17784" name="Google Shape;9222;p73">
                  <a:extLst>
                    <a:ext uri="{FF2B5EF4-FFF2-40B4-BE49-F238E27FC236}">
                      <a16:creationId xmlns:a16="http://schemas.microsoft.com/office/drawing/2014/main" id="{AC2146FD-05DC-B353-F937-3D358EBD334C}"/>
                    </a:ext>
                  </a:extLst>
                </p:cNvPr>
                <p:cNvSpPr/>
                <p:nvPr/>
              </p:nvSpPr>
              <p:spPr>
                <a:xfrm>
                  <a:off x="6167350" y="2672800"/>
                  <a:ext cx="22685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4" h="11815" extrusionOk="0">
                      <a:moveTo>
                        <a:pt x="4537" y="725"/>
                      </a:moveTo>
                      <a:cubicBezTo>
                        <a:pt x="4758" y="725"/>
                        <a:pt x="4915" y="882"/>
                        <a:pt x="4915" y="1071"/>
                      </a:cubicBezTo>
                      <a:cubicBezTo>
                        <a:pt x="4915" y="1260"/>
                        <a:pt x="5073" y="1418"/>
                        <a:pt x="5262" y="1418"/>
                      </a:cubicBezTo>
                      <a:lnTo>
                        <a:pt x="5955" y="1418"/>
                      </a:lnTo>
                      <a:cubicBezTo>
                        <a:pt x="6175" y="1418"/>
                        <a:pt x="6333" y="1575"/>
                        <a:pt x="6333" y="1796"/>
                      </a:cubicBezTo>
                      <a:cubicBezTo>
                        <a:pt x="6333" y="1985"/>
                        <a:pt x="6175" y="2142"/>
                        <a:pt x="5955" y="2142"/>
                      </a:cubicBezTo>
                      <a:lnTo>
                        <a:pt x="3119" y="2142"/>
                      </a:lnTo>
                      <a:cubicBezTo>
                        <a:pt x="2930" y="2142"/>
                        <a:pt x="2773" y="1985"/>
                        <a:pt x="2773" y="1796"/>
                      </a:cubicBezTo>
                      <a:cubicBezTo>
                        <a:pt x="2773" y="1575"/>
                        <a:pt x="2930" y="1418"/>
                        <a:pt x="3151" y="1418"/>
                      </a:cubicBezTo>
                      <a:lnTo>
                        <a:pt x="3844" y="1418"/>
                      </a:lnTo>
                      <a:cubicBezTo>
                        <a:pt x="4033" y="1418"/>
                        <a:pt x="4191" y="1260"/>
                        <a:pt x="4191" y="1071"/>
                      </a:cubicBezTo>
                      <a:cubicBezTo>
                        <a:pt x="4191" y="882"/>
                        <a:pt x="4348" y="725"/>
                        <a:pt x="4537" y="725"/>
                      </a:cubicBezTo>
                      <a:close/>
                      <a:moveTo>
                        <a:pt x="8066" y="2111"/>
                      </a:moveTo>
                      <a:cubicBezTo>
                        <a:pt x="8255" y="2111"/>
                        <a:pt x="8412" y="2268"/>
                        <a:pt x="8412" y="2458"/>
                      </a:cubicBezTo>
                      <a:lnTo>
                        <a:pt x="8412" y="10806"/>
                      </a:lnTo>
                      <a:lnTo>
                        <a:pt x="8381" y="10806"/>
                      </a:lnTo>
                      <a:cubicBezTo>
                        <a:pt x="8381" y="10995"/>
                        <a:pt x="8223" y="11153"/>
                        <a:pt x="8034" y="11153"/>
                      </a:cubicBezTo>
                      <a:lnTo>
                        <a:pt x="1040" y="11153"/>
                      </a:lnTo>
                      <a:cubicBezTo>
                        <a:pt x="851" y="11153"/>
                        <a:pt x="693" y="10995"/>
                        <a:pt x="693" y="10806"/>
                      </a:cubicBezTo>
                      <a:lnTo>
                        <a:pt x="693" y="2458"/>
                      </a:lnTo>
                      <a:cubicBezTo>
                        <a:pt x="693" y="2268"/>
                        <a:pt x="851" y="2111"/>
                        <a:pt x="1040" y="2111"/>
                      </a:cubicBezTo>
                      <a:lnTo>
                        <a:pt x="2143" y="2111"/>
                      </a:lnTo>
                      <a:cubicBezTo>
                        <a:pt x="2300" y="2489"/>
                        <a:pt x="2647" y="2804"/>
                        <a:pt x="3119" y="2804"/>
                      </a:cubicBezTo>
                      <a:lnTo>
                        <a:pt x="5986" y="2804"/>
                      </a:lnTo>
                      <a:cubicBezTo>
                        <a:pt x="6396" y="2804"/>
                        <a:pt x="6805" y="2521"/>
                        <a:pt x="6963" y="2111"/>
                      </a:cubicBezTo>
                      <a:close/>
                      <a:moveTo>
                        <a:pt x="4506" y="0"/>
                      </a:moveTo>
                      <a:cubicBezTo>
                        <a:pt x="4096" y="0"/>
                        <a:pt x="3686" y="284"/>
                        <a:pt x="3529" y="725"/>
                      </a:cubicBezTo>
                      <a:lnTo>
                        <a:pt x="3088" y="725"/>
                      </a:lnTo>
                      <a:cubicBezTo>
                        <a:pt x="2678" y="725"/>
                        <a:pt x="2269" y="1008"/>
                        <a:pt x="2111" y="1418"/>
                      </a:cubicBezTo>
                      <a:lnTo>
                        <a:pt x="1009" y="1418"/>
                      </a:lnTo>
                      <a:cubicBezTo>
                        <a:pt x="410" y="1418"/>
                        <a:pt x="0" y="1890"/>
                        <a:pt x="0" y="2458"/>
                      </a:cubicBezTo>
                      <a:lnTo>
                        <a:pt x="0" y="10806"/>
                      </a:lnTo>
                      <a:cubicBezTo>
                        <a:pt x="0" y="11405"/>
                        <a:pt x="473" y="11814"/>
                        <a:pt x="1009" y="11814"/>
                      </a:cubicBezTo>
                      <a:lnTo>
                        <a:pt x="7971" y="11814"/>
                      </a:lnTo>
                      <a:cubicBezTo>
                        <a:pt x="8570" y="11814"/>
                        <a:pt x="9011" y="11342"/>
                        <a:pt x="9011" y="10806"/>
                      </a:cubicBezTo>
                      <a:lnTo>
                        <a:pt x="9011" y="2458"/>
                      </a:lnTo>
                      <a:cubicBezTo>
                        <a:pt x="9074" y="1859"/>
                        <a:pt x="8601" y="1418"/>
                        <a:pt x="8034" y="1418"/>
                      </a:cubicBezTo>
                      <a:lnTo>
                        <a:pt x="6931" y="1418"/>
                      </a:lnTo>
                      <a:cubicBezTo>
                        <a:pt x="6774" y="1040"/>
                        <a:pt x="6396" y="725"/>
                        <a:pt x="5923" y="725"/>
                      </a:cubicBezTo>
                      <a:lnTo>
                        <a:pt x="5545" y="725"/>
                      </a:lnTo>
                      <a:cubicBezTo>
                        <a:pt x="5514" y="567"/>
                        <a:pt x="5388" y="441"/>
                        <a:pt x="5262" y="315"/>
                      </a:cubicBezTo>
                      <a:cubicBezTo>
                        <a:pt x="5073" y="126"/>
                        <a:pt x="4789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5" name="Google Shape;9223;p73">
                  <a:extLst>
                    <a:ext uri="{FF2B5EF4-FFF2-40B4-BE49-F238E27FC236}">
                      <a16:creationId xmlns:a16="http://schemas.microsoft.com/office/drawing/2014/main" id="{3E57F1F5-90DD-9D3E-405A-62D3C9E5218C}"/>
                    </a:ext>
                  </a:extLst>
                </p:cNvPr>
                <p:cNvSpPr/>
                <p:nvPr/>
              </p:nvSpPr>
              <p:spPr>
                <a:xfrm>
                  <a:off x="6201225" y="2762575"/>
                  <a:ext cx="5277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1986" extrusionOk="0">
                      <a:moveTo>
                        <a:pt x="406" y="1"/>
                      </a:moveTo>
                      <a:cubicBezTo>
                        <a:pt x="315" y="1"/>
                        <a:pt x="221" y="32"/>
                        <a:pt x="158" y="95"/>
                      </a:cubicBezTo>
                      <a:cubicBezTo>
                        <a:pt x="63" y="190"/>
                        <a:pt x="63" y="442"/>
                        <a:pt x="158" y="568"/>
                      </a:cubicBezTo>
                      <a:lnTo>
                        <a:pt x="599" y="977"/>
                      </a:lnTo>
                      <a:lnTo>
                        <a:pt x="158" y="1418"/>
                      </a:lnTo>
                      <a:cubicBezTo>
                        <a:pt x="0" y="1544"/>
                        <a:pt x="0" y="1733"/>
                        <a:pt x="158" y="1891"/>
                      </a:cubicBezTo>
                      <a:cubicBezTo>
                        <a:pt x="221" y="1954"/>
                        <a:pt x="315" y="1985"/>
                        <a:pt x="406" y="1985"/>
                      </a:cubicBezTo>
                      <a:cubicBezTo>
                        <a:pt x="496" y="1985"/>
                        <a:pt x="583" y="1954"/>
                        <a:pt x="630" y="1891"/>
                      </a:cubicBezTo>
                      <a:lnTo>
                        <a:pt x="1071" y="1450"/>
                      </a:lnTo>
                      <a:lnTo>
                        <a:pt x="1512" y="1891"/>
                      </a:lnTo>
                      <a:cubicBezTo>
                        <a:pt x="1575" y="1954"/>
                        <a:pt x="1662" y="1985"/>
                        <a:pt x="1749" y="1985"/>
                      </a:cubicBezTo>
                      <a:cubicBezTo>
                        <a:pt x="1835" y="1985"/>
                        <a:pt x="1922" y="1954"/>
                        <a:pt x="1985" y="1891"/>
                      </a:cubicBezTo>
                      <a:cubicBezTo>
                        <a:pt x="2111" y="1765"/>
                        <a:pt x="2111" y="1544"/>
                        <a:pt x="1985" y="1418"/>
                      </a:cubicBezTo>
                      <a:lnTo>
                        <a:pt x="1544" y="977"/>
                      </a:lnTo>
                      <a:lnTo>
                        <a:pt x="1985" y="568"/>
                      </a:lnTo>
                      <a:cubicBezTo>
                        <a:pt x="2111" y="442"/>
                        <a:pt x="2111" y="190"/>
                        <a:pt x="1985" y="95"/>
                      </a:cubicBezTo>
                      <a:cubicBezTo>
                        <a:pt x="1922" y="32"/>
                        <a:pt x="1835" y="1"/>
                        <a:pt x="1749" y="1"/>
                      </a:cubicBezTo>
                      <a:cubicBezTo>
                        <a:pt x="1662" y="1"/>
                        <a:pt x="1575" y="32"/>
                        <a:pt x="1512" y="95"/>
                      </a:cubicBezTo>
                      <a:lnTo>
                        <a:pt x="1071" y="505"/>
                      </a:lnTo>
                      <a:lnTo>
                        <a:pt x="630" y="95"/>
                      </a:lnTo>
                      <a:cubicBezTo>
                        <a:pt x="583" y="32"/>
                        <a:pt x="496" y="1"/>
                        <a:pt x="4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6" name="Google Shape;9224;p73">
                  <a:extLst>
                    <a:ext uri="{FF2B5EF4-FFF2-40B4-BE49-F238E27FC236}">
                      <a16:creationId xmlns:a16="http://schemas.microsoft.com/office/drawing/2014/main" id="{BD647321-D9DF-0DFF-136C-5D433F42D45C}"/>
                    </a:ext>
                  </a:extLst>
                </p:cNvPr>
                <p:cNvSpPr/>
                <p:nvPr/>
              </p:nvSpPr>
              <p:spPr>
                <a:xfrm>
                  <a:off x="6308325" y="288230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63" y="0"/>
                      </a:moveTo>
                      <a:cubicBezTo>
                        <a:pt x="276" y="0"/>
                        <a:pt x="190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lnTo>
                        <a:pt x="568" y="1009"/>
                      </a:lnTo>
                      <a:lnTo>
                        <a:pt x="127" y="1450"/>
                      </a:lnTo>
                      <a:cubicBezTo>
                        <a:pt x="1" y="1544"/>
                        <a:pt x="1" y="1796"/>
                        <a:pt x="127" y="1891"/>
                      </a:cubicBezTo>
                      <a:cubicBezTo>
                        <a:pt x="190" y="1954"/>
                        <a:pt x="276" y="1985"/>
                        <a:pt x="363" y="1985"/>
                      </a:cubicBezTo>
                      <a:cubicBezTo>
                        <a:pt x="450" y="1985"/>
                        <a:pt x="536" y="1954"/>
                        <a:pt x="599" y="1891"/>
                      </a:cubicBezTo>
                      <a:lnTo>
                        <a:pt x="1040" y="1481"/>
                      </a:lnTo>
                      <a:lnTo>
                        <a:pt x="1481" y="1891"/>
                      </a:lnTo>
                      <a:cubicBezTo>
                        <a:pt x="1529" y="1954"/>
                        <a:pt x="1615" y="1985"/>
                        <a:pt x="1706" y="1985"/>
                      </a:cubicBezTo>
                      <a:cubicBezTo>
                        <a:pt x="1797" y="1985"/>
                        <a:pt x="1891" y="1954"/>
                        <a:pt x="1954" y="1891"/>
                      </a:cubicBezTo>
                      <a:cubicBezTo>
                        <a:pt x="2049" y="1796"/>
                        <a:pt x="2049" y="1544"/>
                        <a:pt x="1954" y="1450"/>
                      </a:cubicBezTo>
                      <a:lnTo>
                        <a:pt x="1513" y="1009"/>
                      </a:lnTo>
                      <a:lnTo>
                        <a:pt x="1954" y="567"/>
                      </a:lnTo>
                      <a:cubicBezTo>
                        <a:pt x="2049" y="441"/>
                        <a:pt x="2049" y="252"/>
                        <a:pt x="1954" y="95"/>
                      </a:cubicBezTo>
                      <a:cubicBezTo>
                        <a:pt x="1891" y="32"/>
                        <a:pt x="1804" y="0"/>
                        <a:pt x="1718" y="0"/>
                      </a:cubicBezTo>
                      <a:cubicBezTo>
                        <a:pt x="1631" y="0"/>
                        <a:pt x="1544" y="32"/>
                        <a:pt x="1481" y="95"/>
                      </a:cubicBezTo>
                      <a:lnTo>
                        <a:pt x="1040" y="536"/>
                      </a:lnTo>
                      <a:lnTo>
                        <a:pt x="599" y="95"/>
                      </a:lnTo>
                      <a:cubicBezTo>
                        <a:pt x="536" y="32"/>
                        <a:pt x="450" y="0"/>
                        <a:pt x="3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7" name="Google Shape;9225;p73">
                  <a:extLst>
                    <a:ext uri="{FF2B5EF4-FFF2-40B4-BE49-F238E27FC236}">
                      <a16:creationId xmlns:a16="http://schemas.microsoft.com/office/drawing/2014/main" id="{A9D91F3E-19A6-3941-85F3-65CFEEAD2E6D}"/>
                    </a:ext>
                  </a:extLst>
                </p:cNvPr>
                <p:cNvSpPr/>
                <p:nvPr/>
              </p:nvSpPr>
              <p:spPr>
                <a:xfrm>
                  <a:off x="6200425" y="2759425"/>
                  <a:ext cx="156775" cy="17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95" extrusionOk="0">
                      <a:moveTo>
                        <a:pt x="1103" y="5609"/>
                      </a:moveTo>
                      <a:cubicBezTo>
                        <a:pt x="1292" y="5609"/>
                        <a:pt x="1450" y="5766"/>
                        <a:pt x="1450" y="5955"/>
                      </a:cubicBezTo>
                      <a:cubicBezTo>
                        <a:pt x="1450" y="6144"/>
                        <a:pt x="1292" y="6302"/>
                        <a:pt x="1103" y="6302"/>
                      </a:cubicBezTo>
                      <a:cubicBezTo>
                        <a:pt x="914" y="6302"/>
                        <a:pt x="757" y="6144"/>
                        <a:pt x="757" y="5955"/>
                      </a:cubicBezTo>
                      <a:cubicBezTo>
                        <a:pt x="757" y="5766"/>
                        <a:pt x="914" y="5609"/>
                        <a:pt x="1103" y="5609"/>
                      </a:cubicBezTo>
                      <a:close/>
                      <a:moveTo>
                        <a:pt x="5325" y="1"/>
                      </a:moveTo>
                      <a:cubicBezTo>
                        <a:pt x="5230" y="1"/>
                        <a:pt x="5136" y="64"/>
                        <a:pt x="5073" y="127"/>
                      </a:cubicBezTo>
                      <a:lnTo>
                        <a:pt x="4380" y="851"/>
                      </a:lnTo>
                      <a:cubicBezTo>
                        <a:pt x="4254" y="946"/>
                        <a:pt x="4254" y="1198"/>
                        <a:pt x="4380" y="1324"/>
                      </a:cubicBezTo>
                      <a:cubicBezTo>
                        <a:pt x="4443" y="1371"/>
                        <a:pt x="4529" y="1395"/>
                        <a:pt x="4616" y="1395"/>
                      </a:cubicBezTo>
                      <a:cubicBezTo>
                        <a:pt x="4703" y="1395"/>
                        <a:pt x="4789" y="1371"/>
                        <a:pt x="4852" y="1324"/>
                      </a:cubicBezTo>
                      <a:lnTo>
                        <a:pt x="4978" y="1198"/>
                      </a:lnTo>
                      <a:lnTo>
                        <a:pt x="4978" y="2458"/>
                      </a:lnTo>
                      <a:cubicBezTo>
                        <a:pt x="4978" y="2647"/>
                        <a:pt x="4821" y="2805"/>
                        <a:pt x="4600" y="2805"/>
                      </a:cubicBezTo>
                      <a:lnTo>
                        <a:pt x="1765" y="2805"/>
                      </a:lnTo>
                      <a:cubicBezTo>
                        <a:pt x="1513" y="2805"/>
                        <a:pt x="1229" y="2931"/>
                        <a:pt x="1040" y="3120"/>
                      </a:cubicBezTo>
                      <a:cubicBezTo>
                        <a:pt x="820" y="3309"/>
                        <a:pt x="725" y="3592"/>
                        <a:pt x="725" y="3876"/>
                      </a:cubicBezTo>
                      <a:lnTo>
                        <a:pt x="725" y="4978"/>
                      </a:lnTo>
                      <a:cubicBezTo>
                        <a:pt x="316" y="5136"/>
                        <a:pt x="1" y="5482"/>
                        <a:pt x="1" y="5955"/>
                      </a:cubicBezTo>
                      <a:cubicBezTo>
                        <a:pt x="1" y="6554"/>
                        <a:pt x="473" y="6995"/>
                        <a:pt x="1040" y="6995"/>
                      </a:cubicBezTo>
                      <a:cubicBezTo>
                        <a:pt x="1607" y="6995"/>
                        <a:pt x="2048" y="6522"/>
                        <a:pt x="2048" y="5955"/>
                      </a:cubicBezTo>
                      <a:cubicBezTo>
                        <a:pt x="2048" y="5514"/>
                        <a:pt x="1765" y="5136"/>
                        <a:pt x="1355" y="4978"/>
                      </a:cubicBezTo>
                      <a:lnTo>
                        <a:pt x="1355" y="3876"/>
                      </a:lnTo>
                      <a:cubicBezTo>
                        <a:pt x="1355" y="3687"/>
                        <a:pt x="1513" y="3529"/>
                        <a:pt x="1702" y="3529"/>
                      </a:cubicBezTo>
                      <a:lnTo>
                        <a:pt x="4537" y="3529"/>
                      </a:lnTo>
                      <a:cubicBezTo>
                        <a:pt x="5136" y="3529"/>
                        <a:pt x="5545" y="3057"/>
                        <a:pt x="5545" y="2490"/>
                      </a:cubicBezTo>
                      <a:lnTo>
                        <a:pt x="5545" y="1229"/>
                      </a:lnTo>
                      <a:lnTo>
                        <a:pt x="5671" y="1355"/>
                      </a:lnTo>
                      <a:cubicBezTo>
                        <a:pt x="5734" y="1418"/>
                        <a:pt x="5821" y="1450"/>
                        <a:pt x="5908" y="1450"/>
                      </a:cubicBezTo>
                      <a:cubicBezTo>
                        <a:pt x="5994" y="1450"/>
                        <a:pt x="6081" y="1418"/>
                        <a:pt x="6144" y="1355"/>
                      </a:cubicBezTo>
                      <a:cubicBezTo>
                        <a:pt x="6270" y="1229"/>
                        <a:pt x="6270" y="1009"/>
                        <a:pt x="6144" y="883"/>
                      </a:cubicBezTo>
                      <a:lnTo>
                        <a:pt x="5545" y="127"/>
                      </a:lnTo>
                      <a:cubicBezTo>
                        <a:pt x="5482" y="64"/>
                        <a:pt x="5388" y="1"/>
                        <a:pt x="53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8" name="Google Shape;9226;p73">
                  <a:extLst>
                    <a:ext uri="{FF2B5EF4-FFF2-40B4-BE49-F238E27FC236}">
                      <a16:creationId xmlns:a16="http://schemas.microsoft.com/office/drawing/2014/main" id="{19448EAF-840E-6962-70CC-96EAEE1F72A5}"/>
                    </a:ext>
                  </a:extLst>
                </p:cNvPr>
                <p:cNvSpPr/>
                <p:nvPr/>
              </p:nvSpPr>
              <p:spPr>
                <a:xfrm>
                  <a:off x="6412300" y="2742900"/>
                  <a:ext cx="52800" cy="2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8349" extrusionOk="0">
                      <a:moveTo>
                        <a:pt x="1009" y="662"/>
                      </a:moveTo>
                      <a:cubicBezTo>
                        <a:pt x="1229" y="662"/>
                        <a:pt x="1387" y="819"/>
                        <a:pt x="1387" y="1040"/>
                      </a:cubicBezTo>
                      <a:lnTo>
                        <a:pt x="1387" y="1386"/>
                      </a:lnTo>
                      <a:lnTo>
                        <a:pt x="662" y="1386"/>
                      </a:lnTo>
                      <a:lnTo>
                        <a:pt x="662" y="1040"/>
                      </a:ln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387" y="2048"/>
                      </a:moveTo>
                      <a:lnTo>
                        <a:pt x="1387" y="6017"/>
                      </a:lnTo>
                      <a:cubicBezTo>
                        <a:pt x="1261" y="5986"/>
                        <a:pt x="1142" y="5970"/>
                        <a:pt x="1024" y="5970"/>
                      </a:cubicBezTo>
                      <a:cubicBezTo>
                        <a:pt x="906" y="5970"/>
                        <a:pt x="788" y="5986"/>
                        <a:pt x="662" y="6017"/>
                      </a:cubicBezTo>
                      <a:lnTo>
                        <a:pt x="662" y="2048"/>
                      </a:lnTo>
                      <a:close/>
                      <a:moveTo>
                        <a:pt x="1009" y="6711"/>
                      </a:moveTo>
                      <a:cubicBezTo>
                        <a:pt x="1103" y="6711"/>
                        <a:pt x="1166" y="6711"/>
                        <a:pt x="1261" y="6742"/>
                      </a:cubicBezTo>
                      <a:lnTo>
                        <a:pt x="1009" y="7246"/>
                      </a:lnTo>
                      <a:lnTo>
                        <a:pt x="788" y="6742"/>
                      </a:lnTo>
                      <a:cubicBezTo>
                        <a:pt x="851" y="6711"/>
                        <a:pt x="946" y="6711"/>
                        <a:pt x="1009" y="6711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6616"/>
                      </a:lnTo>
                      <a:cubicBezTo>
                        <a:pt x="0" y="6648"/>
                        <a:pt x="0" y="6742"/>
                        <a:pt x="32" y="6774"/>
                      </a:cubicBezTo>
                      <a:lnTo>
                        <a:pt x="757" y="8160"/>
                      </a:lnTo>
                      <a:cubicBezTo>
                        <a:pt x="788" y="8286"/>
                        <a:pt x="946" y="8349"/>
                        <a:pt x="1040" y="8349"/>
                      </a:cubicBezTo>
                      <a:cubicBezTo>
                        <a:pt x="1166" y="8349"/>
                        <a:pt x="1292" y="8286"/>
                        <a:pt x="1355" y="8160"/>
                      </a:cubicBezTo>
                      <a:lnTo>
                        <a:pt x="2080" y="6774"/>
                      </a:lnTo>
                      <a:cubicBezTo>
                        <a:pt x="2111" y="6742"/>
                        <a:pt x="2111" y="6648"/>
                        <a:pt x="2111" y="6616"/>
                      </a:cubicBezTo>
                      <a:lnTo>
                        <a:pt x="2111" y="1040"/>
                      </a:ln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99" name="Google Shape;9227;p73">
                <a:extLst>
                  <a:ext uri="{FF2B5EF4-FFF2-40B4-BE49-F238E27FC236}">
                    <a16:creationId xmlns:a16="http://schemas.microsoft.com/office/drawing/2014/main" id="{73F0655E-6EDA-C5D1-ACDF-3DA89251BBEB}"/>
                  </a:ext>
                </a:extLst>
              </p:cNvPr>
              <p:cNvGrpSpPr/>
              <p:nvPr/>
            </p:nvGrpSpPr>
            <p:grpSpPr>
              <a:xfrm>
                <a:off x="2672056" y="1687222"/>
                <a:ext cx="497951" cy="501923"/>
                <a:chOff x="1777925" y="1953700"/>
                <a:chExt cx="294600" cy="296950"/>
              </a:xfrm>
              <a:grpFill/>
            </p:grpSpPr>
            <p:sp>
              <p:nvSpPr>
                <p:cNvPr id="17780" name="Google Shape;9228;p73">
                  <a:extLst>
                    <a:ext uri="{FF2B5EF4-FFF2-40B4-BE49-F238E27FC236}">
                      <a16:creationId xmlns:a16="http://schemas.microsoft.com/office/drawing/2014/main" id="{CE81207F-18F6-8D53-9E05-4E7BDD16ACA5}"/>
                    </a:ext>
                  </a:extLst>
                </p:cNvPr>
                <p:cNvSpPr/>
                <p:nvPr/>
              </p:nvSpPr>
              <p:spPr>
                <a:xfrm>
                  <a:off x="1794450" y="2052125"/>
                  <a:ext cx="278075" cy="19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3" h="7941" extrusionOk="0">
                      <a:moveTo>
                        <a:pt x="10545" y="1"/>
                      </a:moveTo>
                      <a:cubicBezTo>
                        <a:pt x="10499" y="1"/>
                        <a:pt x="10449" y="11"/>
                        <a:pt x="10397" y="33"/>
                      </a:cubicBezTo>
                      <a:cubicBezTo>
                        <a:pt x="10208" y="64"/>
                        <a:pt x="10145" y="253"/>
                        <a:pt x="10177" y="474"/>
                      </a:cubicBezTo>
                      <a:cubicBezTo>
                        <a:pt x="10334" y="1009"/>
                        <a:pt x="10460" y="1514"/>
                        <a:pt x="10460" y="1986"/>
                      </a:cubicBezTo>
                      <a:cubicBezTo>
                        <a:pt x="10460" y="4885"/>
                        <a:pt x="8129" y="7247"/>
                        <a:pt x="5199" y="7247"/>
                      </a:cubicBezTo>
                      <a:cubicBezTo>
                        <a:pt x="3561" y="7247"/>
                        <a:pt x="2017" y="6460"/>
                        <a:pt x="1040" y="5137"/>
                      </a:cubicBezTo>
                      <a:lnTo>
                        <a:pt x="1734" y="5137"/>
                      </a:lnTo>
                      <a:cubicBezTo>
                        <a:pt x="1954" y="5137"/>
                        <a:pt x="2112" y="4979"/>
                        <a:pt x="2112" y="4790"/>
                      </a:cubicBezTo>
                      <a:cubicBezTo>
                        <a:pt x="2112" y="4601"/>
                        <a:pt x="1954" y="4444"/>
                        <a:pt x="1734" y="4444"/>
                      </a:cubicBezTo>
                      <a:lnTo>
                        <a:pt x="379" y="4444"/>
                      </a:lnTo>
                      <a:cubicBezTo>
                        <a:pt x="158" y="4444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79" y="6523"/>
                      </a:cubicBezTo>
                      <a:cubicBezTo>
                        <a:pt x="568" y="6523"/>
                        <a:pt x="725" y="6365"/>
                        <a:pt x="725" y="6176"/>
                      </a:cubicBezTo>
                      <a:lnTo>
                        <a:pt x="725" y="5830"/>
                      </a:lnTo>
                      <a:cubicBezTo>
                        <a:pt x="1860" y="7184"/>
                        <a:pt x="3529" y="7941"/>
                        <a:pt x="5199" y="7941"/>
                      </a:cubicBezTo>
                      <a:cubicBezTo>
                        <a:pt x="8476" y="7941"/>
                        <a:pt x="11122" y="5294"/>
                        <a:pt x="11122" y="2049"/>
                      </a:cubicBezTo>
                      <a:cubicBezTo>
                        <a:pt x="11122" y="1482"/>
                        <a:pt x="11028" y="883"/>
                        <a:pt x="10839" y="253"/>
                      </a:cubicBezTo>
                      <a:cubicBezTo>
                        <a:pt x="10814" y="109"/>
                        <a:pt x="10698" y="1"/>
                        <a:pt x="105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1" name="Google Shape;9229;p73">
                  <a:extLst>
                    <a:ext uri="{FF2B5EF4-FFF2-40B4-BE49-F238E27FC236}">
                      <a16:creationId xmlns:a16="http://schemas.microsoft.com/office/drawing/2014/main" id="{5A169894-ACAA-AADE-BEA3-3C3509894546}"/>
                    </a:ext>
                  </a:extLst>
                </p:cNvPr>
                <p:cNvSpPr/>
                <p:nvPr/>
              </p:nvSpPr>
              <p:spPr>
                <a:xfrm>
                  <a:off x="1777925" y="1953700"/>
                  <a:ext cx="278050" cy="19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47" extrusionOk="0">
                      <a:moveTo>
                        <a:pt x="5892" y="0"/>
                      </a:moveTo>
                      <a:cubicBezTo>
                        <a:pt x="2647" y="0"/>
                        <a:pt x="0" y="2615"/>
                        <a:pt x="0" y="5892"/>
                      </a:cubicBezTo>
                      <a:cubicBezTo>
                        <a:pt x="0" y="6459"/>
                        <a:pt x="63" y="7026"/>
                        <a:pt x="284" y="7656"/>
                      </a:cubicBezTo>
                      <a:cubicBezTo>
                        <a:pt x="310" y="7869"/>
                        <a:pt x="450" y="7947"/>
                        <a:pt x="606" y="7947"/>
                      </a:cubicBezTo>
                      <a:cubicBezTo>
                        <a:pt x="635" y="7947"/>
                        <a:pt x="664" y="7944"/>
                        <a:pt x="693" y="7939"/>
                      </a:cubicBezTo>
                      <a:cubicBezTo>
                        <a:pt x="914" y="7908"/>
                        <a:pt x="977" y="7719"/>
                        <a:pt x="945" y="7498"/>
                      </a:cubicBezTo>
                      <a:cubicBezTo>
                        <a:pt x="788" y="6963"/>
                        <a:pt x="662" y="6459"/>
                        <a:pt x="662" y="5923"/>
                      </a:cubicBezTo>
                      <a:cubicBezTo>
                        <a:pt x="662" y="3056"/>
                        <a:pt x="2993" y="693"/>
                        <a:pt x="5923" y="693"/>
                      </a:cubicBezTo>
                      <a:cubicBezTo>
                        <a:pt x="7561" y="693"/>
                        <a:pt x="9105" y="1481"/>
                        <a:pt x="10082" y="2773"/>
                      </a:cubicBezTo>
                      <a:lnTo>
                        <a:pt x="9389" y="2773"/>
                      </a:lnTo>
                      <a:cubicBezTo>
                        <a:pt x="9168" y="2773"/>
                        <a:pt x="9011" y="2930"/>
                        <a:pt x="9011" y="3151"/>
                      </a:cubicBezTo>
                      <a:cubicBezTo>
                        <a:pt x="9011" y="3340"/>
                        <a:pt x="9168" y="3497"/>
                        <a:pt x="9389" y="3497"/>
                      </a:cubicBezTo>
                      <a:lnTo>
                        <a:pt x="10743" y="3497"/>
                      </a:lnTo>
                      <a:cubicBezTo>
                        <a:pt x="10964" y="3497"/>
                        <a:pt x="11121" y="3340"/>
                        <a:pt x="11121" y="3151"/>
                      </a:cubicBezTo>
                      <a:lnTo>
                        <a:pt x="11121" y="1765"/>
                      </a:lnTo>
                      <a:cubicBezTo>
                        <a:pt x="11121" y="1575"/>
                        <a:pt x="10964" y="1418"/>
                        <a:pt x="10743" y="1418"/>
                      </a:cubicBezTo>
                      <a:cubicBezTo>
                        <a:pt x="10554" y="1418"/>
                        <a:pt x="10397" y="1575"/>
                        <a:pt x="10397" y="1765"/>
                      </a:cubicBezTo>
                      <a:lnTo>
                        <a:pt x="10397" y="2111"/>
                      </a:lnTo>
                      <a:cubicBezTo>
                        <a:pt x="9263" y="725"/>
                        <a:pt x="7593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2" name="Google Shape;9230;p73">
                  <a:extLst>
                    <a:ext uri="{FF2B5EF4-FFF2-40B4-BE49-F238E27FC236}">
                      <a16:creationId xmlns:a16="http://schemas.microsoft.com/office/drawing/2014/main" id="{AAE829AE-78C8-64CC-997E-FB4516E9986B}"/>
                    </a:ext>
                  </a:extLst>
                </p:cNvPr>
                <p:cNvSpPr/>
                <p:nvPr/>
              </p:nvSpPr>
              <p:spPr>
                <a:xfrm>
                  <a:off x="1829125" y="2006475"/>
                  <a:ext cx="191400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6" h="7656" extrusionOk="0">
                      <a:moveTo>
                        <a:pt x="4190" y="693"/>
                      </a:moveTo>
                      <a:cubicBezTo>
                        <a:pt x="4757" y="788"/>
                        <a:pt x="5324" y="1008"/>
                        <a:pt x="5797" y="1386"/>
                      </a:cubicBezTo>
                      <a:lnTo>
                        <a:pt x="5545" y="1607"/>
                      </a:lnTo>
                      <a:cubicBezTo>
                        <a:pt x="5450" y="1733"/>
                        <a:pt x="5450" y="1953"/>
                        <a:pt x="5545" y="2079"/>
                      </a:cubicBezTo>
                      <a:cubicBezTo>
                        <a:pt x="5608" y="2142"/>
                        <a:pt x="5702" y="2174"/>
                        <a:pt x="5793" y="2174"/>
                      </a:cubicBezTo>
                      <a:cubicBezTo>
                        <a:pt x="5884" y="2174"/>
                        <a:pt x="5970" y="2142"/>
                        <a:pt x="6017" y="2079"/>
                      </a:cubicBezTo>
                      <a:lnTo>
                        <a:pt x="6270" y="1859"/>
                      </a:lnTo>
                      <a:cubicBezTo>
                        <a:pt x="6616" y="2268"/>
                        <a:pt x="6868" y="2835"/>
                        <a:pt x="6931" y="3466"/>
                      </a:cubicBezTo>
                      <a:lnTo>
                        <a:pt x="6616" y="3466"/>
                      </a:lnTo>
                      <a:cubicBezTo>
                        <a:pt x="6427" y="3466"/>
                        <a:pt x="6270" y="3623"/>
                        <a:pt x="6270" y="3812"/>
                      </a:cubicBezTo>
                      <a:cubicBezTo>
                        <a:pt x="6270" y="4001"/>
                        <a:pt x="6427" y="4159"/>
                        <a:pt x="6616" y="4159"/>
                      </a:cubicBezTo>
                      <a:lnTo>
                        <a:pt x="6931" y="4159"/>
                      </a:lnTo>
                      <a:cubicBezTo>
                        <a:pt x="6868" y="4757"/>
                        <a:pt x="6616" y="5324"/>
                        <a:pt x="6270" y="5797"/>
                      </a:cubicBezTo>
                      <a:lnTo>
                        <a:pt x="6017" y="5545"/>
                      </a:lnTo>
                      <a:cubicBezTo>
                        <a:pt x="5970" y="5482"/>
                        <a:pt x="5884" y="5450"/>
                        <a:pt x="5793" y="5450"/>
                      </a:cubicBezTo>
                      <a:cubicBezTo>
                        <a:pt x="5702" y="5450"/>
                        <a:pt x="5608" y="5482"/>
                        <a:pt x="5545" y="5545"/>
                      </a:cubicBezTo>
                      <a:cubicBezTo>
                        <a:pt x="5450" y="5671"/>
                        <a:pt x="5450" y="5923"/>
                        <a:pt x="5545" y="6017"/>
                      </a:cubicBezTo>
                      <a:lnTo>
                        <a:pt x="5797" y="6270"/>
                      </a:lnTo>
                      <a:cubicBezTo>
                        <a:pt x="5356" y="6616"/>
                        <a:pt x="4820" y="6837"/>
                        <a:pt x="4190" y="6931"/>
                      </a:cubicBezTo>
                      <a:lnTo>
                        <a:pt x="4190" y="6616"/>
                      </a:lnTo>
                      <a:cubicBezTo>
                        <a:pt x="4190" y="6427"/>
                        <a:pt x="4033" y="6270"/>
                        <a:pt x="3812" y="6270"/>
                      </a:cubicBezTo>
                      <a:cubicBezTo>
                        <a:pt x="3623" y="6270"/>
                        <a:pt x="3466" y="6427"/>
                        <a:pt x="3466" y="6616"/>
                      </a:cubicBezTo>
                      <a:lnTo>
                        <a:pt x="3466" y="6931"/>
                      </a:lnTo>
                      <a:cubicBezTo>
                        <a:pt x="2867" y="6837"/>
                        <a:pt x="2331" y="6616"/>
                        <a:pt x="1859" y="6270"/>
                      </a:cubicBezTo>
                      <a:lnTo>
                        <a:pt x="2079" y="6017"/>
                      </a:lnTo>
                      <a:cubicBezTo>
                        <a:pt x="2205" y="5891"/>
                        <a:pt x="2205" y="5671"/>
                        <a:pt x="2079" y="5545"/>
                      </a:cubicBezTo>
                      <a:cubicBezTo>
                        <a:pt x="2032" y="5482"/>
                        <a:pt x="1945" y="5450"/>
                        <a:pt x="1855" y="5450"/>
                      </a:cubicBezTo>
                      <a:cubicBezTo>
                        <a:pt x="1764" y="5450"/>
                        <a:pt x="1670" y="5482"/>
                        <a:pt x="1607" y="5545"/>
                      </a:cubicBezTo>
                      <a:lnTo>
                        <a:pt x="1386" y="5797"/>
                      </a:lnTo>
                      <a:cubicBezTo>
                        <a:pt x="1040" y="5356"/>
                        <a:pt x="788" y="4789"/>
                        <a:pt x="725" y="4159"/>
                      </a:cubicBezTo>
                      <a:lnTo>
                        <a:pt x="1040" y="4159"/>
                      </a:lnTo>
                      <a:cubicBezTo>
                        <a:pt x="1229" y="4159"/>
                        <a:pt x="1386" y="4001"/>
                        <a:pt x="1386" y="3812"/>
                      </a:cubicBezTo>
                      <a:cubicBezTo>
                        <a:pt x="1386" y="3623"/>
                        <a:pt x="1229" y="3466"/>
                        <a:pt x="1040" y="3466"/>
                      </a:cubicBezTo>
                      <a:lnTo>
                        <a:pt x="725" y="3466"/>
                      </a:lnTo>
                      <a:cubicBezTo>
                        <a:pt x="788" y="2867"/>
                        <a:pt x="1040" y="2331"/>
                        <a:pt x="1386" y="1859"/>
                      </a:cubicBezTo>
                      <a:lnTo>
                        <a:pt x="1607" y="2079"/>
                      </a:lnTo>
                      <a:cubicBezTo>
                        <a:pt x="1701" y="2174"/>
                        <a:pt x="1764" y="2205"/>
                        <a:pt x="1859" y="2205"/>
                      </a:cubicBezTo>
                      <a:cubicBezTo>
                        <a:pt x="1922" y="2205"/>
                        <a:pt x="2048" y="2174"/>
                        <a:pt x="2079" y="2079"/>
                      </a:cubicBezTo>
                      <a:cubicBezTo>
                        <a:pt x="2205" y="1953"/>
                        <a:pt x="2205" y="1733"/>
                        <a:pt x="2079" y="1607"/>
                      </a:cubicBezTo>
                      <a:lnTo>
                        <a:pt x="1859" y="1386"/>
                      </a:lnTo>
                      <a:cubicBezTo>
                        <a:pt x="2300" y="1008"/>
                        <a:pt x="2835" y="788"/>
                        <a:pt x="3466" y="693"/>
                      </a:cubicBezTo>
                      <a:lnTo>
                        <a:pt x="3466" y="1008"/>
                      </a:lnTo>
                      <a:cubicBezTo>
                        <a:pt x="3466" y="1229"/>
                        <a:pt x="3623" y="1386"/>
                        <a:pt x="3812" y="1386"/>
                      </a:cubicBezTo>
                      <a:cubicBezTo>
                        <a:pt x="4033" y="1386"/>
                        <a:pt x="4190" y="1229"/>
                        <a:pt x="4190" y="1008"/>
                      </a:cubicBezTo>
                      <a:lnTo>
                        <a:pt x="4190" y="693"/>
                      </a:lnTo>
                      <a:close/>
                      <a:moveTo>
                        <a:pt x="3812" y="0"/>
                      </a:moveTo>
                      <a:cubicBezTo>
                        <a:pt x="1733" y="0"/>
                        <a:pt x="0" y="1701"/>
                        <a:pt x="0" y="3812"/>
                      </a:cubicBezTo>
                      <a:cubicBezTo>
                        <a:pt x="0" y="5923"/>
                        <a:pt x="1701" y="7656"/>
                        <a:pt x="3812" y="7656"/>
                      </a:cubicBezTo>
                      <a:cubicBezTo>
                        <a:pt x="5923" y="7656"/>
                        <a:pt x="7656" y="5954"/>
                        <a:pt x="7656" y="3812"/>
                      </a:cubicBezTo>
                      <a:cubicBezTo>
                        <a:pt x="7656" y="1733"/>
                        <a:pt x="5954" y="0"/>
                        <a:pt x="38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3" name="Google Shape;9231;p73">
                  <a:extLst>
                    <a:ext uri="{FF2B5EF4-FFF2-40B4-BE49-F238E27FC236}">
                      <a16:creationId xmlns:a16="http://schemas.microsoft.com/office/drawing/2014/main" id="{8A9C0DB5-C053-0BDD-E88A-3242214C12A3}"/>
                    </a:ext>
                  </a:extLst>
                </p:cNvPr>
                <p:cNvSpPr/>
                <p:nvPr/>
              </p:nvSpPr>
              <p:spPr>
                <a:xfrm>
                  <a:off x="1915750" y="2058450"/>
                  <a:ext cx="35475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2112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47" y="2111"/>
                      </a:cubicBezTo>
                      <a:lnTo>
                        <a:pt x="1072" y="2111"/>
                      </a:lnTo>
                      <a:cubicBezTo>
                        <a:pt x="1261" y="2111"/>
                        <a:pt x="1418" y="1954"/>
                        <a:pt x="1418" y="1733"/>
                      </a:cubicBezTo>
                      <a:cubicBezTo>
                        <a:pt x="1418" y="1544"/>
                        <a:pt x="1261" y="1387"/>
                        <a:pt x="1072" y="1387"/>
                      </a:cubicBezTo>
                      <a:lnTo>
                        <a:pt x="725" y="1387"/>
                      </a:lnTo>
                      <a:lnTo>
                        <a:pt x="725" y="378"/>
                      </a:lnTo>
                      <a:cubicBezTo>
                        <a:pt x="725" y="158"/>
                        <a:pt x="568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0" name="Google Shape;9232;p73">
                <a:extLst>
                  <a:ext uri="{FF2B5EF4-FFF2-40B4-BE49-F238E27FC236}">
                    <a16:creationId xmlns:a16="http://schemas.microsoft.com/office/drawing/2014/main" id="{BDDE475B-D6AD-2E2A-1710-20CF825C5067}"/>
                  </a:ext>
                </a:extLst>
              </p:cNvPr>
              <p:cNvGrpSpPr/>
              <p:nvPr/>
            </p:nvGrpSpPr>
            <p:grpSpPr>
              <a:xfrm>
                <a:off x="2694705" y="2282300"/>
                <a:ext cx="452652" cy="497951"/>
                <a:chOff x="1790525" y="2319150"/>
                <a:chExt cx="267800" cy="294600"/>
              </a:xfrm>
              <a:grpFill/>
            </p:grpSpPr>
            <p:sp>
              <p:nvSpPr>
                <p:cNvPr id="17778" name="Google Shape;9233;p73">
                  <a:extLst>
                    <a:ext uri="{FF2B5EF4-FFF2-40B4-BE49-F238E27FC236}">
                      <a16:creationId xmlns:a16="http://schemas.microsoft.com/office/drawing/2014/main" id="{FEA3D7CA-E8BF-5679-B13C-69BC8FF8B4AE}"/>
                    </a:ext>
                  </a:extLst>
                </p:cNvPr>
                <p:cNvSpPr/>
                <p:nvPr/>
              </p:nvSpPr>
              <p:spPr>
                <a:xfrm>
                  <a:off x="1881100" y="2423125"/>
                  <a:ext cx="882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207" extrusionOk="0">
                      <a:moveTo>
                        <a:pt x="1418" y="1323"/>
                      </a:moveTo>
                      <a:lnTo>
                        <a:pt x="1418" y="2741"/>
                      </a:lnTo>
                      <a:lnTo>
                        <a:pt x="1072" y="2741"/>
                      </a:lnTo>
                      <a:cubicBezTo>
                        <a:pt x="882" y="2741"/>
                        <a:pt x="725" y="2583"/>
                        <a:pt x="725" y="2394"/>
                      </a:cubicBezTo>
                      <a:lnTo>
                        <a:pt x="725" y="1701"/>
                      </a:lnTo>
                      <a:cubicBezTo>
                        <a:pt x="725" y="1481"/>
                        <a:pt x="882" y="1323"/>
                        <a:pt x="1072" y="1323"/>
                      </a:cubicBezTo>
                      <a:close/>
                      <a:moveTo>
                        <a:pt x="2458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lnTo>
                        <a:pt x="2804" y="4537"/>
                      </a:lnTo>
                      <a:cubicBezTo>
                        <a:pt x="2804" y="4726"/>
                        <a:pt x="2647" y="4883"/>
                        <a:pt x="2458" y="4883"/>
                      </a:cubicBezTo>
                      <a:lnTo>
                        <a:pt x="2111" y="4883"/>
                      </a:lnTo>
                      <a:lnTo>
                        <a:pt x="2111" y="3466"/>
                      </a:lnTo>
                      <a:close/>
                      <a:moveTo>
                        <a:pt x="1796" y="0"/>
                      </a:moveTo>
                      <a:cubicBezTo>
                        <a:pt x="1576" y="0"/>
                        <a:pt x="1418" y="158"/>
                        <a:pt x="1418" y="347"/>
                      </a:cubicBezTo>
                      <a:lnTo>
                        <a:pt x="1418" y="693"/>
                      </a:lnTo>
                      <a:lnTo>
                        <a:pt x="1072" y="693"/>
                      </a:lnTo>
                      <a:cubicBezTo>
                        <a:pt x="473" y="693"/>
                        <a:pt x="63" y="1166"/>
                        <a:pt x="63" y="1733"/>
                      </a:cubicBezTo>
                      <a:lnTo>
                        <a:pt x="63" y="2426"/>
                      </a:lnTo>
                      <a:cubicBezTo>
                        <a:pt x="63" y="3025"/>
                        <a:pt x="536" y="3466"/>
                        <a:pt x="1072" y="3466"/>
                      </a:cubicBezTo>
                      <a:lnTo>
                        <a:pt x="1418" y="3466"/>
                      </a:lnTo>
                      <a:lnTo>
                        <a:pt x="1418" y="4852"/>
                      </a:lnTo>
                      <a:lnTo>
                        <a:pt x="1072" y="4852"/>
                      </a:lnTo>
                      <a:cubicBezTo>
                        <a:pt x="882" y="4852"/>
                        <a:pt x="725" y="4694"/>
                        <a:pt x="725" y="4474"/>
                      </a:cubicBezTo>
                      <a:cubicBezTo>
                        <a:pt x="725" y="4285"/>
                        <a:pt x="567" y="4127"/>
                        <a:pt x="378" y="4127"/>
                      </a:cubicBezTo>
                      <a:cubicBezTo>
                        <a:pt x="158" y="4127"/>
                        <a:pt x="0" y="4285"/>
                        <a:pt x="0" y="4474"/>
                      </a:cubicBezTo>
                      <a:cubicBezTo>
                        <a:pt x="0" y="5072"/>
                        <a:pt x="473" y="5513"/>
                        <a:pt x="1040" y="5513"/>
                      </a:cubicBezTo>
                      <a:lnTo>
                        <a:pt x="1387" y="5513"/>
                      </a:lnTo>
                      <a:lnTo>
                        <a:pt x="1387" y="5860"/>
                      </a:lnTo>
                      <a:cubicBezTo>
                        <a:pt x="1387" y="6049"/>
                        <a:pt x="1544" y="6207"/>
                        <a:pt x="1733" y="6207"/>
                      </a:cubicBezTo>
                      <a:cubicBezTo>
                        <a:pt x="1954" y="6207"/>
                        <a:pt x="2111" y="6049"/>
                        <a:pt x="2111" y="5860"/>
                      </a:cubicBezTo>
                      <a:lnTo>
                        <a:pt x="2111" y="5545"/>
                      </a:lnTo>
                      <a:lnTo>
                        <a:pt x="2458" y="5545"/>
                      </a:lnTo>
                      <a:cubicBezTo>
                        <a:pt x="3056" y="5545"/>
                        <a:pt x="3466" y="5072"/>
                        <a:pt x="3466" y="4537"/>
                      </a:cubicBezTo>
                      <a:lnTo>
                        <a:pt x="3466" y="3812"/>
                      </a:lnTo>
                      <a:cubicBezTo>
                        <a:pt x="3466" y="3214"/>
                        <a:pt x="2993" y="2804"/>
                        <a:pt x="2458" y="2804"/>
                      </a:cubicBezTo>
                      <a:lnTo>
                        <a:pt x="2111" y="2804"/>
                      </a:lnTo>
                      <a:lnTo>
                        <a:pt x="2111" y="1386"/>
                      </a:lnTo>
                      <a:lnTo>
                        <a:pt x="2458" y="1386"/>
                      </a:lnTo>
                      <a:cubicBezTo>
                        <a:pt x="2647" y="1386"/>
                        <a:pt x="2804" y="1544"/>
                        <a:pt x="2804" y="1733"/>
                      </a:cubicBezTo>
                      <a:cubicBezTo>
                        <a:pt x="2804" y="1922"/>
                        <a:pt x="2962" y="2079"/>
                        <a:pt x="3151" y="2079"/>
                      </a:cubicBezTo>
                      <a:cubicBezTo>
                        <a:pt x="3371" y="2079"/>
                        <a:pt x="3529" y="1922"/>
                        <a:pt x="3529" y="1733"/>
                      </a:cubicBezTo>
                      <a:cubicBezTo>
                        <a:pt x="3529" y="1134"/>
                        <a:pt x="3056" y="693"/>
                        <a:pt x="2489" y="693"/>
                      </a:cubicBezTo>
                      <a:lnTo>
                        <a:pt x="2143" y="693"/>
                      </a:lnTo>
                      <a:lnTo>
                        <a:pt x="2143" y="347"/>
                      </a:lnTo>
                      <a:cubicBezTo>
                        <a:pt x="2143" y="158"/>
                        <a:pt x="1985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9" name="Google Shape;9234;p73">
                  <a:extLst>
                    <a:ext uri="{FF2B5EF4-FFF2-40B4-BE49-F238E27FC236}">
                      <a16:creationId xmlns:a16="http://schemas.microsoft.com/office/drawing/2014/main" id="{FFC9D3A1-5BD2-0EE4-B3EB-E01412A5B475}"/>
                    </a:ext>
                  </a:extLst>
                </p:cNvPr>
                <p:cNvSpPr/>
                <p:nvPr/>
              </p:nvSpPr>
              <p:spPr>
                <a:xfrm>
                  <a:off x="1790525" y="2319150"/>
                  <a:ext cx="2678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2" h="11784" extrusionOk="0">
                      <a:moveTo>
                        <a:pt x="6427" y="662"/>
                      </a:moveTo>
                      <a:cubicBezTo>
                        <a:pt x="6837" y="662"/>
                        <a:pt x="7152" y="977"/>
                        <a:pt x="7152" y="1355"/>
                      </a:cubicBezTo>
                      <a:cubicBezTo>
                        <a:pt x="7152" y="1765"/>
                        <a:pt x="6837" y="2080"/>
                        <a:pt x="6427" y="2080"/>
                      </a:cubicBezTo>
                      <a:lnTo>
                        <a:pt x="6427" y="1702"/>
                      </a:lnTo>
                      <a:cubicBezTo>
                        <a:pt x="6427" y="1513"/>
                        <a:pt x="6270" y="1355"/>
                        <a:pt x="6081" y="1355"/>
                      </a:cubicBezTo>
                      <a:lnTo>
                        <a:pt x="4695" y="1355"/>
                      </a:lnTo>
                      <a:cubicBezTo>
                        <a:pt x="4505" y="1355"/>
                        <a:pt x="4348" y="1513"/>
                        <a:pt x="4348" y="1702"/>
                      </a:cubicBezTo>
                      <a:lnTo>
                        <a:pt x="4348" y="2080"/>
                      </a:lnTo>
                      <a:cubicBezTo>
                        <a:pt x="3938" y="2017"/>
                        <a:pt x="3623" y="1765"/>
                        <a:pt x="3623" y="1355"/>
                      </a:cubicBezTo>
                      <a:cubicBezTo>
                        <a:pt x="3623" y="977"/>
                        <a:pt x="3938" y="662"/>
                        <a:pt x="4348" y="662"/>
                      </a:cubicBezTo>
                      <a:close/>
                      <a:moveTo>
                        <a:pt x="5734" y="2017"/>
                      </a:moveTo>
                      <a:lnTo>
                        <a:pt x="5734" y="2741"/>
                      </a:lnTo>
                      <a:lnTo>
                        <a:pt x="5010" y="2741"/>
                      </a:lnTo>
                      <a:lnTo>
                        <a:pt x="5010" y="2017"/>
                      </a:lnTo>
                      <a:close/>
                      <a:moveTo>
                        <a:pt x="1418" y="1985"/>
                      </a:moveTo>
                      <a:lnTo>
                        <a:pt x="1859" y="2489"/>
                      </a:lnTo>
                      <a:lnTo>
                        <a:pt x="1355" y="2930"/>
                      </a:lnTo>
                      <a:lnTo>
                        <a:pt x="914" y="2426"/>
                      </a:lnTo>
                      <a:lnTo>
                        <a:pt x="1418" y="1985"/>
                      </a:lnTo>
                      <a:close/>
                      <a:moveTo>
                        <a:pt x="9357" y="1985"/>
                      </a:moveTo>
                      <a:lnTo>
                        <a:pt x="9861" y="2426"/>
                      </a:lnTo>
                      <a:lnTo>
                        <a:pt x="9420" y="2930"/>
                      </a:lnTo>
                      <a:lnTo>
                        <a:pt x="8916" y="2489"/>
                      </a:lnTo>
                      <a:lnTo>
                        <a:pt x="9357" y="1985"/>
                      </a:lnTo>
                      <a:close/>
                      <a:moveTo>
                        <a:pt x="5356" y="3434"/>
                      </a:moveTo>
                      <a:cubicBezTo>
                        <a:pt x="7467" y="3434"/>
                        <a:pt x="9200" y="5167"/>
                        <a:pt x="9200" y="7278"/>
                      </a:cubicBezTo>
                      <a:cubicBezTo>
                        <a:pt x="9200" y="9389"/>
                        <a:pt x="7498" y="11090"/>
                        <a:pt x="5356" y="11090"/>
                      </a:cubicBezTo>
                      <a:cubicBezTo>
                        <a:pt x="3277" y="11090"/>
                        <a:pt x="1544" y="9357"/>
                        <a:pt x="1544" y="7278"/>
                      </a:cubicBezTo>
                      <a:cubicBezTo>
                        <a:pt x="1576" y="5136"/>
                        <a:pt x="3277" y="3434"/>
                        <a:pt x="5356" y="3434"/>
                      </a:cubicBezTo>
                      <a:close/>
                      <a:moveTo>
                        <a:pt x="4316" y="0"/>
                      </a:moveTo>
                      <a:cubicBezTo>
                        <a:pt x="3560" y="0"/>
                        <a:pt x="2930" y="631"/>
                        <a:pt x="2930" y="1387"/>
                      </a:cubicBezTo>
                      <a:cubicBezTo>
                        <a:pt x="2930" y="2143"/>
                        <a:pt x="3560" y="2773"/>
                        <a:pt x="4316" y="2773"/>
                      </a:cubicBezTo>
                      <a:lnTo>
                        <a:pt x="4316" y="2899"/>
                      </a:lnTo>
                      <a:cubicBezTo>
                        <a:pt x="3749" y="3025"/>
                        <a:pt x="3214" y="3277"/>
                        <a:pt x="2741" y="3592"/>
                      </a:cubicBezTo>
                      <a:lnTo>
                        <a:pt x="2269" y="3056"/>
                      </a:lnTo>
                      <a:lnTo>
                        <a:pt x="2521" y="2804"/>
                      </a:lnTo>
                      <a:cubicBezTo>
                        <a:pt x="2741" y="2678"/>
                        <a:pt x="2741" y="2458"/>
                        <a:pt x="2615" y="2332"/>
                      </a:cubicBezTo>
                      <a:lnTo>
                        <a:pt x="1702" y="1292"/>
                      </a:lnTo>
                      <a:cubicBezTo>
                        <a:pt x="1631" y="1203"/>
                        <a:pt x="1530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7"/>
                      </a:lnTo>
                      <a:cubicBezTo>
                        <a:pt x="1106" y="3770"/>
                        <a:pt x="1199" y="3809"/>
                        <a:pt x="1291" y="3809"/>
                      </a:cubicBezTo>
                      <a:cubicBezTo>
                        <a:pt x="1372" y="3809"/>
                        <a:pt x="1453" y="3778"/>
                        <a:pt x="1513" y="3718"/>
                      </a:cubicBezTo>
                      <a:lnTo>
                        <a:pt x="1796" y="3498"/>
                      </a:lnTo>
                      <a:lnTo>
                        <a:pt x="2269" y="4033"/>
                      </a:lnTo>
                      <a:cubicBezTo>
                        <a:pt x="1387" y="4852"/>
                        <a:pt x="882" y="6018"/>
                        <a:pt x="882" y="7278"/>
                      </a:cubicBezTo>
                      <a:cubicBezTo>
                        <a:pt x="882" y="9735"/>
                        <a:pt x="2899" y="11783"/>
                        <a:pt x="5356" y="11783"/>
                      </a:cubicBezTo>
                      <a:cubicBezTo>
                        <a:pt x="7845" y="11783"/>
                        <a:pt x="9861" y="9735"/>
                        <a:pt x="9861" y="7278"/>
                      </a:cubicBezTo>
                      <a:cubicBezTo>
                        <a:pt x="9861" y="6081"/>
                        <a:pt x="9389" y="4915"/>
                        <a:pt x="8475" y="4033"/>
                      </a:cubicBezTo>
                      <a:lnTo>
                        <a:pt x="8948" y="3498"/>
                      </a:lnTo>
                      <a:lnTo>
                        <a:pt x="9231" y="3718"/>
                      </a:lnTo>
                      <a:cubicBezTo>
                        <a:pt x="9306" y="3778"/>
                        <a:pt x="9387" y="3809"/>
                        <a:pt x="9465" y="3809"/>
                      </a:cubicBezTo>
                      <a:cubicBezTo>
                        <a:pt x="9553" y="3809"/>
                        <a:pt x="9637" y="3770"/>
                        <a:pt x="9704" y="3687"/>
                      </a:cubicBezTo>
                      <a:lnTo>
                        <a:pt x="10617" y="2615"/>
                      </a:lnTo>
                      <a:cubicBezTo>
                        <a:pt x="10712" y="2458"/>
                        <a:pt x="10712" y="2269"/>
                        <a:pt x="10554" y="2143"/>
                      </a:cubicBezTo>
                      <a:lnTo>
                        <a:pt x="9515" y="1229"/>
                      </a:lnTo>
                      <a:cubicBezTo>
                        <a:pt x="9446" y="1188"/>
                        <a:pt x="9365" y="1165"/>
                        <a:pt x="9288" y="1165"/>
                      </a:cubicBezTo>
                      <a:cubicBezTo>
                        <a:pt x="9189" y="1165"/>
                        <a:pt x="9095" y="1203"/>
                        <a:pt x="9042" y="1292"/>
                      </a:cubicBezTo>
                      <a:lnTo>
                        <a:pt x="8129" y="2332"/>
                      </a:lnTo>
                      <a:cubicBezTo>
                        <a:pt x="8003" y="2489"/>
                        <a:pt x="8003" y="2710"/>
                        <a:pt x="8160" y="2804"/>
                      </a:cubicBezTo>
                      <a:lnTo>
                        <a:pt x="8444" y="3056"/>
                      </a:lnTo>
                      <a:lnTo>
                        <a:pt x="7971" y="3592"/>
                      </a:lnTo>
                      <a:cubicBezTo>
                        <a:pt x="7498" y="3245"/>
                        <a:pt x="6931" y="3025"/>
                        <a:pt x="6396" y="2899"/>
                      </a:cubicBezTo>
                      <a:lnTo>
                        <a:pt x="6396" y="2773"/>
                      </a:lnTo>
                      <a:cubicBezTo>
                        <a:pt x="7152" y="2773"/>
                        <a:pt x="7782" y="2143"/>
                        <a:pt x="7782" y="1387"/>
                      </a:cubicBezTo>
                      <a:cubicBezTo>
                        <a:pt x="7782" y="631"/>
                        <a:pt x="7152" y="0"/>
                        <a:pt x="6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1" name="Google Shape;9235;p73">
                <a:extLst>
                  <a:ext uri="{FF2B5EF4-FFF2-40B4-BE49-F238E27FC236}">
                    <a16:creationId xmlns:a16="http://schemas.microsoft.com/office/drawing/2014/main" id="{32CA1CD2-9C53-A202-BAE4-8AC7C6E1B30D}"/>
                  </a:ext>
                </a:extLst>
              </p:cNvPr>
              <p:cNvSpPr/>
              <p:nvPr/>
            </p:nvSpPr>
            <p:spPr>
              <a:xfrm>
                <a:off x="2670025" y="2923979"/>
                <a:ext cx="501965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1879" h="11878" extrusionOk="0">
                    <a:moveTo>
                      <a:pt x="5892" y="693"/>
                    </a:moveTo>
                    <a:cubicBezTo>
                      <a:pt x="6302" y="693"/>
                      <a:pt x="6617" y="1008"/>
                      <a:pt x="6617" y="1418"/>
                    </a:cubicBezTo>
                    <a:cubicBezTo>
                      <a:pt x="6617" y="1796"/>
                      <a:pt x="6302" y="2111"/>
                      <a:pt x="5892" y="2111"/>
                    </a:cubicBezTo>
                    <a:cubicBezTo>
                      <a:pt x="5514" y="2111"/>
                      <a:pt x="5199" y="1796"/>
                      <a:pt x="5199" y="1418"/>
                    </a:cubicBezTo>
                    <a:cubicBezTo>
                      <a:pt x="5231" y="1008"/>
                      <a:pt x="5546" y="693"/>
                      <a:pt x="5892" y="693"/>
                    </a:cubicBezTo>
                    <a:close/>
                    <a:moveTo>
                      <a:pt x="5892" y="2741"/>
                    </a:moveTo>
                    <a:cubicBezTo>
                      <a:pt x="6837" y="2741"/>
                      <a:pt x="7625" y="3529"/>
                      <a:pt x="7625" y="4505"/>
                    </a:cubicBezTo>
                    <a:lnTo>
                      <a:pt x="7625" y="5545"/>
                    </a:lnTo>
                    <a:lnTo>
                      <a:pt x="4159" y="5545"/>
                    </a:lnTo>
                    <a:lnTo>
                      <a:pt x="4159" y="4505"/>
                    </a:lnTo>
                    <a:cubicBezTo>
                      <a:pt x="4159" y="3529"/>
                      <a:pt x="4947" y="2741"/>
                      <a:pt x="5892" y="2741"/>
                    </a:cubicBezTo>
                    <a:close/>
                    <a:moveTo>
                      <a:pt x="8381" y="5104"/>
                    </a:moveTo>
                    <a:cubicBezTo>
                      <a:pt x="9326" y="5356"/>
                      <a:pt x="9767" y="5703"/>
                      <a:pt x="9767" y="5892"/>
                    </a:cubicBezTo>
                    <a:cubicBezTo>
                      <a:pt x="9767" y="6238"/>
                      <a:pt x="8381" y="6931"/>
                      <a:pt x="5955" y="6931"/>
                    </a:cubicBezTo>
                    <a:cubicBezTo>
                      <a:pt x="5898" y="6932"/>
                      <a:pt x="5842" y="6932"/>
                      <a:pt x="5787" y="6932"/>
                    </a:cubicBezTo>
                    <a:cubicBezTo>
                      <a:pt x="3434" y="6932"/>
                      <a:pt x="2112" y="6292"/>
                      <a:pt x="2112" y="5892"/>
                    </a:cubicBezTo>
                    <a:cubicBezTo>
                      <a:pt x="2112" y="5703"/>
                      <a:pt x="2553" y="5388"/>
                      <a:pt x="3498" y="5104"/>
                    </a:cubicBezTo>
                    <a:lnTo>
                      <a:pt x="3498" y="5892"/>
                    </a:lnTo>
                    <a:cubicBezTo>
                      <a:pt x="3498" y="6081"/>
                      <a:pt x="3655" y="6238"/>
                      <a:pt x="3844" y="6238"/>
                    </a:cubicBezTo>
                    <a:lnTo>
                      <a:pt x="8034" y="6238"/>
                    </a:lnTo>
                    <a:cubicBezTo>
                      <a:pt x="8223" y="6238"/>
                      <a:pt x="8381" y="6081"/>
                      <a:pt x="8381" y="5892"/>
                    </a:cubicBezTo>
                    <a:lnTo>
                      <a:pt x="8381" y="5104"/>
                    </a:lnTo>
                    <a:close/>
                    <a:moveTo>
                      <a:pt x="1765" y="10428"/>
                    </a:moveTo>
                    <a:cubicBezTo>
                      <a:pt x="2427" y="10428"/>
                      <a:pt x="2805" y="10680"/>
                      <a:pt x="2805" y="10775"/>
                    </a:cubicBezTo>
                    <a:cubicBezTo>
                      <a:pt x="2805" y="10869"/>
                      <a:pt x="2427" y="11121"/>
                      <a:pt x="1765" y="11121"/>
                    </a:cubicBezTo>
                    <a:cubicBezTo>
                      <a:pt x="1072" y="11121"/>
                      <a:pt x="694" y="10869"/>
                      <a:pt x="694" y="10775"/>
                    </a:cubicBezTo>
                    <a:cubicBezTo>
                      <a:pt x="694" y="10712"/>
                      <a:pt x="1072" y="10428"/>
                      <a:pt x="1765" y="10428"/>
                    </a:cubicBezTo>
                    <a:close/>
                    <a:moveTo>
                      <a:pt x="5955" y="10428"/>
                    </a:moveTo>
                    <a:cubicBezTo>
                      <a:pt x="6617" y="10428"/>
                      <a:pt x="6963" y="10712"/>
                      <a:pt x="6963" y="10775"/>
                    </a:cubicBezTo>
                    <a:cubicBezTo>
                      <a:pt x="6963" y="10869"/>
                      <a:pt x="6617" y="11121"/>
                      <a:pt x="5955" y="11121"/>
                    </a:cubicBezTo>
                    <a:cubicBezTo>
                      <a:pt x="5262" y="11121"/>
                      <a:pt x="4915" y="10869"/>
                      <a:pt x="4915" y="10775"/>
                    </a:cubicBezTo>
                    <a:cubicBezTo>
                      <a:pt x="4915" y="10712"/>
                      <a:pt x="5262" y="10428"/>
                      <a:pt x="5955" y="10428"/>
                    </a:cubicBezTo>
                    <a:close/>
                    <a:moveTo>
                      <a:pt x="10082" y="10428"/>
                    </a:moveTo>
                    <a:cubicBezTo>
                      <a:pt x="10775" y="10428"/>
                      <a:pt x="11153" y="10680"/>
                      <a:pt x="11153" y="10775"/>
                    </a:cubicBezTo>
                    <a:cubicBezTo>
                      <a:pt x="11153" y="10869"/>
                      <a:pt x="10775" y="11121"/>
                      <a:pt x="10082" y="11121"/>
                    </a:cubicBezTo>
                    <a:cubicBezTo>
                      <a:pt x="9421" y="11121"/>
                      <a:pt x="9043" y="10869"/>
                      <a:pt x="9043" y="10775"/>
                    </a:cubicBezTo>
                    <a:cubicBezTo>
                      <a:pt x="9043" y="10712"/>
                      <a:pt x="9421" y="10428"/>
                      <a:pt x="10082" y="10428"/>
                    </a:cubicBezTo>
                    <a:close/>
                    <a:moveTo>
                      <a:pt x="5987" y="0"/>
                    </a:moveTo>
                    <a:cubicBezTo>
                      <a:pt x="5231" y="0"/>
                      <a:pt x="4600" y="630"/>
                      <a:pt x="4600" y="1355"/>
                    </a:cubicBezTo>
                    <a:cubicBezTo>
                      <a:pt x="4600" y="1733"/>
                      <a:pt x="4726" y="2016"/>
                      <a:pt x="4947" y="2300"/>
                    </a:cubicBezTo>
                    <a:cubicBezTo>
                      <a:pt x="4159" y="2710"/>
                      <a:pt x="3624" y="3497"/>
                      <a:pt x="3561" y="4442"/>
                    </a:cubicBezTo>
                    <a:cubicBezTo>
                      <a:pt x="2742" y="4631"/>
                      <a:pt x="1481" y="5072"/>
                      <a:pt x="1481" y="5923"/>
                    </a:cubicBezTo>
                    <a:cubicBezTo>
                      <a:pt x="1481" y="6679"/>
                      <a:pt x="2427" y="7120"/>
                      <a:pt x="3151" y="7309"/>
                    </a:cubicBezTo>
                    <a:lnTo>
                      <a:pt x="1954" y="9798"/>
                    </a:lnTo>
                    <a:lnTo>
                      <a:pt x="1828" y="9798"/>
                    </a:lnTo>
                    <a:cubicBezTo>
                      <a:pt x="851" y="9798"/>
                      <a:pt x="64" y="10239"/>
                      <a:pt x="64" y="10806"/>
                    </a:cubicBezTo>
                    <a:cubicBezTo>
                      <a:pt x="1" y="11373"/>
                      <a:pt x="725" y="11846"/>
                      <a:pt x="1765" y="11846"/>
                    </a:cubicBezTo>
                    <a:cubicBezTo>
                      <a:pt x="2679" y="11846"/>
                      <a:pt x="3498" y="11436"/>
                      <a:pt x="3498" y="10806"/>
                    </a:cubicBezTo>
                    <a:cubicBezTo>
                      <a:pt x="3498" y="10334"/>
                      <a:pt x="3057" y="10019"/>
                      <a:pt x="2584" y="9924"/>
                    </a:cubicBezTo>
                    <a:lnTo>
                      <a:pt x="3781" y="7498"/>
                    </a:lnTo>
                    <a:cubicBezTo>
                      <a:pt x="4317" y="7624"/>
                      <a:pt x="4947" y="7656"/>
                      <a:pt x="5577" y="7719"/>
                    </a:cubicBezTo>
                    <a:lnTo>
                      <a:pt x="5577" y="9830"/>
                    </a:lnTo>
                    <a:cubicBezTo>
                      <a:pt x="4947" y="9924"/>
                      <a:pt x="4222" y="10239"/>
                      <a:pt x="4222" y="10869"/>
                    </a:cubicBezTo>
                    <a:cubicBezTo>
                      <a:pt x="4222" y="11499"/>
                      <a:pt x="5041" y="11877"/>
                      <a:pt x="5955" y="11877"/>
                    </a:cubicBezTo>
                    <a:cubicBezTo>
                      <a:pt x="6837" y="11877"/>
                      <a:pt x="7688" y="11499"/>
                      <a:pt x="7688" y="10869"/>
                    </a:cubicBezTo>
                    <a:cubicBezTo>
                      <a:pt x="7688" y="10239"/>
                      <a:pt x="6932" y="9924"/>
                      <a:pt x="6302" y="9830"/>
                    </a:cubicBezTo>
                    <a:lnTo>
                      <a:pt x="6302" y="7719"/>
                    </a:lnTo>
                    <a:cubicBezTo>
                      <a:pt x="6932" y="7719"/>
                      <a:pt x="7562" y="7624"/>
                      <a:pt x="8097" y="7498"/>
                    </a:cubicBezTo>
                    <a:lnTo>
                      <a:pt x="9295" y="9924"/>
                    </a:lnTo>
                    <a:cubicBezTo>
                      <a:pt x="8822" y="10082"/>
                      <a:pt x="8381" y="10334"/>
                      <a:pt x="8381" y="10806"/>
                    </a:cubicBezTo>
                    <a:cubicBezTo>
                      <a:pt x="8381" y="11436"/>
                      <a:pt x="9200" y="11846"/>
                      <a:pt x="10114" y="11846"/>
                    </a:cubicBezTo>
                    <a:cubicBezTo>
                      <a:pt x="11090" y="11846"/>
                      <a:pt x="11878" y="11405"/>
                      <a:pt x="11878" y="10806"/>
                    </a:cubicBezTo>
                    <a:cubicBezTo>
                      <a:pt x="11878" y="10239"/>
                      <a:pt x="11153" y="9798"/>
                      <a:pt x="10114" y="9798"/>
                    </a:cubicBezTo>
                    <a:lnTo>
                      <a:pt x="9988" y="9798"/>
                    </a:lnTo>
                    <a:lnTo>
                      <a:pt x="8822" y="7309"/>
                    </a:lnTo>
                    <a:cubicBezTo>
                      <a:pt x="9515" y="7120"/>
                      <a:pt x="10460" y="6679"/>
                      <a:pt x="10460" y="5923"/>
                    </a:cubicBezTo>
                    <a:cubicBezTo>
                      <a:pt x="10460" y="5072"/>
                      <a:pt x="9200" y="4631"/>
                      <a:pt x="8381" y="4442"/>
                    </a:cubicBezTo>
                    <a:cubicBezTo>
                      <a:pt x="8350" y="3497"/>
                      <a:pt x="7782" y="2710"/>
                      <a:pt x="6995" y="2300"/>
                    </a:cubicBezTo>
                    <a:cubicBezTo>
                      <a:pt x="7247" y="2080"/>
                      <a:pt x="7341" y="1764"/>
                      <a:pt x="7341" y="1355"/>
                    </a:cubicBezTo>
                    <a:cubicBezTo>
                      <a:pt x="7341" y="630"/>
                      <a:pt x="6711" y="0"/>
                      <a:pt x="59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02" name="Google Shape;9236;p73">
                <a:extLst>
                  <a:ext uri="{FF2B5EF4-FFF2-40B4-BE49-F238E27FC236}">
                    <a16:creationId xmlns:a16="http://schemas.microsoft.com/office/drawing/2014/main" id="{79098A00-3278-121A-53EE-CC7E00CEAC5B}"/>
                  </a:ext>
                </a:extLst>
              </p:cNvPr>
              <p:cNvGrpSpPr/>
              <p:nvPr/>
            </p:nvGrpSpPr>
            <p:grpSpPr>
              <a:xfrm>
                <a:off x="5851480" y="1688532"/>
                <a:ext cx="500612" cy="499303"/>
                <a:chOff x="3599700" y="1954475"/>
                <a:chExt cx="296175" cy="295400"/>
              </a:xfrm>
              <a:grpFill/>
            </p:grpSpPr>
            <p:sp>
              <p:nvSpPr>
                <p:cNvPr id="17775" name="Google Shape;9237;p73">
                  <a:extLst>
                    <a:ext uri="{FF2B5EF4-FFF2-40B4-BE49-F238E27FC236}">
                      <a16:creationId xmlns:a16="http://schemas.microsoft.com/office/drawing/2014/main" id="{984888A6-E6EF-CDCD-8CCB-4BFC800278C5}"/>
                    </a:ext>
                  </a:extLst>
                </p:cNvPr>
                <p:cNvSpPr/>
                <p:nvPr/>
              </p:nvSpPr>
              <p:spPr>
                <a:xfrm>
                  <a:off x="3599700" y="1954475"/>
                  <a:ext cx="29617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16" extrusionOk="0">
                      <a:moveTo>
                        <a:pt x="3151" y="694"/>
                      </a:moveTo>
                      <a:cubicBezTo>
                        <a:pt x="3718" y="694"/>
                        <a:pt x="4159" y="1166"/>
                        <a:pt x="4159" y="1734"/>
                      </a:cubicBezTo>
                      <a:cubicBezTo>
                        <a:pt x="4159" y="2301"/>
                        <a:pt x="3686" y="2742"/>
                        <a:pt x="3151" y="2742"/>
                      </a:cubicBezTo>
                      <a:cubicBezTo>
                        <a:pt x="2584" y="2742"/>
                        <a:pt x="2111" y="2269"/>
                        <a:pt x="2111" y="1734"/>
                      </a:cubicBezTo>
                      <a:cubicBezTo>
                        <a:pt x="2080" y="1166"/>
                        <a:pt x="2552" y="694"/>
                        <a:pt x="3151" y="694"/>
                      </a:cubicBezTo>
                      <a:close/>
                      <a:moveTo>
                        <a:pt x="8727" y="694"/>
                      </a:moveTo>
                      <a:cubicBezTo>
                        <a:pt x="9326" y="694"/>
                        <a:pt x="9767" y="1166"/>
                        <a:pt x="9767" y="1734"/>
                      </a:cubicBezTo>
                      <a:cubicBezTo>
                        <a:pt x="9767" y="2301"/>
                        <a:pt x="9294" y="2742"/>
                        <a:pt x="8727" y="2742"/>
                      </a:cubicBezTo>
                      <a:cubicBezTo>
                        <a:pt x="8128" y="2742"/>
                        <a:pt x="7719" y="2269"/>
                        <a:pt x="7719" y="1734"/>
                      </a:cubicBezTo>
                      <a:cubicBezTo>
                        <a:pt x="7656" y="1166"/>
                        <a:pt x="8128" y="694"/>
                        <a:pt x="8727" y="694"/>
                      </a:cubicBezTo>
                      <a:close/>
                      <a:moveTo>
                        <a:pt x="5923" y="4852"/>
                      </a:moveTo>
                      <a:cubicBezTo>
                        <a:pt x="6522" y="4852"/>
                        <a:pt x="6994" y="5325"/>
                        <a:pt x="6994" y="5861"/>
                      </a:cubicBezTo>
                      <a:cubicBezTo>
                        <a:pt x="6994" y="6396"/>
                        <a:pt x="6522" y="6869"/>
                        <a:pt x="5923" y="6869"/>
                      </a:cubicBezTo>
                      <a:cubicBezTo>
                        <a:pt x="5356" y="6869"/>
                        <a:pt x="4883" y="6428"/>
                        <a:pt x="4883" y="5861"/>
                      </a:cubicBezTo>
                      <a:cubicBezTo>
                        <a:pt x="4883" y="5294"/>
                        <a:pt x="5356" y="4852"/>
                        <a:pt x="5923" y="4852"/>
                      </a:cubicBezTo>
                      <a:close/>
                      <a:moveTo>
                        <a:pt x="3151" y="3466"/>
                      </a:moveTo>
                      <a:cubicBezTo>
                        <a:pt x="3875" y="3466"/>
                        <a:pt x="4600" y="3813"/>
                        <a:pt x="5072" y="4380"/>
                      </a:cubicBezTo>
                      <a:cubicBezTo>
                        <a:pt x="4537" y="4695"/>
                        <a:pt x="4159" y="5231"/>
                        <a:pt x="4159" y="5861"/>
                      </a:cubicBezTo>
                      <a:cubicBezTo>
                        <a:pt x="4159" y="6239"/>
                        <a:pt x="4285" y="6617"/>
                        <a:pt x="4505" y="6900"/>
                      </a:cubicBezTo>
                      <a:lnTo>
                        <a:pt x="693" y="6900"/>
                      </a:lnTo>
                      <a:lnTo>
                        <a:pt x="693" y="5892"/>
                      </a:lnTo>
                      <a:cubicBezTo>
                        <a:pt x="693" y="4569"/>
                        <a:pt x="1796" y="3466"/>
                        <a:pt x="3151" y="3466"/>
                      </a:cubicBezTo>
                      <a:close/>
                      <a:moveTo>
                        <a:pt x="8696" y="3498"/>
                      </a:moveTo>
                      <a:cubicBezTo>
                        <a:pt x="10019" y="3498"/>
                        <a:pt x="11121" y="4600"/>
                        <a:pt x="11121" y="5955"/>
                      </a:cubicBezTo>
                      <a:lnTo>
                        <a:pt x="11121" y="6932"/>
                      </a:lnTo>
                      <a:lnTo>
                        <a:pt x="7309" y="6932"/>
                      </a:lnTo>
                      <a:cubicBezTo>
                        <a:pt x="7561" y="6617"/>
                        <a:pt x="7656" y="6270"/>
                        <a:pt x="7656" y="5892"/>
                      </a:cubicBezTo>
                      <a:cubicBezTo>
                        <a:pt x="7656" y="5262"/>
                        <a:pt x="7309" y="4726"/>
                        <a:pt x="6774" y="4411"/>
                      </a:cubicBezTo>
                      <a:cubicBezTo>
                        <a:pt x="7215" y="3813"/>
                        <a:pt x="7939" y="3498"/>
                        <a:pt x="8696" y="3498"/>
                      </a:cubicBezTo>
                      <a:close/>
                      <a:moveTo>
                        <a:pt x="5923" y="7625"/>
                      </a:moveTo>
                      <a:cubicBezTo>
                        <a:pt x="6207" y="7625"/>
                        <a:pt x="6490" y="7656"/>
                        <a:pt x="6711" y="7751"/>
                      </a:cubicBezTo>
                      <a:lnTo>
                        <a:pt x="5923" y="8791"/>
                      </a:lnTo>
                      <a:lnTo>
                        <a:pt x="5135" y="7751"/>
                      </a:lnTo>
                      <a:cubicBezTo>
                        <a:pt x="5388" y="7688"/>
                        <a:pt x="5671" y="7625"/>
                        <a:pt x="5923" y="7625"/>
                      </a:cubicBezTo>
                      <a:close/>
                      <a:moveTo>
                        <a:pt x="4505" y="8066"/>
                      </a:moveTo>
                      <a:lnTo>
                        <a:pt x="5577" y="9484"/>
                      </a:lnTo>
                      <a:lnTo>
                        <a:pt x="5577" y="11153"/>
                      </a:lnTo>
                      <a:lnTo>
                        <a:pt x="3497" y="11153"/>
                      </a:lnTo>
                      <a:lnTo>
                        <a:pt x="3497" y="10019"/>
                      </a:lnTo>
                      <a:cubicBezTo>
                        <a:pt x="3497" y="9200"/>
                        <a:pt x="3875" y="8507"/>
                        <a:pt x="4505" y="8066"/>
                      </a:cubicBezTo>
                      <a:close/>
                      <a:moveTo>
                        <a:pt x="7341" y="8066"/>
                      </a:moveTo>
                      <a:cubicBezTo>
                        <a:pt x="7939" y="8507"/>
                        <a:pt x="8381" y="9263"/>
                        <a:pt x="8381" y="10051"/>
                      </a:cubicBezTo>
                      <a:lnTo>
                        <a:pt x="8381" y="11153"/>
                      </a:lnTo>
                      <a:lnTo>
                        <a:pt x="6301" y="11153"/>
                      </a:lnTo>
                      <a:lnTo>
                        <a:pt x="6301" y="9484"/>
                      </a:lnTo>
                      <a:lnTo>
                        <a:pt x="7341" y="8066"/>
                      </a:lnTo>
                      <a:close/>
                      <a:moveTo>
                        <a:pt x="3088" y="1"/>
                      </a:moveTo>
                      <a:cubicBezTo>
                        <a:pt x="2143" y="1"/>
                        <a:pt x="1355" y="788"/>
                        <a:pt x="1355" y="1734"/>
                      </a:cubicBezTo>
                      <a:cubicBezTo>
                        <a:pt x="1355" y="2238"/>
                        <a:pt x="1575" y="2679"/>
                        <a:pt x="1922" y="2994"/>
                      </a:cubicBezTo>
                      <a:cubicBezTo>
                        <a:pt x="788" y="3466"/>
                        <a:pt x="0" y="4569"/>
                        <a:pt x="0" y="5861"/>
                      </a:cubicBezTo>
                      <a:lnTo>
                        <a:pt x="0" y="7247"/>
                      </a:lnTo>
                      <a:cubicBezTo>
                        <a:pt x="0" y="7436"/>
                        <a:pt x="158" y="7593"/>
                        <a:pt x="347" y="7593"/>
                      </a:cubicBezTo>
                      <a:lnTo>
                        <a:pt x="3938" y="7593"/>
                      </a:lnTo>
                      <a:cubicBezTo>
                        <a:pt x="3214" y="8192"/>
                        <a:pt x="2741" y="9043"/>
                        <a:pt x="2741" y="10019"/>
                      </a:cubicBezTo>
                      <a:lnTo>
                        <a:pt x="2741" y="11437"/>
                      </a:lnTo>
                      <a:cubicBezTo>
                        <a:pt x="2741" y="11658"/>
                        <a:pt x="2899" y="11815"/>
                        <a:pt x="3088" y="11815"/>
                      </a:cubicBezTo>
                      <a:lnTo>
                        <a:pt x="8696" y="11815"/>
                      </a:lnTo>
                      <a:cubicBezTo>
                        <a:pt x="8885" y="11815"/>
                        <a:pt x="9042" y="11658"/>
                        <a:pt x="9042" y="11437"/>
                      </a:cubicBezTo>
                      <a:lnTo>
                        <a:pt x="9042" y="10019"/>
                      </a:lnTo>
                      <a:cubicBezTo>
                        <a:pt x="9042" y="9043"/>
                        <a:pt x="8570" y="8192"/>
                        <a:pt x="7876" y="7593"/>
                      </a:cubicBezTo>
                      <a:lnTo>
                        <a:pt x="11436" y="7593"/>
                      </a:lnTo>
                      <a:cubicBezTo>
                        <a:pt x="11657" y="7593"/>
                        <a:pt x="11815" y="7436"/>
                        <a:pt x="11815" y="7247"/>
                      </a:cubicBezTo>
                      <a:lnTo>
                        <a:pt x="11815" y="5861"/>
                      </a:lnTo>
                      <a:cubicBezTo>
                        <a:pt x="11846" y="4600"/>
                        <a:pt x="11027" y="3466"/>
                        <a:pt x="9861" y="2994"/>
                      </a:cubicBezTo>
                      <a:cubicBezTo>
                        <a:pt x="10239" y="2679"/>
                        <a:pt x="10428" y="2206"/>
                        <a:pt x="10428" y="1734"/>
                      </a:cubicBezTo>
                      <a:cubicBezTo>
                        <a:pt x="10428" y="788"/>
                        <a:pt x="9641" y="1"/>
                        <a:pt x="8696" y="1"/>
                      </a:cubicBezTo>
                      <a:cubicBezTo>
                        <a:pt x="7750" y="1"/>
                        <a:pt x="6963" y="788"/>
                        <a:pt x="6963" y="1734"/>
                      </a:cubicBezTo>
                      <a:cubicBezTo>
                        <a:pt x="6963" y="2238"/>
                        <a:pt x="7152" y="2679"/>
                        <a:pt x="7498" y="2994"/>
                      </a:cubicBezTo>
                      <a:cubicBezTo>
                        <a:pt x="6931" y="3214"/>
                        <a:pt x="6396" y="3624"/>
                        <a:pt x="6049" y="4159"/>
                      </a:cubicBezTo>
                      <a:lnTo>
                        <a:pt x="5734" y="4159"/>
                      </a:lnTo>
                      <a:cubicBezTo>
                        <a:pt x="5388" y="3655"/>
                        <a:pt x="4883" y="3214"/>
                        <a:pt x="4285" y="2994"/>
                      </a:cubicBezTo>
                      <a:cubicBezTo>
                        <a:pt x="4631" y="2679"/>
                        <a:pt x="4820" y="2238"/>
                        <a:pt x="4820" y="1734"/>
                      </a:cubicBezTo>
                      <a:cubicBezTo>
                        <a:pt x="4820" y="788"/>
                        <a:pt x="4033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6" name="Google Shape;9238;p73">
                  <a:extLst>
                    <a:ext uri="{FF2B5EF4-FFF2-40B4-BE49-F238E27FC236}">
                      <a16:creationId xmlns:a16="http://schemas.microsoft.com/office/drawing/2014/main" id="{17FB0CFF-E1A7-478C-C7CF-C2D860788CF7}"/>
                    </a:ext>
                  </a:extLst>
                </p:cNvPr>
                <p:cNvSpPr/>
                <p:nvPr/>
              </p:nvSpPr>
              <p:spPr>
                <a:xfrm>
                  <a:off x="3825750" y="20757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7" name="Google Shape;9239;p73">
                  <a:extLst>
                    <a:ext uri="{FF2B5EF4-FFF2-40B4-BE49-F238E27FC236}">
                      <a16:creationId xmlns:a16="http://schemas.microsoft.com/office/drawing/2014/main" id="{FD3DB83D-EDA0-0BD2-9C35-AC434AE155E4}"/>
                    </a:ext>
                  </a:extLst>
                </p:cNvPr>
                <p:cNvSpPr/>
                <p:nvPr/>
              </p:nvSpPr>
              <p:spPr>
                <a:xfrm>
                  <a:off x="3633550" y="207577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79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36"/>
                        <a:pt x="1419" y="347"/>
                      </a:cubicBezTo>
                      <a:cubicBezTo>
                        <a:pt x="1419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3" name="Google Shape;9240;p73">
                <a:extLst>
                  <a:ext uri="{FF2B5EF4-FFF2-40B4-BE49-F238E27FC236}">
                    <a16:creationId xmlns:a16="http://schemas.microsoft.com/office/drawing/2014/main" id="{EB6EF0CD-931A-4332-62C2-619A7F7340F1}"/>
                  </a:ext>
                </a:extLst>
              </p:cNvPr>
              <p:cNvGrpSpPr/>
              <p:nvPr/>
            </p:nvGrpSpPr>
            <p:grpSpPr>
              <a:xfrm>
                <a:off x="5852810" y="2282300"/>
                <a:ext cx="497951" cy="497951"/>
                <a:chOff x="3601275" y="2319150"/>
                <a:chExt cx="294600" cy="294600"/>
              </a:xfrm>
              <a:grpFill/>
            </p:grpSpPr>
            <p:sp>
              <p:nvSpPr>
                <p:cNvPr id="17773" name="Google Shape;9241;p73">
                  <a:extLst>
                    <a:ext uri="{FF2B5EF4-FFF2-40B4-BE49-F238E27FC236}">
                      <a16:creationId xmlns:a16="http://schemas.microsoft.com/office/drawing/2014/main" id="{986A50F0-1798-3DBE-3930-C771EA53FDBB}"/>
                    </a:ext>
                  </a:extLst>
                </p:cNvPr>
                <p:cNvSpPr/>
                <p:nvPr/>
              </p:nvSpPr>
              <p:spPr>
                <a:xfrm>
                  <a:off x="3601275" y="2319150"/>
                  <a:ext cx="2946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84" extrusionOk="0">
                      <a:moveTo>
                        <a:pt x="8223" y="694"/>
                      </a:moveTo>
                      <a:cubicBezTo>
                        <a:pt x="8696" y="725"/>
                        <a:pt x="9168" y="914"/>
                        <a:pt x="9546" y="1198"/>
                      </a:cubicBezTo>
                      <a:lnTo>
                        <a:pt x="7057" y="3687"/>
                      </a:lnTo>
                      <a:cubicBezTo>
                        <a:pt x="6774" y="3498"/>
                        <a:pt x="6459" y="3340"/>
                        <a:pt x="6144" y="3245"/>
                      </a:cubicBezTo>
                      <a:lnTo>
                        <a:pt x="8223" y="694"/>
                      </a:lnTo>
                      <a:close/>
                      <a:moveTo>
                        <a:pt x="10523" y="1198"/>
                      </a:moveTo>
                      <a:cubicBezTo>
                        <a:pt x="10838" y="1576"/>
                        <a:pt x="11027" y="2111"/>
                        <a:pt x="11027" y="2615"/>
                      </a:cubicBezTo>
                      <a:lnTo>
                        <a:pt x="8286" y="4852"/>
                      </a:lnTo>
                      <a:lnTo>
                        <a:pt x="7561" y="4159"/>
                      </a:lnTo>
                      <a:lnTo>
                        <a:pt x="10523" y="1198"/>
                      </a:lnTo>
                      <a:close/>
                      <a:moveTo>
                        <a:pt x="5592" y="3923"/>
                      </a:moveTo>
                      <a:cubicBezTo>
                        <a:pt x="6033" y="3923"/>
                        <a:pt x="6474" y="4096"/>
                        <a:pt x="6805" y="4443"/>
                      </a:cubicBezTo>
                      <a:cubicBezTo>
                        <a:pt x="7498" y="5104"/>
                        <a:pt x="7498" y="6207"/>
                        <a:pt x="6805" y="6869"/>
                      </a:cubicBezTo>
                      <a:cubicBezTo>
                        <a:pt x="6474" y="7199"/>
                        <a:pt x="6033" y="7365"/>
                        <a:pt x="5592" y="7365"/>
                      </a:cubicBezTo>
                      <a:cubicBezTo>
                        <a:pt x="5151" y="7365"/>
                        <a:pt x="4710" y="7199"/>
                        <a:pt x="4379" y="6869"/>
                      </a:cubicBezTo>
                      <a:cubicBezTo>
                        <a:pt x="3718" y="6207"/>
                        <a:pt x="3718" y="5104"/>
                        <a:pt x="4379" y="4443"/>
                      </a:cubicBezTo>
                      <a:cubicBezTo>
                        <a:pt x="4710" y="4096"/>
                        <a:pt x="5151" y="3923"/>
                        <a:pt x="5592" y="3923"/>
                      </a:cubicBezTo>
                      <a:close/>
                      <a:moveTo>
                        <a:pt x="8034" y="5577"/>
                      </a:moveTo>
                      <a:lnTo>
                        <a:pt x="8191" y="5734"/>
                      </a:lnTo>
                      <a:cubicBezTo>
                        <a:pt x="8696" y="6270"/>
                        <a:pt x="9326" y="6742"/>
                        <a:pt x="10019" y="7058"/>
                      </a:cubicBezTo>
                      <a:lnTo>
                        <a:pt x="9420" y="7278"/>
                      </a:lnTo>
                      <a:cubicBezTo>
                        <a:pt x="9263" y="7310"/>
                        <a:pt x="9168" y="7467"/>
                        <a:pt x="9168" y="7593"/>
                      </a:cubicBezTo>
                      <a:lnTo>
                        <a:pt x="9168" y="8066"/>
                      </a:lnTo>
                      <a:cubicBezTo>
                        <a:pt x="8601" y="7814"/>
                        <a:pt x="8034" y="7467"/>
                        <a:pt x="7561" y="7058"/>
                      </a:cubicBezTo>
                      <a:cubicBezTo>
                        <a:pt x="7876" y="6648"/>
                        <a:pt x="8034" y="6175"/>
                        <a:pt x="8034" y="5608"/>
                      </a:cubicBezTo>
                      <a:lnTo>
                        <a:pt x="8034" y="5577"/>
                      </a:lnTo>
                      <a:close/>
                      <a:moveTo>
                        <a:pt x="3245" y="6081"/>
                      </a:moveTo>
                      <a:cubicBezTo>
                        <a:pt x="3308" y="6427"/>
                        <a:pt x="3466" y="6806"/>
                        <a:pt x="3655" y="7058"/>
                      </a:cubicBezTo>
                      <a:lnTo>
                        <a:pt x="1197" y="9546"/>
                      </a:lnTo>
                      <a:cubicBezTo>
                        <a:pt x="882" y="9200"/>
                        <a:pt x="662" y="8696"/>
                        <a:pt x="630" y="8160"/>
                      </a:cubicBezTo>
                      <a:lnTo>
                        <a:pt x="3245" y="6081"/>
                      </a:lnTo>
                      <a:close/>
                      <a:moveTo>
                        <a:pt x="7057" y="7593"/>
                      </a:moveTo>
                      <a:cubicBezTo>
                        <a:pt x="7435" y="8066"/>
                        <a:pt x="7813" y="8601"/>
                        <a:pt x="8034" y="9200"/>
                      </a:cubicBezTo>
                      <a:lnTo>
                        <a:pt x="7561" y="9200"/>
                      </a:lnTo>
                      <a:cubicBezTo>
                        <a:pt x="7404" y="9200"/>
                        <a:pt x="7278" y="9263"/>
                        <a:pt x="7246" y="9420"/>
                      </a:cubicBezTo>
                      <a:lnTo>
                        <a:pt x="7057" y="10019"/>
                      </a:lnTo>
                      <a:cubicBezTo>
                        <a:pt x="6742" y="9357"/>
                        <a:pt x="6270" y="8727"/>
                        <a:pt x="5766" y="8223"/>
                      </a:cubicBezTo>
                      <a:lnTo>
                        <a:pt x="5608" y="8066"/>
                      </a:lnTo>
                      <a:lnTo>
                        <a:pt x="5640" y="8066"/>
                      </a:lnTo>
                      <a:cubicBezTo>
                        <a:pt x="6144" y="8066"/>
                        <a:pt x="6648" y="7877"/>
                        <a:pt x="7057" y="7593"/>
                      </a:cubicBezTo>
                      <a:close/>
                      <a:moveTo>
                        <a:pt x="4096" y="7625"/>
                      </a:moveTo>
                      <a:lnTo>
                        <a:pt x="4820" y="8318"/>
                      </a:lnTo>
                      <a:lnTo>
                        <a:pt x="2552" y="11090"/>
                      </a:lnTo>
                      <a:cubicBezTo>
                        <a:pt x="2048" y="11059"/>
                        <a:pt x="1575" y="10901"/>
                        <a:pt x="1134" y="10586"/>
                      </a:cubicBezTo>
                      <a:lnTo>
                        <a:pt x="4096" y="7625"/>
                      </a:lnTo>
                      <a:close/>
                      <a:moveTo>
                        <a:pt x="8160" y="0"/>
                      </a:moveTo>
                      <a:cubicBezTo>
                        <a:pt x="8034" y="0"/>
                        <a:pt x="7971" y="63"/>
                        <a:pt x="7876" y="126"/>
                      </a:cubicBezTo>
                      <a:lnTo>
                        <a:pt x="5356" y="3245"/>
                      </a:lnTo>
                      <a:cubicBezTo>
                        <a:pt x="4852" y="3308"/>
                        <a:pt x="4348" y="3529"/>
                        <a:pt x="3938" y="3970"/>
                      </a:cubicBezTo>
                      <a:cubicBezTo>
                        <a:pt x="3592" y="4317"/>
                        <a:pt x="3340" y="4758"/>
                        <a:pt x="3277" y="5262"/>
                      </a:cubicBezTo>
                      <a:lnTo>
                        <a:pt x="126" y="7782"/>
                      </a:lnTo>
                      <a:cubicBezTo>
                        <a:pt x="32" y="7845"/>
                        <a:pt x="0" y="7940"/>
                        <a:pt x="0" y="8066"/>
                      </a:cubicBezTo>
                      <a:cubicBezTo>
                        <a:pt x="0" y="8790"/>
                        <a:pt x="284" y="9546"/>
                        <a:pt x="756" y="10114"/>
                      </a:cubicBezTo>
                      <a:lnTo>
                        <a:pt x="473" y="10366"/>
                      </a:lnTo>
                      <a:cubicBezTo>
                        <a:pt x="410" y="10460"/>
                        <a:pt x="347" y="10523"/>
                        <a:pt x="347" y="10618"/>
                      </a:cubicBezTo>
                      <a:cubicBezTo>
                        <a:pt x="347" y="10681"/>
                        <a:pt x="410" y="10807"/>
                        <a:pt x="473" y="10838"/>
                      </a:cubicBezTo>
                      <a:cubicBezTo>
                        <a:pt x="1103" y="11468"/>
                        <a:pt x="1922" y="11783"/>
                        <a:pt x="2804" y="11783"/>
                      </a:cubicBezTo>
                      <a:cubicBezTo>
                        <a:pt x="2930" y="11783"/>
                        <a:pt x="2993" y="11752"/>
                        <a:pt x="3088" y="11657"/>
                      </a:cubicBezTo>
                      <a:lnTo>
                        <a:pt x="5388" y="8790"/>
                      </a:lnTo>
                      <a:cubicBezTo>
                        <a:pt x="6018" y="9452"/>
                        <a:pt x="6553" y="10303"/>
                        <a:pt x="6805" y="11153"/>
                      </a:cubicBezTo>
                      <a:cubicBezTo>
                        <a:pt x="6868" y="11311"/>
                        <a:pt x="7026" y="11405"/>
                        <a:pt x="7120" y="11405"/>
                      </a:cubicBezTo>
                      <a:cubicBezTo>
                        <a:pt x="7278" y="11405"/>
                        <a:pt x="7404" y="11311"/>
                        <a:pt x="7435" y="11153"/>
                      </a:cubicBezTo>
                      <a:lnTo>
                        <a:pt x="7845" y="9924"/>
                      </a:lnTo>
                      <a:lnTo>
                        <a:pt x="8601" y="9924"/>
                      </a:lnTo>
                      <a:cubicBezTo>
                        <a:pt x="8696" y="9924"/>
                        <a:pt x="8790" y="9893"/>
                        <a:pt x="8853" y="9767"/>
                      </a:cubicBezTo>
                      <a:cubicBezTo>
                        <a:pt x="8948" y="9704"/>
                        <a:pt x="8948" y="9578"/>
                        <a:pt x="8916" y="9452"/>
                      </a:cubicBezTo>
                      <a:cubicBezTo>
                        <a:pt x="8790" y="9137"/>
                        <a:pt x="8664" y="8822"/>
                        <a:pt x="8507" y="8507"/>
                      </a:cubicBezTo>
                      <a:lnTo>
                        <a:pt x="8507" y="8507"/>
                      </a:lnTo>
                      <a:cubicBezTo>
                        <a:pt x="8822" y="8664"/>
                        <a:pt x="9137" y="8790"/>
                        <a:pt x="9452" y="8916"/>
                      </a:cubicBezTo>
                      <a:cubicBezTo>
                        <a:pt x="9489" y="8926"/>
                        <a:pt x="9526" y="8929"/>
                        <a:pt x="9561" y="8929"/>
                      </a:cubicBezTo>
                      <a:cubicBezTo>
                        <a:pt x="9646" y="8929"/>
                        <a:pt x="9722" y="8907"/>
                        <a:pt x="9767" y="8885"/>
                      </a:cubicBezTo>
                      <a:cubicBezTo>
                        <a:pt x="9861" y="8790"/>
                        <a:pt x="9924" y="8727"/>
                        <a:pt x="9924" y="8601"/>
                      </a:cubicBezTo>
                      <a:lnTo>
                        <a:pt x="9924" y="7845"/>
                      </a:lnTo>
                      <a:lnTo>
                        <a:pt x="11153" y="7467"/>
                      </a:lnTo>
                      <a:cubicBezTo>
                        <a:pt x="11310" y="7404"/>
                        <a:pt x="11373" y="7247"/>
                        <a:pt x="11373" y="7152"/>
                      </a:cubicBezTo>
                      <a:cubicBezTo>
                        <a:pt x="11373" y="6995"/>
                        <a:pt x="11310" y="6869"/>
                        <a:pt x="11153" y="6837"/>
                      </a:cubicBezTo>
                      <a:cubicBezTo>
                        <a:pt x="10271" y="6553"/>
                        <a:pt x="9452" y="6049"/>
                        <a:pt x="8790" y="5419"/>
                      </a:cubicBezTo>
                      <a:lnTo>
                        <a:pt x="11657" y="3088"/>
                      </a:lnTo>
                      <a:cubicBezTo>
                        <a:pt x="11689" y="2962"/>
                        <a:pt x="11783" y="2867"/>
                        <a:pt x="11783" y="2773"/>
                      </a:cubicBezTo>
                      <a:cubicBezTo>
                        <a:pt x="11783" y="1922"/>
                        <a:pt x="11436" y="1072"/>
                        <a:pt x="10838" y="442"/>
                      </a:cubicBezTo>
                      <a:cubicBezTo>
                        <a:pt x="10775" y="379"/>
                        <a:pt x="10688" y="347"/>
                        <a:pt x="10602" y="347"/>
                      </a:cubicBezTo>
                      <a:cubicBezTo>
                        <a:pt x="10515" y="347"/>
                        <a:pt x="10428" y="379"/>
                        <a:pt x="10365" y="442"/>
                      </a:cubicBezTo>
                      <a:lnTo>
                        <a:pt x="10082" y="725"/>
                      </a:lnTo>
                      <a:cubicBezTo>
                        <a:pt x="9546" y="284"/>
                        <a:pt x="8853" y="0"/>
                        <a:pt x="81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4" name="Google Shape;9242;p73">
                  <a:extLst>
                    <a:ext uri="{FF2B5EF4-FFF2-40B4-BE49-F238E27FC236}">
                      <a16:creationId xmlns:a16="http://schemas.microsoft.com/office/drawing/2014/main" id="{1772D930-7849-D50A-5D1B-87E8F315D01A}"/>
                    </a:ext>
                  </a:extLst>
                </p:cNvPr>
                <p:cNvSpPr/>
                <p:nvPr/>
              </p:nvSpPr>
              <p:spPr>
                <a:xfrm>
                  <a:off x="3713900" y="2434350"/>
                  <a:ext cx="55950" cy="5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8" h="2088" extrusionOk="0">
                      <a:moveTo>
                        <a:pt x="1087" y="685"/>
                      </a:moveTo>
                      <a:cubicBezTo>
                        <a:pt x="1174" y="685"/>
                        <a:pt x="1261" y="717"/>
                        <a:pt x="1324" y="780"/>
                      </a:cubicBezTo>
                      <a:cubicBezTo>
                        <a:pt x="1450" y="874"/>
                        <a:pt x="1450" y="1126"/>
                        <a:pt x="1324" y="1252"/>
                      </a:cubicBezTo>
                      <a:cubicBezTo>
                        <a:pt x="1261" y="1300"/>
                        <a:pt x="1174" y="1323"/>
                        <a:pt x="1087" y="1323"/>
                      </a:cubicBezTo>
                      <a:cubicBezTo>
                        <a:pt x="1001" y="1323"/>
                        <a:pt x="914" y="1300"/>
                        <a:pt x="851" y="1252"/>
                      </a:cubicBezTo>
                      <a:cubicBezTo>
                        <a:pt x="725" y="1126"/>
                        <a:pt x="725" y="937"/>
                        <a:pt x="851" y="780"/>
                      </a:cubicBezTo>
                      <a:cubicBezTo>
                        <a:pt x="914" y="717"/>
                        <a:pt x="1001" y="685"/>
                        <a:pt x="1087" y="685"/>
                      </a:cubicBezTo>
                      <a:close/>
                      <a:moveTo>
                        <a:pt x="1115" y="0"/>
                      </a:moveTo>
                      <a:cubicBezTo>
                        <a:pt x="851" y="0"/>
                        <a:pt x="583" y="102"/>
                        <a:pt x="378" y="307"/>
                      </a:cubicBezTo>
                      <a:cubicBezTo>
                        <a:pt x="0" y="685"/>
                        <a:pt x="0" y="1347"/>
                        <a:pt x="378" y="1756"/>
                      </a:cubicBezTo>
                      <a:cubicBezTo>
                        <a:pt x="583" y="1977"/>
                        <a:pt x="851" y="2087"/>
                        <a:pt x="1115" y="2087"/>
                      </a:cubicBezTo>
                      <a:cubicBezTo>
                        <a:pt x="1379" y="2087"/>
                        <a:pt x="1639" y="1977"/>
                        <a:pt x="1828" y="1756"/>
                      </a:cubicBezTo>
                      <a:cubicBezTo>
                        <a:pt x="2237" y="1347"/>
                        <a:pt x="2237" y="685"/>
                        <a:pt x="1828" y="307"/>
                      </a:cubicBezTo>
                      <a:cubicBezTo>
                        <a:pt x="1639" y="102"/>
                        <a:pt x="1379" y="0"/>
                        <a:pt x="11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4" name="Google Shape;9243;p73">
                <a:extLst>
                  <a:ext uri="{FF2B5EF4-FFF2-40B4-BE49-F238E27FC236}">
                    <a16:creationId xmlns:a16="http://schemas.microsoft.com/office/drawing/2014/main" id="{22256679-40BE-57CF-B73E-9DCB28F8B071}"/>
                  </a:ext>
                </a:extLst>
              </p:cNvPr>
              <p:cNvSpPr/>
              <p:nvPr/>
            </p:nvSpPr>
            <p:spPr>
              <a:xfrm>
                <a:off x="5852086" y="2925310"/>
                <a:ext cx="499303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815" extrusionOk="0">
                    <a:moveTo>
                      <a:pt x="6207" y="693"/>
                    </a:moveTo>
                    <a:cubicBezTo>
                      <a:pt x="7877" y="819"/>
                      <a:pt x="9326" y="1670"/>
                      <a:pt x="10208" y="2993"/>
                    </a:cubicBezTo>
                    <a:lnTo>
                      <a:pt x="6207" y="5293"/>
                    </a:lnTo>
                    <a:lnTo>
                      <a:pt x="6207" y="693"/>
                    </a:lnTo>
                    <a:close/>
                    <a:moveTo>
                      <a:pt x="10555" y="3623"/>
                    </a:moveTo>
                    <a:cubicBezTo>
                      <a:pt x="10901" y="4316"/>
                      <a:pt x="11090" y="5104"/>
                      <a:pt x="11090" y="5923"/>
                    </a:cubicBezTo>
                    <a:cubicBezTo>
                      <a:pt x="11090" y="7026"/>
                      <a:pt x="10744" y="8097"/>
                      <a:pt x="10114" y="8979"/>
                    </a:cubicBezTo>
                    <a:lnTo>
                      <a:pt x="6491" y="5986"/>
                    </a:lnTo>
                    <a:lnTo>
                      <a:pt x="10555" y="3623"/>
                    </a:lnTo>
                    <a:close/>
                    <a:moveTo>
                      <a:pt x="5546" y="693"/>
                    </a:moveTo>
                    <a:lnTo>
                      <a:pt x="5546" y="5892"/>
                    </a:lnTo>
                    <a:cubicBezTo>
                      <a:pt x="5546" y="6018"/>
                      <a:pt x="5577" y="6081"/>
                      <a:pt x="5672" y="6175"/>
                    </a:cubicBezTo>
                    <a:lnTo>
                      <a:pt x="9673" y="9483"/>
                    </a:lnTo>
                    <a:cubicBezTo>
                      <a:pt x="8728" y="10491"/>
                      <a:pt x="7373" y="11121"/>
                      <a:pt x="5892" y="11121"/>
                    </a:cubicBezTo>
                    <a:cubicBezTo>
                      <a:pt x="3025" y="11121"/>
                      <a:pt x="662" y="8822"/>
                      <a:pt x="662" y="5892"/>
                    </a:cubicBezTo>
                    <a:cubicBezTo>
                      <a:pt x="662" y="3151"/>
                      <a:pt x="2836" y="851"/>
                      <a:pt x="5546" y="693"/>
                    </a:cubicBezTo>
                    <a:close/>
                    <a:moveTo>
                      <a:pt x="5892" y="0"/>
                    </a:moveTo>
                    <a:cubicBezTo>
                      <a:pt x="2647" y="0"/>
                      <a:pt x="1" y="2615"/>
                      <a:pt x="1" y="5892"/>
                    </a:cubicBezTo>
                    <a:cubicBezTo>
                      <a:pt x="1" y="9168"/>
                      <a:pt x="2647" y="11814"/>
                      <a:pt x="5892" y="11814"/>
                    </a:cubicBezTo>
                    <a:cubicBezTo>
                      <a:pt x="9169" y="11814"/>
                      <a:pt x="11815" y="9168"/>
                      <a:pt x="11815" y="5892"/>
                    </a:cubicBezTo>
                    <a:cubicBezTo>
                      <a:pt x="11815" y="2678"/>
                      <a:pt x="9137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05" name="Google Shape;9244;p73">
                <a:extLst>
                  <a:ext uri="{FF2B5EF4-FFF2-40B4-BE49-F238E27FC236}">
                    <a16:creationId xmlns:a16="http://schemas.microsoft.com/office/drawing/2014/main" id="{7489D1CA-71B9-1897-D273-7DDAA29158ED}"/>
                  </a:ext>
                </a:extLst>
              </p:cNvPr>
              <p:cNvGrpSpPr/>
              <p:nvPr/>
            </p:nvGrpSpPr>
            <p:grpSpPr>
              <a:xfrm>
                <a:off x="9032639" y="1687898"/>
                <a:ext cx="469977" cy="500571"/>
                <a:chOff x="5421475" y="1945825"/>
                <a:chExt cx="278050" cy="296150"/>
              </a:xfrm>
              <a:grpFill/>
            </p:grpSpPr>
            <p:sp>
              <p:nvSpPr>
                <p:cNvPr id="17765" name="Google Shape;9245;p73">
                  <a:extLst>
                    <a:ext uri="{FF2B5EF4-FFF2-40B4-BE49-F238E27FC236}">
                      <a16:creationId xmlns:a16="http://schemas.microsoft.com/office/drawing/2014/main" id="{D31036E0-1490-215E-8B44-B2E8868F380C}"/>
                    </a:ext>
                  </a:extLst>
                </p:cNvPr>
                <p:cNvSpPr/>
                <p:nvPr/>
              </p:nvSpPr>
              <p:spPr>
                <a:xfrm>
                  <a:off x="5472650" y="1999375"/>
                  <a:ext cx="172525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9704" extrusionOk="0">
                      <a:moveTo>
                        <a:pt x="1765" y="1355"/>
                      </a:moveTo>
                      <a:cubicBezTo>
                        <a:pt x="1986" y="1355"/>
                        <a:pt x="2143" y="1513"/>
                        <a:pt x="2143" y="1702"/>
                      </a:cubicBezTo>
                      <a:lnTo>
                        <a:pt x="2143" y="2048"/>
                      </a:lnTo>
                      <a:lnTo>
                        <a:pt x="1765" y="2048"/>
                      </a:lnTo>
                      <a:cubicBezTo>
                        <a:pt x="1671" y="2048"/>
                        <a:pt x="1545" y="2048"/>
                        <a:pt x="1419" y="2111"/>
                      </a:cubicBezTo>
                      <a:lnTo>
                        <a:pt x="1419" y="1702"/>
                      </a:lnTo>
                      <a:cubicBezTo>
                        <a:pt x="1419" y="1513"/>
                        <a:pt x="1576" y="1355"/>
                        <a:pt x="1765" y="1355"/>
                      </a:cubicBezTo>
                      <a:close/>
                      <a:moveTo>
                        <a:pt x="3151" y="631"/>
                      </a:moveTo>
                      <a:cubicBezTo>
                        <a:pt x="3341" y="631"/>
                        <a:pt x="3498" y="788"/>
                        <a:pt x="3498" y="1009"/>
                      </a:cubicBezTo>
                      <a:lnTo>
                        <a:pt x="3498" y="2111"/>
                      </a:lnTo>
                      <a:cubicBezTo>
                        <a:pt x="3404" y="2048"/>
                        <a:pt x="3277" y="2017"/>
                        <a:pt x="3151" y="2017"/>
                      </a:cubicBezTo>
                      <a:lnTo>
                        <a:pt x="2805" y="2017"/>
                      </a:lnTo>
                      <a:lnTo>
                        <a:pt x="2805" y="1009"/>
                      </a:lnTo>
                      <a:cubicBezTo>
                        <a:pt x="2805" y="788"/>
                        <a:pt x="2962" y="631"/>
                        <a:pt x="3151" y="631"/>
                      </a:cubicBezTo>
                      <a:close/>
                      <a:moveTo>
                        <a:pt x="4538" y="1355"/>
                      </a:moveTo>
                      <a:cubicBezTo>
                        <a:pt x="4727" y="1355"/>
                        <a:pt x="4884" y="1513"/>
                        <a:pt x="4884" y="1702"/>
                      </a:cubicBezTo>
                      <a:lnTo>
                        <a:pt x="4884" y="3088"/>
                      </a:lnTo>
                      <a:cubicBezTo>
                        <a:pt x="4884" y="3277"/>
                        <a:pt x="4727" y="3435"/>
                        <a:pt x="4538" y="3435"/>
                      </a:cubicBezTo>
                      <a:cubicBezTo>
                        <a:pt x="4349" y="3435"/>
                        <a:pt x="4191" y="3277"/>
                        <a:pt x="4191" y="3088"/>
                      </a:cubicBezTo>
                      <a:lnTo>
                        <a:pt x="4191" y="1702"/>
                      </a:lnTo>
                      <a:cubicBezTo>
                        <a:pt x="4191" y="1513"/>
                        <a:pt x="4349" y="1355"/>
                        <a:pt x="4538" y="1355"/>
                      </a:cubicBezTo>
                      <a:close/>
                      <a:moveTo>
                        <a:pt x="5924" y="2017"/>
                      </a:moveTo>
                      <a:cubicBezTo>
                        <a:pt x="6113" y="2017"/>
                        <a:pt x="6270" y="2174"/>
                        <a:pt x="6270" y="2363"/>
                      </a:cubicBezTo>
                      <a:lnTo>
                        <a:pt x="6270" y="3088"/>
                      </a:lnTo>
                      <a:cubicBezTo>
                        <a:pt x="6270" y="3277"/>
                        <a:pt x="6113" y="3435"/>
                        <a:pt x="5924" y="3435"/>
                      </a:cubicBezTo>
                      <a:cubicBezTo>
                        <a:pt x="5703" y="3435"/>
                        <a:pt x="5546" y="3277"/>
                        <a:pt x="5546" y="3088"/>
                      </a:cubicBezTo>
                      <a:lnTo>
                        <a:pt x="5546" y="2363"/>
                      </a:lnTo>
                      <a:cubicBezTo>
                        <a:pt x="5546" y="2174"/>
                        <a:pt x="5703" y="2017"/>
                        <a:pt x="5924" y="2017"/>
                      </a:cubicBezTo>
                      <a:close/>
                      <a:moveTo>
                        <a:pt x="3120" y="2741"/>
                      </a:moveTo>
                      <a:cubicBezTo>
                        <a:pt x="3309" y="2741"/>
                        <a:pt x="3467" y="2899"/>
                        <a:pt x="3467" y="3088"/>
                      </a:cubicBezTo>
                      <a:cubicBezTo>
                        <a:pt x="3467" y="3277"/>
                        <a:pt x="3309" y="3435"/>
                        <a:pt x="3120" y="3435"/>
                      </a:cubicBezTo>
                      <a:lnTo>
                        <a:pt x="1734" y="3435"/>
                      </a:lnTo>
                      <a:cubicBezTo>
                        <a:pt x="1545" y="3435"/>
                        <a:pt x="1387" y="3592"/>
                        <a:pt x="1387" y="3781"/>
                      </a:cubicBezTo>
                      <a:cubicBezTo>
                        <a:pt x="1387" y="4002"/>
                        <a:pt x="1545" y="4159"/>
                        <a:pt x="1734" y="4159"/>
                      </a:cubicBezTo>
                      <a:cubicBezTo>
                        <a:pt x="2679" y="4159"/>
                        <a:pt x="3467" y="4947"/>
                        <a:pt x="3467" y="5892"/>
                      </a:cubicBezTo>
                      <a:cubicBezTo>
                        <a:pt x="3467" y="6081"/>
                        <a:pt x="3624" y="6238"/>
                        <a:pt x="3845" y="6238"/>
                      </a:cubicBezTo>
                      <a:cubicBezTo>
                        <a:pt x="4034" y="6238"/>
                        <a:pt x="4191" y="6081"/>
                        <a:pt x="4191" y="5892"/>
                      </a:cubicBezTo>
                      <a:cubicBezTo>
                        <a:pt x="4191" y="5167"/>
                        <a:pt x="3876" y="4537"/>
                        <a:pt x="3435" y="4096"/>
                      </a:cubicBezTo>
                      <a:cubicBezTo>
                        <a:pt x="3593" y="4065"/>
                        <a:pt x="3750" y="4002"/>
                        <a:pt x="3876" y="3876"/>
                      </a:cubicBezTo>
                      <a:cubicBezTo>
                        <a:pt x="4065" y="4033"/>
                        <a:pt x="4317" y="4159"/>
                        <a:pt x="4569" y="4159"/>
                      </a:cubicBezTo>
                      <a:cubicBezTo>
                        <a:pt x="4853" y="4159"/>
                        <a:pt x="5073" y="4033"/>
                        <a:pt x="5294" y="3876"/>
                      </a:cubicBezTo>
                      <a:cubicBezTo>
                        <a:pt x="5483" y="4033"/>
                        <a:pt x="5703" y="4159"/>
                        <a:pt x="5987" y="4159"/>
                      </a:cubicBezTo>
                      <a:cubicBezTo>
                        <a:pt x="6113" y="4159"/>
                        <a:pt x="6239" y="4096"/>
                        <a:pt x="6333" y="4065"/>
                      </a:cubicBezTo>
                      <a:lnTo>
                        <a:pt x="6333" y="5167"/>
                      </a:lnTo>
                      <a:cubicBezTo>
                        <a:pt x="6333" y="5923"/>
                        <a:pt x="5861" y="6554"/>
                        <a:pt x="5199" y="6774"/>
                      </a:cubicBezTo>
                      <a:cubicBezTo>
                        <a:pt x="5042" y="6837"/>
                        <a:pt x="4979" y="6995"/>
                        <a:pt x="4979" y="7089"/>
                      </a:cubicBezTo>
                      <a:lnTo>
                        <a:pt x="4979" y="7562"/>
                      </a:lnTo>
                      <a:lnTo>
                        <a:pt x="2206" y="7562"/>
                      </a:lnTo>
                      <a:lnTo>
                        <a:pt x="2206" y="7089"/>
                      </a:lnTo>
                      <a:cubicBezTo>
                        <a:pt x="2206" y="6932"/>
                        <a:pt x="2143" y="6837"/>
                        <a:pt x="1986" y="6774"/>
                      </a:cubicBezTo>
                      <a:cubicBezTo>
                        <a:pt x="1261" y="6554"/>
                        <a:pt x="820" y="5892"/>
                        <a:pt x="820" y="5167"/>
                      </a:cubicBezTo>
                      <a:lnTo>
                        <a:pt x="820" y="3750"/>
                      </a:lnTo>
                      <a:lnTo>
                        <a:pt x="726" y="3750"/>
                      </a:lnTo>
                      <a:cubicBezTo>
                        <a:pt x="726" y="3151"/>
                        <a:pt x="1198" y="2741"/>
                        <a:pt x="1734" y="2741"/>
                      </a:cubicBezTo>
                      <a:close/>
                      <a:moveTo>
                        <a:pt x="5199" y="8286"/>
                      </a:moveTo>
                      <a:cubicBezTo>
                        <a:pt x="5388" y="8286"/>
                        <a:pt x="5546" y="8444"/>
                        <a:pt x="5546" y="8633"/>
                      </a:cubicBezTo>
                      <a:lnTo>
                        <a:pt x="5546" y="8979"/>
                      </a:lnTo>
                      <a:lnTo>
                        <a:pt x="1387" y="8979"/>
                      </a:lnTo>
                      <a:lnTo>
                        <a:pt x="1387" y="8633"/>
                      </a:lnTo>
                      <a:cubicBezTo>
                        <a:pt x="1387" y="8444"/>
                        <a:pt x="1545" y="8286"/>
                        <a:pt x="1734" y="8286"/>
                      </a:cubicBezTo>
                      <a:close/>
                      <a:moveTo>
                        <a:pt x="3120" y="1"/>
                      </a:moveTo>
                      <a:cubicBezTo>
                        <a:pt x="2647" y="1"/>
                        <a:pt x="2269" y="316"/>
                        <a:pt x="2143" y="757"/>
                      </a:cubicBezTo>
                      <a:cubicBezTo>
                        <a:pt x="2017" y="725"/>
                        <a:pt x="1891" y="694"/>
                        <a:pt x="1734" y="694"/>
                      </a:cubicBezTo>
                      <a:cubicBezTo>
                        <a:pt x="1167" y="694"/>
                        <a:pt x="726" y="1166"/>
                        <a:pt x="726" y="1702"/>
                      </a:cubicBezTo>
                      <a:lnTo>
                        <a:pt x="726" y="2426"/>
                      </a:lnTo>
                      <a:cubicBezTo>
                        <a:pt x="285" y="2678"/>
                        <a:pt x="1" y="3214"/>
                        <a:pt x="1" y="3750"/>
                      </a:cubicBezTo>
                      <a:lnTo>
                        <a:pt x="1" y="5136"/>
                      </a:lnTo>
                      <a:cubicBezTo>
                        <a:pt x="1" y="6081"/>
                        <a:pt x="568" y="6932"/>
                        <a:pt x="1387" y="7341"/>
                      </a:cubicBezTo>
                      <a:lnTo>
                        <a:pt x="1387" y="7656"/>
                      </a:lnTo>
                      <a:cubicBezTo>
                        <a:pt x="1009" y="7814"/>
                        <a:pt x="694" y="8160"/>
                        <a:pt x="694" y="8633"/>
                      </a:cubicBezTo>
                      <a:lnTo>
                        <a:pt x="694" y="9357"/>
                      </a:lnTo>
                      <a:cubicBezTo>
                        <a:pt x="694" y="9546"/>
                        <a:pt x="852" y="9704"/>
                        <a:pt x="1041" y="9704"/>
                      </a:cubicBezTo>
                      <a:lnTo>
                        <a:pt x="5892" y="9704"/>
                      </a:lnTo>
                      <a:cubicBezTo>
                        <a:pt x="6081" y="9704"/>
                        <a:pt x="6239" y="9546"/>
                        <a:pt x="6239" y="9357"/>
                      </a:cubicBezTo>
                      <a:lnTo>
                        <a:pt x="6239" y="8633"/>
                      </a:lnTo>
                      <a:cubicBezTo>
                        <a:pt x="6239" y="8192"/>
                        <a:pt x="5955" y="7814"/>
                        <a:pt x="5514" y="7656"/>
                      </a:cubicBezTo>
                      <a:lnTo>
                        <a:pt x="5514" y="7341"/>
                      </a:lnTo>
                      <a:cubicBezTo>
                        <a:pt x="6365" y="6932"/>
                        <a:pt x="6901" y="6081"/>
                        <a:pt x="6901" y="5136"/>
                      </a:cubicBezTo>
                      <a:lnTo>
                        <a:pt x="6901" y="2363"/>
                      </a:lnTo>
                      <a:cubicBezTo>
                        <a:pt x="6901" y="1796"/>
                        <a:pt x="6428" y="1355"/>
                        <a:pt x="5892" y="1355"/>
                      </a:cubicBezTo>
                      <a:cubicBezTo>
                        <a:pt x="5766" y="1355"/>
                        <a:pt x="5609" y="1387"/>
                        <a:pt x="5483" y="1418"/>
                      </a:cubicBezTo>
                      <a:cubicBezTo>
                        <a:pt x="5357" y="1009"/>
                        <a:pt x="4979" y="694"/>
                        <a:pt x="4506" y="694"/>
                      </a:cubicBezTo>
                      <a:cubicBezTo>
                        <a:pt x="4380" y="694"/>
                        <a:pt x="4223" y="725"/>
                        <a:pt x="4097" y="757"/>
                      </a:cubicBezTo>
                      <a:cubicBezTo>
                        <a:pt x="4002" y="316"/>
                        <a:pt x="3593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6" name="Google Shape;9246;p73">
                  <a:extLst>
                    <a:ext uri="{FF2B5EF4-FFF2-40B4-BE49-F238E27FC236}">
                      <a16:creationId xmlns:a16="http://schemas.microsoft.com/office/drawing/2014/main" id="{529547DA-5E2B-FBB2-CDCC-B88F596E6303}"/>
                    </a:ext>
                  </a:extLst>
                </p:cNvPr>
                <p:cNvSpPr/>
                <p:nvPr/>
              </p:nvSpPr>
              <p:spPr>
                <a:xfrm>
                  <a:off x="5559300" y="1945825"/>
                  <a:ext cx="181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76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418"/>
                      </a:lnTo>
                      <a:cubicBezTo>
                        <a:pt x="1" y="1607"/>
                        <a:pt x="158" y="1764"/>
                        <a:pt x="379" y="1764"/>
                      </a:cubicBezTo>
                      <a:cubicBezTo>
                        <a:pt x="568" y="1764"/>
                        <a:pt x="725" y="1607"/>
                        <a:pt x="725" y="1418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7" name="Google Shape;9247;p73">
                  <a:extLst>
                    <a:ext uri="{FF2B5EF4-FFF2-40B4-BE49-F238E27FC236}">
                      <a16:creationId xmlns:a16="http://schemas.microsoft.com/office/drawing/2014/main" id="{A5E7FF3E-8926-4DCD-E327-952FE3F5566B}"/>
                    </a:ext>
                  </a:extLst>
                </p:cNvPr>
                <p:cNvSpPr/>
                <p:nvPr/>
              </p:nvSpPr>
              <p:spPr>
                <a:xfrm>
                  <a:off x="5611275" y="19639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76" y="1"/>
                      </a:moveTo>
                      <a:cubicBezTo>
                        <a:pt x="985" y="1"/>
                        <a:pt x="899" y="32"/>
                        <a:pt x="851" y="95"/>
                      </a:cubicBezTo>
                      <a:lnTo>
                        <a:pt x="127" y="788"/>
                      </a:lnTo>
                      <a:cubicBezTo>
                        <a:pt x="1" y="914"/>
                        <a:pt x="1" y="1166"/>
                        <a:pt x="127" y="1261"/>
                      </a:cubicBezTo>
                      <a:cubicBezTo>
                        <a:pt x="190" y="1340"/>
                        <a:pt x="284" y="1379"/>
                        <a:pt x="375" y="1379"/>
                      </a:cubicBezTo>
                      <a:cubicBezTo>
                        <a:pt x="466" y="1379"/>
                        <a:pt x="552" y="1340"/>
                        <a:pt x="599" y="1261"/>
                      </a:cubicBezTo>
                      <a:lnTo>
                        <a:pt x="1324" y="568"/>
                      </a:lnTo>
                      <a:cubicBezTo>
                        <a:pt x="1419" y="442"/>
                        <a:pt x="1419" y="221"/>
                        <a:pt x="1324" y="95"/>
                      </a:cubicBezTo>
                      <a:cubicBezTo>
                        <a:pt x="1261" y="32"/>
                        <a:pt x="1167" y="1"/>
                        <a:pt x="107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8" name="Google Shape;9248;p73">
                  <a:extLst>
                    <a:ext uri="{FF2B5EF4-FFF2-40B4-BE49-F238E27FC236}">
                      <a16:creationId xmlns:a16="http://schemas.microsoft.com/office/drawing/2014/main" id="{D17C568C-B18F-58B6-1D98-3AC6331E427C}"/>
                    </a:ext>
                  </a:extLst>
                </p:cNvPr>
                <p:cNvSpPr/>
                <p:nvPr/>
              </p:nvSpPr>
              <p:spPr>
                <a:xfrm>
                  <a:off x="5664050" y="2067900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1" y="694"/>
                        <a:pt x="1418" y="536"/>
                        <a:pt x="1418" y="347"/>
                      </a:cubicBezTo>
                      <a:cubicBezTo>
                        <a:pt x="1418" y="158"/>
                        <a:pt x="1261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9" name="Google Shape;9249;p73">
                  <a:extLst>
                    <a:ext uri="{FF2B5EF4-FFF2-40B4-BE49-F238E27FC236}">
                      <a16:creationId xmlns:a16="http://schemas.microsoft.com/office/drawing/2014/main" id="{3EBAAEE1-7168-D0DC-21F4-954BB0707B02}"/>
                    </a:ext>
                  </a:extLst>
                </p:cNvPr>
                <p:cNvSpPr/>
                <p:nvPr/>
              </p:nvSpPr>
              <p:spPr>
                <a:xfrm>
                  <a:off x="5421475" y="2067900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78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0" name="Google Shape;9250;p73">
                  <a:extLst>
                    <a:ext uri="{FF2B5EF4-FFF2-40B4-BE49-F238E27FC236}">
                      <a16:creationId xmlns:a16="http://schemas.microsoft.com/office/drawing/2014/main" id="{C1B3B1FF-2D1E-9DC5-EBF8-C8501F144730}"/>
                    </a:ext>
                  </a:extLst>
                </p:cNvPr>
                <p:cNvSpPr/>
                <p:nvPr/>
              </p:nvSpPr>
              <p:spPr>
                <a:xfrm>
                  <a:off x="5490000" y="1963925"/>
                  <a:ext cx="354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5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819" y="1261"/>
                      </a:lnTo>
                      <a:cubicBezTo>
                        <a:pt x="866" y="1324"/>
                        <a:pt x="953" y="1356"/>
                        <a:pt x="1044" y="1356"/>
                      </a:cubicBezTo>
                      <a:cubicBezTo>
                        <a:pt x="1134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67" y="95"/>
                      </a:lnTo>
                      <a:cubicBezTo>
                        <a:pt x="520" y="32"/>
                        <a:pt x="433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1" name="Google Shape;9251;p73">
                  <a:extLst>
                    <a:ext uri="{FF2B5EF4-FFF2-40B4-BE49-F238E27FC236}">
                      <a16:creationId xmlns:a16="http://schemas.microsoft.com/office/drawing/2014/main" id="{EF670C8F-1918-0F24-4D0D-4660144E0182}"/>
                    </a:ext>
                  </a:extLst>
                </p:cNvPr>
                <p:cNvSpPr/>
                <p:nvPr/>
              </p:nvSpPr>
              <p:spPr>
                <a:xfrm>
                  <a:off x="5437225" y="1997650"/>
                  <a:ext cx="37825" cy="26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53" extrusionOk="0">
                      <a:moveTo>
                        <a:pt x="422" y="0"/>
                      </a:moveTo>
                      <a:cubicBezTo>
                        <a:pt x="285" y="0"/>
                        <a:pt x="140" y="81"/>
                        <a:pt x="95" y="196"/>
                      </a:cubicBezTo>
                      <a:cubicBezTo>
                        <a:pt x="0" y="353"/>
                        <a:pt x="95" y="574"/>
                        <a:pt x="252" y="668"/>
                      </a:cubicBezTo>
                      <a:lnTo>
                        <a:pt x="945" y="1015"/>
                      </a:lnTo>
                      <a:cubicBezTo>
                        <a:pt x="989" y="1041"/>
                        <a:pt x="1039" y="1052"/>
                        <a:pt x="1091" y="1052"/>
                      </a:cubicBezTo>
                      <a:cubicBezTo>
                        <a:pt x="1227" y="1052"/>
                        <a:pt x="1372" y="971"/>
                        <a:pt x="1418" y="857"/>
                      </a:cubicBezTo>
                      <a:cubicBezTo>
                        <a:pt x="1512" y="700"/>
                        <a:pt x="1418" y="479"/>
                        <a:pt x="1260" y="385"/>
                      </a:cubicBezTo>
                      <a:lnTo>
                        <a:pt x="567" y="38"/>
                      </a:lnTo>
                      <a:cubicBezTo>
                        <a:pt x="524" y="12"/>
                        <a:pt x="473" y="0"/>
                        <a:pt x="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2" name="Google Shape;9252;p73">
                  <a:extLst>
                    <a:ext uri="{FF2B5EF4-FFF2-40B4-BE49-F238E27FC236}">
                      <a16:creationId xmlns:a16="http://schemas.microsoft.com/office/drawing/2014/main" id="{0E01833B-3147-6802-176B-441DBCCFF6C5}"/>
                    </a:ext>
                  </a:extLst>
                </p:cNvPr>
                <p:cNvSpPr/>
                <p:nvPr/>
              </p:nvSpPr>
              <p:spPr>
                <a:xfrm>
                  <a:off x="5645150" y="1998300"/>
                  <a:ext cx="37825" cy="26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76" extrusionOk="0">
                      <a:moveTo>
                        <a:pt x="1098" y="0"/>
                      </a:moveTo>
                      <a:cubicBezTo>
                        <a:pt x="1046" y="0"/>
                        <a:pt x="994" y="14"/>
                        <a:pt x="946" y="44"/>
                      </a:cubicBezTo>
                      <a:lnTo>
                        <a:pt x="253" y="422"/>
                      </a:lnTo>
                      <a:cubicBezTo>
                        <a:pt x="95" y="485"/>
                        <a:pt x="1" y="674"/>
                        <a:pt x="95" y="894"/>
                      </a:cubicBezTo>
                      <a:cubicBezTo>
                        <a:pt x="142" y="1011"/>
                        <a:pt x="258" y="1076"/>
                        <a:pt x="405" y="1076"/>
                      </a:cubicBezTo>
                      <a:cubicBezTo>
                        <a:pt x="456" y="1076"/>
                        <a:pt x="511" y="1068"/>
                        <a:pt x="568" y="1052"/>
                      </a:cubicBezTo>
                      <a:lnTo>
                        <a:pt x="1261" y="674"/>
                      </a:lnTo>
                      <a:cubicBezTo>
                        <a:pt x="1418" y="611"/>
                        <a:pt x="1513" y="422"/>
                        <a:pt x="1418" y="201"/>
                      </a:cubicBezTo>
                      <a:cubicBezTo>
                        <a:pt x="1331" y="71"/>
                        <a:pt x="1214" y="0"/>
                        <a:pt x="109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6" name="Google Shape;9253;p73">
                <a:extLst>
                  <a:ext uri="{FF2B5EF4-FFF2-40B4-BE49-F238E27FC236}">
                    <a16:creationId xmlns:a16="http://schemas.microsoft.com/office/drawing/2014/main" id="{77A18426-313E-DF63-9AD8-CC0C67C8C16D}"/>
                  </a:ext>
                </a:extLst>
              </p:cNvPr>
              <p:cNvSpPr/>
              <p:nvPr/>
            </p:nvSpPr>
            <p:spPr>
              <a:xfrm>
                <a:off x="9014587" y="2279632"/>
                <a:ext cx="505937" cy="503276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910" extrusionOk="0">
                    <a:moveTo>
                      <a:pt x="11027" y="662"/>
                    </a:moveTo>
                    <a:lnTo>
                      <a:pt x="11027" y="1387"/>
                    </a:lnTo>
                    <a:lnTo>
                      <a:pt x="8601" y="1387"/>
                    </a:lnTo>
                    <a:cubicBezTo>
                      <a:pt x="8412" y="1387"/>
                      <a:pt x="8255" y="1229"/>
                      <a:pt x="8255" y="1040"/>
                    </a:cubicBezTo>
                    <a:cubicBezTo>
                      <a:pt x="8255" y="820"/>
                      <a:pt x="8412" y="662"/>
                      <a:pt x="8601" y="662"/>
                    </a:cubicBezTo>
                    <a:close/>
                    <a:moveTo>
                      <a:pt x="10366" y="2048"/>
                    </a:moveTo>
                    <a:lnTo>
                      <a:pt x="10366" y="2773"/>
                    </a:lnTo>
                    <a:lnTo>
                      <a:pt x="7940" y="2773"/>
                    </a:lnTo>
                    <a:cubicBezTo>
                      <a:pt x="7926" y="2775"/>
                      <a:pt x="7912" y="2776"/>
                      <a:pt x="7899" y="2776"/>
                    </a:cubicBezTo>
                    <a:cubicBezTo>
                      <a:pt x="7728" y="2776"/>
                      <a:pt x="7593" y="2599"/>
                      <a:pt x="7593" y="2395"/>
                    </a:cubicBezTo>
                    <a:cubicBezTo>
                      <a:pt x="7593" y="2206"/>
                      <a:pt x="7751" y="2048"/>
                      <a:pt x="7940" y="2048"/>
                    </a:cubicBezTo>
                    <a:close/>
                    <a:moveTo>
                      <a:pt x="11027" y="3466"/>
                    </a:moveTo>
                    <a:lnTo>
                      <a:pt x="11027" y="4191"/>
                    </a:lnTo>
                    <a:lnTo>
                      <a:pt x="8601" y="4191"/>
                    </a:lnTo>
                    <a:cubicBezTo>
                      <a:pt x="8412" y="4191"/>
                      <a:pt x="8255" y="4033"/>
                      <a:pt x="8255" y="3812"/>
                    </a:cubicBezTo>
                    <a:cubicBezTo>
                      <a:pt x="8255" y="3623"/>
                      <a:pt x="8412" y="3466"/>
                      <a:pt x="8601" y="3466"/>
                    </a:cubicBezTo>
                    <a:close/>
                    <a:moveTo>
                      <a:pt x="1292" y="4884"/>
                    </a:moveTo>
                    <a:lnTo>
                      <a:pt x="1292" y="5608"/>
                    </a:lnTo>
                    <a:lnTo>
                      <a:pt x="568" y="5608"/>
                    </a:lnTo>
                    <a:lnTo>
                      <a:pt x="568" y="4884"/>
                    </a:lnTo>
                    <a:close/>
                    <a:moveTo>
                      <a:pt x="11027" y="4884"/>
                    </a:moveTo>
                    <a:lnTo>
                      <a:pt x="11027" y="5608"/>
                    </a:lnTo>
                    <a:lnTo>
                      <a:pt x="6207" y="5608"/>
                    </a:lnTo>
                    <a:lnTo>
                      <a:pt x="6207" y="4884"/>
                    </a:lnTo>
                    <a:close/>
                    <a:moveTo>
                      <a:pt x="3718" y="2080"/>
                    </a:moveTo>
                    <a:cubicBezTo>
                      <a:pt x="4663" y="2080"/>
                      <a:pt x="5482" y="2867"/>
                      <a:pt x="5482" y="3844"/>
                    </a:cubicBezTo>
                    <a:lnTo>
                      <a:pt x="5482" y="5955"/>
                    </a:lnTo>
                    <a:cubicBezTo>
                      <a:pt x="5482" y="6144"/>
                      <a:pt x="5325" y="6301"/>
                      <a:pt x="5136" y="6301"/>
                    </a:cubicBezTo>
                    <a:lnTo>
                      <a:pt x="2300" y="6301"/>
                    </a:lnTo>
                    <a:cubicBezTo>
                      <a:pt x="2111" y="6301"/>
                      <a:pt x="1954" y="6144"/>
                      <a:pt x="1954" y="5955"/>
                    </a:cubicBezTo>
                    <a:lnTo>
                      <a:pt x="1954" y="3844"/>
                    </a:lnTo>
                    <a:cubicBezTo>
                      <a:pt x="1954" y="2899"/>
                      <a:pt x="2742" y="2080"/>
                      <a:pt x="3718" y="2080"/>
                    </a:cubicBezTo>
                    <a:close/>
                    <a:moveTo>
                      <a:pt x="11027" y="6301"/>
                    </a:moveTo>
                    <a:lnTo>
                      <a:pt x="11027" y="7688"/>
                    </a:lnTo>
                    <a:lnTo>
                      <a:pt x="7593" y="7688"/>
                    </a:lnTo>
                    <a:lnTo>
                      <a:pt x="7593" y="6301"/>
                    </a:lnTo>
                    <a:lnTo>
                      <a:pt x="8948" y="6301"/>
                    </a:lnTo>
                    <a:lnTo>
                      <a:pt x="8948" y="6648"/>
                    </a:lnTo>
                    <a:cubicBezTo>
                      <a:pt x="8948" y="6868"/>
                      <a:pt x="9106" y="7026"/>
                      <a:pt x="9326" y="7026"/>
                    </a:cubicBezTo>
                    <a:cubicBezTo>
                      <a:pt x="9515" y="7026"/>
                      <a:pt x="9673" y="6868"/>
                      <a:pt x="9673" y="6648"/>
                    </a:cubicBezTo>
                    <a:lnTo>
                      <a:pt x="9673" y="6301"/>
                    </a:lnTo>
                    <a:close/>
                    <a:moveTo>
                      <a:pt x="4443" y="8349"/>
                    </a:moveTo>
                    <a:cubicBezTo>
                      <a:pt x="4852" y="8349"/>
                      <a:pt x="5293" y="8633"/>
                      <a:pt x="5419" y="9074"/>
                    </a:cubicBezTo>
                    <a:lnTo>
                      <a:pt x="2080" y="9074"/>
                    </a:lnTo>
                    <a:cubicBezTo>
                      <a:pt x="2237" y="8664"/>
                      <a:pt x="2616" y="8349"/>
                      <a:pt x="3057" y="8349"/>
                    </a:cubicBezTo>
                    <a:close/>
                    <a:moveTo>
                      <a:pt x="11027" y="8349"/>
                    </a:moveTo>
                    <a:lnTo>
                      <a:pt x="11027" y="9735"/>
                    </a:lnTo>
                    <a:lnTo>
                      <a:pt x="7593" y="9735"/>
                    </a:lnTo>
                    <a:lnTo>
                      <a:pt x="7593" y="8349"/>
                    </a:lnTo>
                    <a:lnTo>
                      <a:pt x="8948" y="8349"/>
                    </a:lnTo>
                    <a:lnTo>
                      <a:pt x="8948" y="8696"/>
                    </a:lnTo>
                    <a:cubicBezTo>
                      <a:pt x="8948" y="8916"/>
                      <a:pt x="9106" y="9074"/>
                      <a:pt x="9326" y="9074"/>
                    </a:cubicBezTo>
                    <a:cubicBezTo>
                      <a:pt x="9515" y="9074"/>
                      <a:pt x="9673" y="8916"/>
                      <a:pt x="9673" y="8696"/>
                    </a:cubicBezTo>
                    <a:lnTo>
                      <a:pt x="9673" y="8349"/>
                    </a:lnTo>
                    <a:close/>
                    <a:moveTo>
                      <a:pt x="8633" y="0"/>
                    </a:moveTo>
                    <a:cubicBezTo>
                      <a:pt x="8066" y="0"/>
                      <a:pt x="7625" y="473"/>
                      <a:pt x="7625" y="1040"/>
                    </a:cubicBezTo>
                    <a:cubicBezTo>
                      <a:pt x="7625" y="1135"/>
                      <a:pt x="7656" y="1292"/>
                      <a:pt x="7688" y="1418"/>
                    </a:cubicBezTo>
                    <a:cubicBezTo>
                      <a:pt x="7278" y="1544"/>
                      <a:pt x="6963" y="1922"/>
                      <a:pt x="6963" y="2395"/>
                    </a:cubicBezTo>
                    <a:cubicBezTo>
                      <a:pt x="6963" y="2678"/>
                      <a:pt x="7058" y="2962"/>
                      <a:pt x="7278" y="3151"/>
                    </a:cubicBezTo>
                    <a:cubicBezTo>
                      <a:pt x="7373" y="3308"/>
                      <a:pt x="7530" y="3403"/>
                      <a:pt x="7751" y="3434"/>
                    </a:cubicBezTo>
                    <a:cubicBezTo>
                      <a:pt x="7688" y="3560"/>
                      <a:pt x="7656" y="3655"/>
                      <a:pt x="7656" y="3812"/>
                    </a:cubicBezTo>
                    <a:cubicBezTo>
                      <a:pt x="7656" y="3939"/>
                      <a:pt x="7688" y="4065"/>
                      <a:pt x="7751" y="4191"/>
                    </a:cubicBezTo>
                    <a:lnTo>
                      <a:pt x="6270" y="4191"/>
                    </a:lnTo>
                    <a:lnTo>
                      <a:pt x="6270" y="3812"/>
                    </a:lnTo>
                    <a:cubicBezTo>
                      <a:pt x="6270" y="2489"/>
                      <a:pt x="5167" y="1387"/>
                      <a:pt x="3844" y="1387"/>
                    </a:cubicBezTo>
                    <a:cubicBezTo>
                      <a:pt x="2490" y="1387"/>
                      <a:pt x="1387" y="2489"/>
                      <a:pt x="1387" y="3812"/>
                    </a:cubicBezTo>
                    <a:lnTo>
                      <a:pt x="1387" y="4191"/>
                    </a:lnTo>
                    <a:lnTo>
                      <a:pt x="379" y="4191"/>
                    </a:lnTo>
                    <a:cubicBezTo>
                      <a:pt x="158" y="4191"/>
                      <a:pt x="1" y="4348"/>
                      <a:pt x="1" y="4537"/>
                    </a:cubicBezTo>
                    <a:lnTo>
                      <a:pt x="1" y="11500"/>
                    </a:lnTo>
                    <a:cubicBezTo>
                      <a:pt x="1" y="11689"/>
                      <a:pt x="158" y="11846"/>
                      <a:pt x="379" y="11846"/>
                    </a:cubicBezTo>
                    <a:cubicBezTo>
                      <a:pt x="568" y="11846"/>
                      <a:pt x="725" y="11689"/>
                      <a:pt x="725" y="11500"/>
                    </a:cubicBezTo>
                    <a:lnTo>
                      <a:pt x="725" y="6301"/>
                    </a:lnTo>
                    <a:lnTo>
                      <a:pt x="1481" y="6301"/>
                    </a:lnTo>
                    <a:cubicBezTo>
                      <a:pt x="1639" y="6711"/>
                      <a:pt x="1985" y="7026"/>
                      <a:pt x="2458" y="7026"/>
                    </a:cubicBezTo>
                    <a:lnTo>
                      <a:pt x="3529" y="7026"/>
                    </a:lnTo>
                    <a:lnTo>
                      <a:pt x="3529" y="7719"/>
                    </a:lnTo>
                    <a:lnTo>
                      <a:pt x="3151" y="7719"/>
                    </a:lnTo>
                    <a:cubicBezTo>
                      <a:pt x="2237" y="7719"/>
                      <a:pt x="1387" y="8507"/>
                      <a:pt x="1387" y="9452"/>
                    </a:cubicBezTo>
                    <a:cubicBezTo>
                      <a:pt x="1387" y="9641"/>
                      <a:pt x="1544" y="9798"/>
                      <a:pt x="1733" y="9798"/>
                    </a:cubicBezTo>
                    <a:lnTo>
                      <a:pt x="3529" y="9798"/>
                    </a:lnTo>
                    <a:lnTo>
                      <a:pt x="3529" y="10523"/>
                    </a:lnTo>
                    <a:lnTo>
                      <a:pt x="2458" y="10523"/>
                    </a:lnTo>
                    <a:cubicBezTo>
                      <a:pt x="1859" y="10523"/>
                      <a:pt x="1418" y="10996"/>
                      <a:pt x="1418" y="11531"/>
                    </a:cubicBezTo>
                    <a:cubicBezTo>
                      <a:pt x="1418" y="11752"/>
                      <a:pt x="1576" y="11909"/>
                      <a:pt x="1796" y="11909"/>
                    </a:cubicBezTo>
                    <a:cubicBezTo>
                      <a:pt x="1985" y="11909"/>
                      <a:pt x="2143" y="11752"/>
                      <a:pt x="2143" y="11531"/>
                    </a:cubicBezTo>
                    <a:cubicBezTo>
                      <a:pt x="2143" y="11342"/>
                      <a:pt x="2300" y="11185"/>
                      <a:pt x="2490" y="11185"/>
                    </a:cubicBezTo>
                    <a:lnTo>
                      <a:pt x="3561" y="11185"/>
                    </a:lnTo>
                    <a:lnTo>
                      <a:pt x="3561" y="11531"/>
                    </a:lnTo>
                    <a:cubicBezTo>
                      <a:pt x="3561" y="11752"/>
                      <a:pt x="3718" y="11909"/>
                      <a:pt x="3907" y="11909"/>
                    </a:cubicBezTo>
                    <a:cubicBezTo>
                      <a:pt x="4096" y="11909"/>
                      <a:pt x="4254" y="11752"/>
                      <a:pt x="4254" y="11531"/>
                    </a:cubicBezTo>
                    <a:lnTo>
                      <a:pt x="4254" y="11185"/>
                    </a:lnTo>
                    <a:lnTo>
                      <a:pt x="5325" y="11185"/>
                    </a:lnTo>
                    <a:cubicBezTo>
                      <a:pt x="5514" y="11185"/>
                      <a:pt x="5672" y="11342"/>
                      <a:pt x="5672" y="11531"/>
                    </a:cubicBezTo>
                    <a:cubicBezTo>
                      <a:pt x="5672" y="11752"/>
                      <a:pt x="5829" y="11909"/>
                      <a:pt x="6050" y="11909"/>
                    </a:cubicBezTo>
                    <a:cubicBezTo>
                      <a:pt x="6239" y="11909"/>
                      <a:pt x="6396" y="11752"/>
                      <a:pt x="6396" y="11531"/>
                    </a:cubicBezTo>
                    <a:cubicBezTo>
                      <a:pt x="6396" y="10964"/>
                      <a:pt x="5924" y="10523"/>
                      <a:pt x="5356" y="10523"/>
                    </a:cubicBezTo>
                    <a:lnTo>
                      <a:pt x="4317" y="10523"/>
                    </a:lnTo>
                    <a:lnTo>
                      <a:pt x="4317" y="9798"/>
                    </a:lnTo>
                    <a:lnTo>
                      <a:pt x="6081" y="9798"/>
                    </a:lnTo>
                    <a:cubicBezTo>
                      <a:pt x="6270" y="9798"/>
                      <a:pt x="6428" y="9641"/>
                      <a:pt x="6428" y="9452"/>
                    </a:cubicBezTo>
                    <a:cubicBezTo>
                      <a:pt x="6428" y="8507"/>
                      <a:pt x="5640" y="7719"/>
                      <a:pt x="4663" y="7719"/>
                    </a:cubicBezTo>
                    <a:lnTo>
                      <a:pt x="4317" y="7719"/>
                    </a:lnTo>
                    <a:lnTo>
                      <a:pt x="4317" y="7026"/>
                    </a:lnTo>
                    <a:lnTo>
                      <a:pt x="5356" y="7026"/>
                    </a:lnTo>
                    <a:cubicBezTo>
                      <a:pt x="5798" y="7026"/>
                      <a:pt x="6207" y="6742"/>
                      <a:pt x="6365" y="6301"/>
                    </a:cubicBezTo>
                    <a:lnTo>
                      <a:pt x="7089" y="6301"/>
                    </a:lnTo>
                    <a:lnTo>
                      <a:pt x="7089" y="11500"/>
                    </a:lnTo>
                    <a:cubicBezTo>
                      <a:pt x="7089" y="11689"/>
                      <a:pt x="7247" y="11846"/>
                      <a:pt x="7467" y="11846"/>
                    </a:cubicBezTo>
                    <a:cubicBezTo>
                      <a:pt x="7656" y="11846"/>
                      <a:pt x="7814" y="11689"/>
                      <a:pt x="7814" y="11500"/>
                    </a:cubicBezTo>
                    <a:lnTo>
                      <a:pt x="7814" y="10492"/>
                    </a:lnTo>
                    <a:lnTo>
                      <a:pt x="11279" y="10492"/>
                    </a:lnTo>
                    <a:lnTo>
                      <a:pt x="11279" y="11500"/>
                    </a:lnTo>
                    <a:cubicBezTo>
                      <a:pt x="11279" y="11689"/>
                      <a:pt x="11437" y="11846"/>
                      <a:pt x="11626" y="11846"/>
                    </a:cubicBezTo>
                    <a:cubicBezTo>
                      <a:pt x="11815" y="11846"/>
                      <a:pt x="11972" y="11689"/>
                      <a:pt x="11972" y="11500"/>
                    </a:cubicBezTo>
                    <a:lnTo>
                      <a:pt x="11972" y="3151"/>
                    </a:lnTo>
                    <a:cubicBezTo>
                      <a:pt x="11972" y="2962"/>
                      <a:pt x="11815" y="2804"/>
                      <a:pt x="11626" y="2804"/>
                    </a:cubicBezTo>
                    <a:lnTo>
                      <a:pt x="11279" y="2804"/>
                    </a:lnTo>
                    <a:lnTo>
                      <a:pt x="11279" y="2080"/>
                    </a:lnTo>
                    <a:lnTo>
                      <a:pt x="11626" y="2080"/>
                    </a:lnTo>
                    <a:cubicBezTo>
                      <a:pt x="11815" y="2080"/>
                      <a:pt x="11972" y="1922"/>
                      <a:pt x="11972" y="1733"/>
                    </a:cubicBezTo>
                    <a:lnTo>
                      <a:pt x="11972" y="347"/>
                    </a:lnTo>
                    <a:cubicBezTo>
                      <a:pt x="11752" y="158"/>
                      <a:pt x="11594" y="0"/>
                      <a:pt x="1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07" name="Google Shape;9254;p73">
                <a:extLst>
                  <a:ext uri="{FF2B5EF4-FFF2-40B4-BE49-F238E27FC236}">
                    <a16:creationId xmlns:a16="http://schemas.microsoft.com/office/drawing/2014/main" id="{72FB360D-7A90-9A4A-2A7E-E887E021CE9E}"/>
                  </a:ext>
                </a:extLst>
              </p:cNvPr>
              <p:cNvGrpSpPr/>
              <p:nvPr/>
            </p:nvGrpSpPr>
            <p:grpSpPr>
              <a:xfrm>
                <a:off x="9016666" y="3013844"/>
                <a:ext cx="501923" cy="322206"/>
                <a:chOff x="5411225" y="2726350"/>
                <a:chExt cx="296950" cy="190625"/>
              </a:xfrm>
              <a:grpFill/>
            </p:grpSpPr>
            <p:sp>
              <p:nvSpPr>
                <p:cNvPr id="17763" name="Google Shape;9255;p73">
                  <a:extLst>
                    <a:ext uri="{FF2B5EF4-FFF2-40B4-BE49-F238E27FC236}">
                      <a16:creationId xmlns:a16="http://schemas.microsoft.com/office/drawing/2014/main" id="{DE98A84E-4A61-74D3-3E50-57DF3490DC39}"/>
                    </a:ext>
                  </a:extLst>
                </p:cNvPr>
                <p:cNvSpPr/>
                <p:nvPr/>
              </p:nvSpPr>
              <p:spPr>
                <a:xfrm>
                  <a:off x="5534100" y="2794875"/>
                  <a:ext cx="520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2049" extrusionOk="0">
                      <a:moveTo>
                        <a:pt x="1009" y="662"/>
                      </a:moveTo>
                      <a:cubicBezTo>
                        <a:pt x="1229" y="662"/>
                        <a:pt x="1387" y="851"/>
                        <a:pt x="1387" y="1040"/>
                      </a:cubicBezTo>
                      <a:cubicBezTo>
                        <a:pt x="1387" y="1229"/>
                        <a:pt x="1229" y="1387"/>
                        <a:pt x="1009" y="1387"/>
                      </a:cubicBezTo>
                      <a:cubicBezTo>
                        <a:pt x="819" y="1387"/>
                        <a:pt x="662" y="1229"/>
                        <a:pt x="662" y="1040"/>
                      </a:cubicBezTo>
                      <a:cubicBezTo>
                        <a:pt x="662" y="851"/>
                        <a:pt x="819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9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80" y="473"/>
                        <a:pt x="1607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4" name="Google Shape;9256;p73">
                  <a:extLst>
                    <a:ext uri="{FF2B5EF4-FFF2-40B4-BE49-F238E27FC236}">
                      <a16:creationId xmlns:a16="http://schemas.microsoft.com/office/drawing/2014/main" id="{EE281632-F59E-F87D-52DA-DCC1C76AB9F0}"/>
                    </a:ext>
                  </a:extLst>
                </p:cNvPr>
                <p:cNvSpPr/>
                <p:nvPr/>
              </p:nvSpPr>
              <p:spPr>
                <a:xfrm>
                  <a:off x="5411225" y="2726350"/>
                  <a:ext cx="296950" cy="19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7625" extrusionOk="0">
                      <a:moveTo>
                        <a:pt x="5924" y="662"/>
                      </a:moveTo>
                      <a:cubicBezTo>
                        <a:pt x="7404" y="662"/>
                        <a:pt x="8759" y="1576"/>
                        <a:pt x="9641" y="2332"/>
                      </a:cubicBezTo>
                      <a:cubicBezTo>
                        <a:pt x="9736" y="2395"/>
                        <a:pt x="9830" y="2489"/>
                        <a:pt x="9925" y="2584"/>
                      </a:cubicBezTo>
                      <a:cubicBezTo>
                        <a:pt x="8696" y="2080"/>
                        <a:pt x="7278" y="1733"/>
                        <a:pt x="5924" y="1733"/>
                      </a:cubicBezTo>
                      <a:cubicBezTo>
                        <a:pt x="4569" y="1733"/>
                        <a:pt x="3183" y="2080"/>
                        <a:pt x="1954" y="2584"/>
                      </a:cubicBezTo>
                      <a:cubicBezTo>
                        <a:pt x="2048" y="2521"/>
                        <a:pt x="2111" y="2458"/>
                        <a:pt x="2206" y="2395"/>
                      </a:cubicBezTo>
                      <a:cubicBezTo>
                        <a:pt x="3151" y="1544"/>
                        <a:pt x="4474" y="662"/>
                        <a:pt x="5924" y="662"/>
                      </a:cubicBezTo>
                      <a:close/>
                      <a:moveTo>
                        <a:pt x="5924" y="2426"/>
                      </a:moveTo>
                      <a:cubicBezTo>
                        <a:pt x="6333" y="2426"/>
                        <a:pt x="6711" y="2489"/>
                        <a:pt x="7089" y="2521"/>
                      </a:cubicBezTo>
                      <a:cubicBezTo>
                        <a:pt x="7467" y="2836"/>
                        <a:pt x="7656" y="3308"/>
                        <a:pt x="7656" y="3813"/>
                      </a:cubicBezTo>
                      <a:cubicBezTo>
                        <a:pt x="7656" y="4758"/>
                        <a:pt x="6869" y="5545"/>
                        <a:pt x="5924" y="5545"/>
                      </a:cubicBezTo>
                      <a:cubicBezTo>
                        <a:pt x="4978" y="5545"/>
                        <a:pt x="4191" y="4758"/>
                        <a:pt x="4191" y="3813"/>
                      </a:cubicBezTo>
                      <a:cubicBezTo>
                        <a:pt x="4191" y="3308"/>
                        <a:pt x="4411" y="2836"/>
                        <a:pt x="4789" y="2521"/>
                      </a:cubicBezTo>
                      <a:cubicBezTo>
                        <a:pt x="5136" y="2489"/>
                        <a:pt x="5545" y="2426"/>
                        <a:pt x="5924" y="2426"/>
                      </a:cubicBezTo>
                      <a:close/>
                      <a:moveTo>
                        <a:pt x="3781" y="2710"/>
                      </a:moveTo>
                      <a:lnTo>
                        <a:pt x="3781" y="2710"/>
                      </a:lnTo>
                      <a:cubicBezTo>
                        <a:pt x="3624" y="3056"/>
                        <a:pt x="3498" y="3434"/>
                        <a:pt x="3498" y="3813"/>
                      </a:cubicBezTo>
                      <a:cubicBezTo>
                        <a:pt x="3498" y="5167"/>
                        <a:pt x="4600" y="6270"/>
                        <a:pt x="5924" y="6270"/>
                      </a:cubicBezTo>
                      <a:cubicBezTo>
                        <a:pt x="7278" y="6270"/>
                        <a:pt x="8381" y="5167"/>
                        <a:pt x="8381" y="3813"/>
                      </a:cubicBezTo>
                      <a:cubicBezTo>
                        <a:pt x="8381" y="3434"/>
                        <a:pt x="8286" y="3056"/>
                        <a:pt x="8097" y="2710"/>
                      </a:cubicBezTo>
                      <a:lnTo>
                        <a:pt x="8097" y="2710"/>
                      </a:lnTo>
                      <a:cubicBezTo>
                        <a:pt x="9137" y="2993"/>
                        <a:pt x="10145" y="3434"/>
                        <a:pt x="11027" y="3907"/>
                      </a:cubicBezTo>
                      <a:cubicBezTo>
                        <a:pt x="10744" y="4222"/>
                        <a:pt x="10240" y="4789"/>
                        <a:pt x="9547" y="5356"/>
                      </a:cubicBezTo>
                      <a:cubicBezTo>
                        <a:pt x="8601" y="6144"/>
                        <a:pt x="7310" y="6932"/>
                        <a:pt x="5924" y="6932"/>
                      </a:cubicBezTo>
                      <a:cubicBezTo>
                        <a:pt x="4474" y="6932"/>
                        <a:pt x="3088" y="6018"/>
                        <a:pt x="2237" y="5262"/>
                      </a:cubicBezTo>
                      <a:cubicBezTo>
                        <a:pt x="1607" y="4726"/>
                        <a:pt x="1135" y="4222"/>
                        <a:pt x="851" y="3907"/>
                      </a:cubicBezTo>
                      <a:cubicBezTo>
                        <a:pt x="1733" y="3371"/>
                        <a:pt x="2710" y="2962"/>
                        <a:pt x="3781" y="2710"/>
                      </a:cubicBezTo>
                      <a:close/>
                      <a:moveTo>
                        <a:pt x="5924" y="0"/>
                      </a:moveTo>
                      <a:cubicBezTo>
                        <a:pt x="4411" y="0"/>
                        <a:pt x="2931" y="820"/>
                        <a:pt x="1765" y="1796"/>
                      </a:cubicBezTo>
                      <a:cubicBezTo>
                        <a:pt x="725" y="2678"/>
                        <a:pt x="95" y="3592"/>
                        <a:pt x="64" y="3624"/>
                      </a:cubicBezTo>
                      <a:cubicBezTo>
                        <a:pt x="1" y="3750"/>
                        <a:pt x="1" y="3907"/>
                        <a:pt x="64" y="4002"/>
                      </a:cubicBezTo>
                      <a:cubicBezTo>
                        <a:pt x="95" y="4065"/>
                        <a:pt x="725" y="4915"/>
                        <a:pt x="1765" y="5829"/>
                      </a:cubicBezTo>
                      <a:cubicBezTo>
                        <a:pt x="2931" y="6805"/>
                        <a:pt x="4348" y="7625"/>
                        <a:pt x="5924" y="7625"/>
                      </a:cubicBezTo>
                      <a:cubicBezTo>
                        <a:pt x="7436" y="7625"/>
                        <a:pt x="8759" y="6900"/>
                        <a:pt x="9925" y="5955"/>
                      </a:cubicBezTo>
                      <a:cubicBezTo>
                        <a:pt x="10712" y="5325"/>
                        <a:pt x="11374" y="4600"/>
                        <a:pt x="11815" y="4002"/>
                      </a:cubicBezTo>
                      <a:cubicBezTo>
                        <a:pt x="11878" y="3907"/>
                        <a:pt x="11878" y="3750"/>
                        <a:pt x="11815" y="3624"/>
                      </a:cubicBezTo>
                      <a:cubicBezTo>
                        <a:pt x="11752" y="3592"/>
                        <a:pt x="11122" y="2710"/>
                        <a:pt x="10114" y="1796"/>
                      </a:cubicBezTo>
                      <a:cubicBezTo>
                        <a:pt x="8916" y="820"/>
                        <a:pt x="7499" y="0"/>
                        <a:pt x="59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8" name="Google Shape;9257;p73">
                <a:extLst>
                  <a:ext uri="{FF2B5EF4-FFF2-40B4-BE49-F238E27FC236}">
                    <a16:creationId xmlns:a16="http://schemas.microsoft.com/office/drawing/2014/main" id="{1CA83ABB-181B-17EB-9EA7-21E74327B3D4}"/>
                  </a:ext>
                </a:extLst>
              </p:cNvPr>
              <p:cNvGrpSpPr/>
              <p:nvPr/>
            </p:nvGrpSpPr>
            <p:grpSpPr>
              <a:xfrm>
                <a:off x="10924848" y="1704399"/>
                <a:ext cx="503233" cy="467568"/>
                <a:chOff x="6524150" y="1938725"/>
                <a:chExt cx="297725" cy="276625"/>
              </a:xfrm>
              <a:grpFill/>
            </p:grpSpPr>
            <p:sp>
              <p:nvSpPr>
                <p:cNvPr id="17759" name="Google Shape;9258;p73">
                  <a:extLst>
                    <a:ext uri="{FF2B5EF4-FFF2-40B4-BE49-F238E27FC236}">
                      <a16:creationId xmlns:a16="http://schemas.microsoft.com/office/drawing/2014/main" id="{A372C818-0BAD-158E-77D6-30389AF14804}"/>
                    </a:ext>
                  </a:extLst>
                </p:cNvPr>
                <p:cNvSpPr/>
                <p:nvPr/>
              </p:nvSpPr>
              <p:spPr>
                <a:xfrm>
                  <a:off x="6524150" y="2025375"/>
                  <a:ext cx="297725" cy="18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7599" extrusionOk="0">
                      <a:moveTo>
                        <a:pt x="9767" y="2079"/>
                      </a:moveTo>
                      <a:lnTo>
                        <a:pt x="9767" y="5198"/>
                      </a:lnTo>
                      <a:cubicBezTo>
                        <a:pt x="9735" y="5041"/>
                        <a:pt x="9672" y="4915"/>
                        <a:pt x="9546" y="4789"/>
                      </a:cubicBezTo>
                      <a:lnTo>
                        <a:pt x="7813" y="3056"/>
                      </a:lnTo>
                      <a:cubicBezTo>
                        <a:pt x="7624" y="2867"/>
                        <a:pt x="7341" y="2741"/>
                        <a:pt x="7057" y="2741"/>
                      </a:cubicBezTo>
                      <a:lnTo>
                        <a:pt x="6018" y="2741"/>
                      </a:lnTo>
                      <a:cubicBezTo>
                        <a:pt x="5923" y="2741"/>
                        <a:pt x="5797" y="2836"/>
                        <a:pt x="5734" y="2930"/>
                      </a:cubicBezTo>
                      <a:lnTo>
                        <a:pt x="5482" y="3403"/>
                      </a:lnTo>
                      <a:cubicBezTo>
                        <a:pt x="5293" y="3812"/>
                        <a:pt x="4883" y="4001"/>
                        <a:pt x="4505" y="4001"/>
                      </a:cubicBezTo>
                      <a:lnTo>
                        <a:pt x="5356" y="2269"/>
                      </a:lnTo>
                      <a:cubicBezTo>
                        <a:pt x="5419" y="2143"/>
                        <a:pt x="5576" y="2079"/>
                        <a:pt x="5671" y="2079"/>
                      </a:cubicBezTo>
                      <a:close/>
                      <a:moveTo>
                        <a:pt x="1418" y="2079"/>
                      </a:moveTo>
                      <a:lnTo>
                        <a:pt x="1418" y="5545"/>
                      </a:lnTo>
                      <a:lnTo>
                        <a:pt x="725" y="5545"/>
                      </a:lnTo>
                      <a:lnTo>
                        <a:pt x="725" y="2079"/>
                      </a:lnTo>
                      <a:close/>
                      <a:moveTo>
                        <a:pt x="11153" y="2079"/>
                      </a:moveTo>
                      <a:lnTo>
                        <a:pt x="11153" y="5545"/>
                      </a:lnTo>
                      <a:lnTo>
                        <a:pt x="10460" y="5545"/>
                      </a:lnTo>
                      <a:lnTo>
                        <a:pt x="10460" y="2079"/>
                      </a:lnTo>
                      <a:close/>
                      <a:moveTo>
                        <a:pt x="6931" y="630"/>
                      </a:moveTo>
                      <a:cubicBezTo>
                        <a:pt x="6774" y="1008"/>
                        <a:pt x="6427" y="1323"/>
                        <a:pt x="5955" y="1323"/>
                      </a:cubicBezTo>
                      <a:lnTo>
                        <a:pt x="5671" y="1323"/>
                      </a:lnTo>
                      <a:cubicBezTo>
                        <a:pt x="5293" y="1323"/>
                        <a:pt x="4946" y="1575"/>
                        <a:pt x="4726" y="1922"/>
                      </a:cubicBezTo>
                      <a:lnTo>
                        <a:pt x="3655" y="4064"/>
                      </a:lnTo>
                      <a:cubicBezTo>
                        <a:pt x="3623" y="4127"/>
                        <a:pt x="3623" y="4253"/>
                        <a:pt x="3655" y="4316"/>
                      </a:cubicBezTo>
                      <a:cubicBezTo>
                        <a:pt x="3718" y="4411"/>
                        <a:pt x="3781" y="4474"/>
                        <a:pt x="3875" y="4537"/>
                      </a:cubicBezTo>
                      <a:cubicBezTo>
                        <a:pt x="4088" y="4627"/>
                        <a:pt x="4310" y="4670"/>
                        <a:pt x="4532" y="4670"/>
                      </a:cubicBezTo>
                      <a:cubicBezTo>
                        <a:pt x="5165" y="4670"/>
                        <a:pt x="5785" y="4316"/>
                        <a:pt x="6112" y="3686"/>
                      </a:cubicBezTo>
                      <a:lnTo>
                        <a:pt x="6238" y="3434"/>
                      </a:lnTo>
                      <a:lnTo>
                        <a:pt x="7026" y="3434"/>
                      </a:lnTo>
                      <a:cubicBezTo>
                        <a:pt x="7089" y="3434"/>
                        <a:pt x="7215" y="3466"/>
                        <a:pt x="7246" y="3529"/>
                      </a:cubicBezTo>
                      <a:lnTo>
                        <a:pt x="8979" y="5261"/>
                      </a:lnTo>
                      <a:cubicBezTo>
                        <a:pt x="9137" y="5419"/>
                        <a:pt x="9137" y="5545"/>
                        <a:pt x="9105" y="5640"/>
                      </a:cubicBezTo>
                      <a:cubicBezTo>
                        <a:pt x="9105" y="5671"/>
                        <a:pt x="9042" y="5829"/>
                        <a:pt x="8885" y="5860"/>
                      </a:cubicBezTo>
                      <a:lnTo>
                        <a:pt x="5576" y="6805"/>
                      </a:lnTo>
                      <a:cubicBezTo>
                        <a:pt x="5543" y="6814"/>
                        <a:pt x="5507" y="6818"/>
                        <a:pt x="5470" y="6818"/>
                      </a:cubicBezTo>
                      <a:cubicBezTo>
                        <a:pt x="5371" y="6818"/>
                        <a:pt x="5268" y="6788"/>
                        <a:pt x="5198" y="6742"/>
                      </a:cubicBezTo>
                      <a:lnTo>
                        <a:pt x="4096" y="5640"/>
                      </a:lnTo>
                      <a:cubicBezTo>
                        <a:pt x="4033" y="5545"/>
                        <a:pt x="3938" y="5514"/>
                        <a:pt x="3875" y="5514"/>
                      </a:cubicBezTo>
                      <a:lnTo>
                        <a:pt x="2111" y="5514"/>
                      </a:lnTo>
                      <a:lnTo>
                        <a:pt x="2111" y="2048"/>
                      </a:lnTo>
                      <a:lnTo>
                        <a:pt x="2741" y="2048"/>
                      </a:lnTo>
                      <a:cubicBezTo>
                        <a:pt x="3119" y="2048"/>
                        <a:pt x="3466" y="1796"/>
                        <a:pt x="3686" y="1449"/>
                      </a:cubicBezTo>
                      <a:lnTo>
                        <a:pt x="4001" y="819"/>
                      </a:lnTo>
                      <a:cubicBezTo>
                        <a:pt x="4064" y="693"/>
                        <a:pt x="4190" y="630"/>
                        <a:pt x="4316" y="630"/>
                      </a:cubicBezTo>
                      <a:close/>
                      <a:moveTo>
                        <a:pt x="4316" y="0"/>
                      </a:moveTo>
                      <a:cubicBezTo>
                        <a:pt x="3907" y="0"/>
                        <a:pt x="3560" y="221"/>
                        <a:pt x="3371" y="599"/>
                      </a:cubicBezTo>
                      <a:lnTo>
                        <a:pt x="3056" y="1229"/>
                      </a:lnTo>
                      <a:cubicBezTo>
                        <a:pt x="2962" y="1323"/>
                        <a:pt x="2836" y="1418"/>
                        <a:pt x="2741" y="1418"/>
                      </a:cubicBezTo>
                      <a:lnTo>
                        <a:pt x="378" y="1418"/>
                      </a:lnTo>
                      <a:cubicBezTo>
                        <a:pt x="158" y="1418"/>
                        <a:pt x="0" y="1575"/>
                        <a:pt x="0" y="1764"/>
                      </a:cubicBezTo>
                      <a:lnTo>
                        <a:pt x="0" y="5955"/>
                      </a:lnTo>
                      <a:cubicBezTo>
                        <a:pt x="0" y="6144"/>
                        <a:pt x="158" y="6301"/>
                        <a:pt x="378" y="6301"/>
                      </a:cubicBezTo>
                      <a:lnTo>
                        <a:pt x="3718" y="6301"/>
                      </a:lnTo>
                      <a:lnTo>
                        <a:pt x="4694" y="7278"/>
                      </a:lnTo>
                      <a:cubicBezTo>
                        <a:pt x="4894" y="7477"/>
                        <a:pt x="5139" y="7598"/>
                        <a:pt x="5410" y="7598"/>
                      </a:cubicBezTo>
                      <a:cubicBezTo>
                        <a:pt x="5525" y="7598"/>
                        <a:pt x="5644" y="7577"/>
                        <a:pt x="5766" y="7530"/>
                      </a:cubicBezTo>
                      <a:lnTo>
                        <a:pt x="9074" y="6553"/>
                      </a:lnTo>
                      <a:cubicBezTo>
                        <a:pt x="9263" y="6522"/>
                        <a:pt x="9420" y="6396"/>
                        <a:pt x="9578" y="6238"/>
                      </a:cubicBezTo>
                      <a:lnTo>
                        <a:pt x="11562" y="6238"/>
                      </a:lnTo>
                      <a:cubicBezTo>
                        <a:pt x="11751" y="6238"/>
                        <a:pt x="11909" y="6081"/>
                        <a:pt x="11909" y="5892"/>
                      </a:cubicBezTo>
                      <a:lnTo>
                        <a:pt x="11909" y="1733"/>
                      </a:lnTo>
                      <a:cubicBezTo>
                        <a:pt x="11877" y="1544"/>
                        <a:pt x="11720" y="1386"/>
                        <a:pt x="11499" y="1386"/>
                      </a:cubicBezTo>
                      <a:lnTo>
                        <a:pt x="7341" y="1386"/>
                      </a:lnTo>
                      <a:cubicBezTo>
                        <a:pt x="7561" y="1103"/>
                        <a:pt x="7687" y="693"/>
                        <a:pt x="7687" y="347"/>
                      </a:cubicBezTo>
                      <a:cubicBezTo>
                        <a:pt x="7687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0" name="Google Shape;9259;p73">
                  <a:extLst>
                    <a:ext uri="{FF2B5EF4-FFF2-40B4-BE49-F238E27FC236}">
                      <a16:creationId xmlns:a16="http://schemas.microsoft.com/office/drawing/2014/main" id="{90920DEE-E4A8-CAF0-2EEA-C98DCFB5EDB4}"/>
                    </a:ext>
                  </a:extLst>
                </p:cNvPr>
                <p:cNvSpPr/>
                <p:nvPr/>
              </p:nvSpPr>
              <p:spPr>
                <a:xfrm>
                  <a:off x="6664325" y="1938725"/>
                  <a:ext cx="17375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5" h="1734" extrusionOk="0"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1355"/>
                      </a:lnTo>
                      <a:cubicBezTo>
                        <a:pt x="1" y="1576"/>
                        <a:pt x="159" y="1733"/>
                        <a:pt x="348" y="1733"/>
                      </a:cubicBezTo>
                      <a:cubicBezTo>
                        <a:pt x="537" y="1733"/>
                        <a:pt x="694" y="1576"/>
                        <a:pt x="694" y="1355"/>
                      </a:cubicBezTo>
                      <a:lnTo>
                        <a:pt x="694" y="347"/>
                      </a:lnTo>
                      <a:cubicBezTo>
                        <a:pt x="694" y="158"/>
                        <a:pt x="537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1" name="Google Shape;9260;p73">
                  <a:extLst>
                    <a:ext uri="{FF2B5EF4-FFF2-40B4-BE49-F238E27FC236}">
                      <a16:creationId xmlns:a16="http://schemas.microsoft.com/office/drawing/2014/main" id="{CCFE58FF-ACD3-1192-0C89-93F58F12DD2B}"/>
                    </a:ext>
                  </a:extLst>
                </p:cNvPr>
                <p:cNvSpPr/>
                <p:nvPr/>
              </p:nvSpPr>
              <p:spPr>
                <a:xfrm>
                  <a:off x="6594250" y="1972800"/>
                  <a:ext cx="35450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1" extrusionOk="0">
                      <a:moveTo>
                        <a:pt x="374" y="0"/>
                      </a:moveTo>
                      <a:cubicBezTo>
                        <a:pt x="291" y="0"/>
                        <a:pt x="205" y="40"/>
                        <a:pt x="126" y="118"/>
                      </a:cubicBezTo>
                      <a:cubicBezTo>
                        <a:pt x="0" y="244"/>
                        <a:pt x="0" y="496"/>
                        <a:pt x="126" y="591"/>
                      </a:cubicBezTo>
                      <a:lnTo>
                        <a:pt x="819" y="1316"/>
                      </a:lnTo>
                      <a:cubicBezTo>
                        <a:pt x="882" y="1379"/>
                        <a:pt x="969" y="1410"/>
                        <a:pt x="1055" y="1410"/>
                      </a:cubicBezTo>
                      <a:cubicBezTo>
                        <a:pt x="1142" y="1410"/>
                        <a:pt x="1229" y="1379"/>
                        <a:pt x="1292" y="1316"/>
                      </a:cubicBezTo>
                      <a:cubicBezTo>
                        <a:pt x="1418" y="1190"/>
                        <a:pt x="1418" y="969"/>
                        <a:pt x="1292" y="843"/>
                      </a:cubicBezTo>
                      <a:lnTo>
                        <a:pt x="599" y="118"/>
                      </a:lnTo>
                      <a:cubicBezTo>
                        <a:pt x="536" y="40"/>
                        <a:pt x="457" y="0"/>
                        <a:pt x="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2" name="Google Shape;9261;p73">
                  <a:extLst>
                    <a:ext uri="{FF2B5EF4-FFF2-40B4-BE49-F238E27FC236}">
                      <a16:creationId xmlns:a16="http://schemas.microsoft.com/office/drawing/2014/main" id="{DC0BB392-B6DC-7178-AE8B-E387F5ED17AC}"/>
                    </a:ext>
                  </a:extLst>
                </p:cNvPr>
                <p:cNvSpPr/>
                <p:nvPr/>
              </p:nvSpPr>
              <p:spPr>
                <a:xfrm>
                  <a:off x="6715525" y="1972800"/>
                  <a:ext cx="35475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1" extrusionOk="0">
                      <a:moveTo>
                        <a:pt x="1056" y="0"/>
                      </a:moveTo>
                      <a:cubicBezTo>
                        <a:pt x="970" y="0"/>
                        <a:pt x="883" y="40"/>
                        <a:pt x="820" y="118"/>
                      </a:cubicBezTo>
                      <a:lnTo>
                        <a:pt x="127" y="843"/>
                      </a:lnTo>
                      <a:cubicBezTo>
                        <a:pt x="1" y="969"/>
                        <a:pt x="1" y="1190"/>
                        <a:pt x="127" y="1316"/>
                      </a:cubicBezTo>
                      <a:cubicBezTo>
                        <a:pt x="174" y="1379"/>
                        <a:pt x="261" y="1410"/>
                        <a:pt x="351" y="1410"/>
                      </a:cubicBezTo>
                      <a:cubicBezTo>
                        <a:pt x="442" y="1410"/>
                        <a:pt x="536" y="1379"/>
                        <a:pt x="599" y="1316"/>
                      </a:cubicBezTo>
                      <a:lnTo>
                        <a:pt x="1293" y="591"/>
                      </a:lnTo>
                      <a:cubicBezTo>
                        <a:pt x="1419" y="496"/>
                        <a:pt x="1419" y="244"/>
                        <a:pt x="1293" y="118"/>
                      </a:cubicBezTo>
                      <a:cubicBezTo>
                        <a:pt x="1230" y="40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9" name="Google Shape;9262;p73">
                <a:extLst>
                  <a:ext uri="{FF2B5EF4-FFF2-40B4-BE49-F238E27FC236}">
                    <a16:creationId xmlns:a16="http://schemas.microsoft.com/office/drawing/2014/main" id="{6BD0F023-DD6B-A666-8B65-A225D03CB8EC}"/>
                  </a:ext>
                </a:extLst>
              </p:cNvPr>
              <p:cNvGrpSpPr/>
              <p:nvPr/>
            </p:nvGrpSpPr>
            <p:grpSpPr>
              <a:xfrm>
                <a:off x="3302285" y="1687877"/>
                <a:ext cx="501965" cy="500612"/>
                <a:chOff x="2141000" y="1954475"/>
                <a:chExt cx="296975" cy="296175"/>
              </a:xfrm>
              <a:grpFill/>
            </p:grpSpPr>
            <p:sp>
              <p:nvSpPr>
                <p:cNvPr id="17755" name="Google Shape;9263;p73">
                  <a:extLst>
                    <a:ext uri="{FF2B5EF4-FFF2-40B4-BE49-F238E27FC236}">
                      <a16:creationId xmlns:a16="http://schemas.microsoft.com/office/drawing/2014/main" id="{5328BBAA-A125-F557-1A66-5E8C1FC3D36B}"/>
                    </a:ext>
                  </a:extLst>
                </p:cNvPr>
                <p:cNvSpPr/>
                <p:nvPr/>
              </p:nvSpPr>
              <p:spPr>
                <a:xfrm>
                  <a:off x="2280425" y="1989925"/>
                  <a:ext cx="1047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742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05"/>
                        <a:pt x="158" y="662"/>
                        <a:pt x="315" y="662"/>
                      </a:cubicBezTo>
                      <a:lnTo>
                        <a:pt x="2426" y="662"/>
                      </a:lnTo>
                      <a:cubicBezTo>
                        <a:pt x="2615" y="662"/>
                        <a:pt x="2773" y="820"/>
                        <a:pt x="2773" y="1009"/>
                      </a:cubicBezTo>
                      <a:lnTo>
                        <a:pt x="2773" y="1576"/>
                      </a:lnTo>
                      <a:lnTo>
                        <a:pt x="2678" y="1450"/>
                      </a:lnTo>
                      <a:cubicBezTo>
                        <a:pt x="2615" y="1387"/>
                        <a:pt x="2521" y="1355"/>
                        <a:pt x="2430" y="1355"/>
                      </a:cubicBezTo>
                      <a:cubicBezTo>
                        <a:pt x="2340" y="1355"/>
                        <a:pt x="2253" y="1387"/>
                        <a:pt x="2206" y="1450"/>
                      </a:cubicBezTo>
                      <a:cubicBezTo>
                        <a:pt x="2080" y="1576"/>
                        <a:pt x="2080" y="1796"/>
                        <a:pt x="2206" y="1922"/>
                      </a:cubicBezTo>
                      <a:lnTo>
                        <a:pt x="2899" y="2647"/>
                      </a:lnTo>
                      <a:cubicBezTo>
                        <a:pt x="2993" y="2710"/>
                        <a:pt x="3056" y="2741"/>
                        <a:pt x="3151" y="2741"/>
                      </a:cubicBezTo>
                      <a:cubicBezTo>
                        <a:pt x="3214" y="2741"/>
                        <a:pt x="3340" y="2710"/>
                        <a:pt x="3371" y="2647"/>
                      </a:cubicBezTo>
                      <a:lnTo>
                        <a:pt x="4096" y="1922"/>
                      </a:lnTo>
                      <a:cubicBezTo>
                        <a:pt x="4191" y="1796"/>
                        <a:pt x="4191" y="1576"/>
                        <a:pt x="4096" y="1450"/>
                      </a:cubicBezTo>
                      <a:cubicBezTo>
                        <a:pt x="4033" y="1387"/>
                        <a:pt x="3938" y="1355"/>
                        <a:pt x="3848" y="1355"/>
                      </a:cubicBezTo>
                      <a:cubicBezTo>
                        <a:pt x="3757" y="1355"/>
                        <a:pt x="3671" y="1387"/>
                        <a:pt x="3623" y="1450"/>
                      </a:cubicBezTo>
                      <a:lnTo>
                        <a:pt x="3497" y="1576"/>
                      </a:lnTo>
                      <a:lnTo>
                        <a:pt x="3497" y="1009"/>
                      </a:lnTo>
                      <a:cubicBezTo>
                        <a:pt x="3497" y="442"/>
                        <a:pt x="3025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6" name="Google Shape;9264;p73">
                  <a:extLst>
                    <a:ext uri="{FF2B5EF4-FFF2-40B4-BE49-F238E27FC236}">
                      <a16:creationId xmlns:a16="http://schemas.microsoft.com/office/drawing/2014/main" id="{1A35B23E-30AC-7946-9E8D-F940732B8872}"/>
                    </a:ext>
                  </a:extLst>
                </p:cNvPr>
                <p:cNvSpPr/>
                <p:nvPr/>
              </p:nvSpPr>
              <p:spPr>
                <a:xfrm>
                  <a:off x="2174875" y="2145875"/>
                  <a:ext cx="1055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3" h="2773" extrusionOk="0">
                      <a:moveTo>
                        <a:pt x="1056" y="0"/>
                      </a:moveTo>
                      <a:cubicBezTo>
                        <a:pt x="969" y="0"/>
                        <a:pt x="883" y="32"/>
                        <a:pt x="820" y="95"/>
                      </a:cubicBezTo>
                      <a:lnTo>
                        <a:pt x="95" y="820"/>
                      </a:lnTo>
                      <a:cubicBezTo>
                        <a:pt x="1" y="914"/>
                        <a:pt x="1" y="1166"/>
                        <a:pt x="95" y="1292"/>
                      </a:cubicBezTo>
                      <a:cubicBezTo>
                        <a:pt x="158" y="1339"/>
                        <a:pt x="253" y="1363"/>
                        <a:pt x="343" y="1363"/>
                      </a:cubicBezTo>
                      <a:cubicBezTo>
                        <a:pt x="434" y="1363"/>
                        <a:pt x="521" y="1339"/>
                        <a:pt x="568" y="1292"/>
                      </a:cubicBezTo>
                      <a:lnTo>
                        <a:pt x="694" y="1166"/>
                      </a:lnTo>
                      <a:lnTo>
                        <a:pt x="694" y="1702"/>
                      </a:lnTo>
                      <a:cubicBezTo>
                        <a:pt x="757" y="2300"/>
                        <a:pt x="1229" y="2773"/>
                        <a:pt x="1765" y="2773"/>
                      </a:cubicBezTo>
                      <a:lnTo>
                        <a:pt x="3844" y="2773"/>
                      </a:lnTo>
                      <a:cubicBezTo>
                        <a:pt x="4065" y="2773"/>
                        <a:pt x="4222" y="2615"/>
                        <a:pt x="4222" y="2426"/>
                      </a:cubicBezTo>
                      <a:cubicBezTo>
                        <a:pt x="4222" y="2237"/>
                        <a:pt x="4065" y="2080"/>
                        <a:pt x="3844" y="2080"/>
                      </a:cubicBezTo>
                      <a:lnTo>
                        <a:pt x="1765" y="2080"/>
                      </a:lnTo>
                      <a:cubicBezTo>
                        <a:pt x="1576" y="2080"/>
                        <a:pt x="1418" y="1922"/>
                        <a:pt x="1418" y="1702"/>
                      </a:cubicBezTo>
                      <a:lnTo>
                        <a:pt x="1418" y="1166"/>
                      </a:lnTo>
                      <a:lnTo>
                        <a:pt x="1544" y="1292"/>
                      </a:lnTo>
                      <a:cubicBezTo>
                        <a:pt x="1592" y="1339"/>
                        <a:pt x="1678" y="1363"/>
                        <a:pt x="1769" y="1363"/>
                      </a:cubicBezTo>
                      <a:cubicBezTo>
                        <a:pt x="1859" y="1363"/>
                        <a:pt x="1954" y="1339"/>
                        <a:pt x="2017" y="1292"/>
                      </a:cubicBezTo>
                      <a:cubicBezTo>
                        <a:pt x="2112" y="1166"/>
                        <a:pt x="2112" y="914"/>
                        <a:pt x="2017" y="820"/>
                      </a:cubicBezTo>
                      <a:lnTo>
                        <a:pt x="1292" y="95"/>
                      </a:lnTo>
                      <a:cubicBezTo>
                        <a:pt x="1229" y="32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7" name="Google Shape;9265;p73">
                  <a:extLst>
                    <a:ext uri="{FF2B5EF4-FFF2-40B4-BE49-F238E27FC236}">
                      <a16:creationId xmlns:a16="http://schemas.microsoft.com/office/drawing/2014/main" id="{9CF27558-4ADD-1F3D-B2CA-BAF77FA09771}"/>
                    </a:ext>
                  </a:extLst>
                </p:cNvPr>
                <p:cNvSpPr/>
                <p:nvPr/>
              </p:nvSpPr>
              <p:spPr>
                <a:xfrm>
                  <a:off x="2141000" y="1954475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94"/>
                      </a:moveTo>
                      <a:cubicBezTo>
                        <a:pt x="3372" y="694"/>
                        <a:pt x="3782" y="1166"/>
                        <a:pt x="3782" y="1734"/>
                      </a:cubicBezTo>
                      <a:cubicBezTo>
                        <a:pt x="3782" y="2301"/>
                        <a:pt x="3309" y="2742"/>
                        <a:pt x="2773" y="2742"/>
                      </a:cubicBezTo>
                      <a:cubicBezTo>
                        <a:pt x="2175" y="2742"/>
                        <a:pt x="1734" y="2269"/>
                        <a:pt x="1734" y="1734"/>
                      </a:cubicBezTo>
                      <a:cubicBezTo>
                        <a:pt x="1734" y="1166"/>
                        <a:pt x="2206" y="694"/>
                        <a:pt x="2773" y="694"/>
                      </a:cubicBezTo>
                      <a:close/>
                      <a:moveTo>
                        <a:pt x="2773" y="3466"/>
                      </a:moveTo>
                      <a:cubicBezTo>
                        <a:pt x="3908" y="3466"/>
                        <a:pt x="4853" y="4411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1"/>
                        <a:pt x="1639" y="3466"/>
                        <a:pt x="2773" y="3466"/>
                      </a:cubicBezTo>
                      <a:close/>
                      <a:moveTo>
                        <a:pt x="2805" y="1"/>
                      </a:moveTo>
                      <a:cubicBezTo>
                        <a:pt x="1860" y="1"/>
                        <a:pt x="1072" y="788"/>
                        <a:pt x="1072" y="1734"/>
                      </a:cubicBezTo>
                      <a:cubicBezTo>
                        <a:pt x="1072" y="2238"/>
                        <a:pt x="1324" y="2710"/>
                        <a:pt x="1671" y="3025"/>
                      </a:cubicBezTo>
                      <a:cubicBezTo>
                        <a:pt x="726" y="3466"/>
                        <a:pt x="64" y="4443"/>
                        <a:pt x="64" y="5577"/>
                      </a:cubicBezTo>
                      <a:lnTo>
                        <a:pt x="64" y="6617"/>
                      </a:lnTo>
                      <a:cubicBezTo>
                        <a:pt x="1" y="6806"/>
                        <a:pt x="159" y="6963"/>
                        <a:pt x="379" y="6963"/>
                      </a:cubicBezTo>
                      <a:lnTo>
                        <a:pt x="5199" y="6963"/>
                      </a:lnTo>
                      <a:cubicBezTo>
                        <a:pt x="5420" y="6963"/>
                        <a:pt x="5577" y="6806"/>
                        <a:pt x="5577" y="6617"/>
                      </a:cubicBezTo>
                      <a:lnTo>
                        <a:pt x="5577" y="5577"/>
                      </a:lnTo>
                      <a:cubicBezTo>
                        <a:pt x="5577" y="4443"/>
                        <a:pt x="4884" y="3498"/>
                        <a:pt x="3939" y="3025"/>
                      </a:cubicBezTo>
                      <a:cubicBezTo>
                        <a:pt x="4317" y="2710"/>
                        <a:pt x="4538" y="2238"/>
                        <a:pt x="4538" y="1734"/>
                      </a:cubicBezTo>
                      <a:cubicBezTo>
                        <a:pt x="4538" y="788"/>
                        <a:pt x="3750" y="1"/>
                        <a:pt x="28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8" name="Google Shape;9266;p73">
                  <a:extLst>
                    <a:ext uri="{FF2B5EF4-FFF2-40B4-BE49-F238E27FC236}">
                      <a16:creationId xmlns:a16="http://schemas.microsoft.com/office/drawing/2014/main" id="{6804D34A-7F1D-4842-EFBA-D0E0D2E11F67}"/>
                    </a:ext>
                  </a:extLst>
                </p:cNvPr>
                <p:cNvSpPr/>
                <p:nvPr/>
              </p:nvSpPr>
              <p:spPr>
                <a:xfrm>
                  <a:off x="2298525" y="2076550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63"/>
                      </a:moveTo>
                      <a:cubicBezTo>
                        <a:pt x="3372" y="663"/>
                        <a:pt x="3782" y="1135"/>
                        <a:pt x="3782" y="1702"/>
                      </a:cubicBezTo>
                      <a:cubicBezTo>
                        <a:pt x="3782" y="2238"/>
                        <a:pt x="3309" y="2710"/>
                        <a:pt x="2773" y="2710"/>
                      </a:cubicBezTo>
                      <a:cubicBezTo>
                        <a:pt x="2175" y="2710"/>
                        <a:pt x="1734" y="2238"/>
                        <a:pt x="1734" y="1702"/>
                      </a:cubicBezTo>
                      <a:cubicBezTo>
                        <a:pt x="1734" y="1135"/>
                        <a:pt x="2175" y="663"/>
                        <a:pt x="2773" y="663"/>
                      </a:cubicBezTo>
                      <a:close/>
                      <a:moveTo>
                        <a:pt x="2773" y="3467"/>
                      </a:moveTo>
                      <a:cubicBezTo>
                        <a:pt x="3908" y="3467"/>
                        <a:pt x="4853" y="4412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2"/>
                        <a:pt x="1639" y="3467"/>
                        <a:pt x="2773" y="3467"/>
                      </a:cubicBezTo>
                      <a:close/>
                      <a:moveTo>
                        <a:pt x="2773" y="1"/>
                      </a:moveTo>
                      <a:cubicBezTo>
                        <a:pt x="1828" y="1"/>
                        <a:pt x="1041" y="789"/>
                        <a:pt x="1041" y="1734"/>
                      </a:cubicBezTo>
                      <a:cubicBezTo>
                        <a:pt x="1041" y="2238"/>
                        <a:pt x="1261" y="2710"/>
                        <a:pt x="1608" y="3025"/>
                      </a:cubicBezTo>
                      <a:cubicBezTo>
                        <a:pt x="663" y="3467"/>
                        <a:pt x="1" y="4443"/>
                        <a:pt x="1" y="5546"/>
                      </a:cubicBezTo>
                      <a:lnTo>
                        <a:pt x="1" y="6617"/>
                      </a:lnTo>
                      <a:cubicBezTo>
                        <a:pt x="1" y="6806"/>
                        <a:pt x="159" y="6964"/>
                        <a:pt x="379" y="6964"/>
                      </a:cubicBezTo>
                      <a:lnTo>
                        <a:pt x="5199" y="6964"/>
                      </a:lnTo>
                      <a:cubicBezTo>
                        <a:pt x="5420" y="6964"/>
                        <a:pt x="5577" y="6806"/>
                        <a:pt x="5577" y="6617"/>
                      </a:cubicBezTo>
                      <a:lnTo>
                        <a:pt x="5577" y="5546"/>
                      </a:lnTo>
                      <a:cubicBezTo>
                        <a:pt x="5514" y="4412"/>
                        <a:pt x="4853" y="3467"/>
                        <a:pt x="3908" y="3025"/>
                      </a:cubicBezTo>
                      <a:cubicBezTo>
                        <a:pt x="4254" y="2710"/>
                        <a:pt x="4506" y="2238"/>
                        <a:pt x="4506" y="1734"/>
                      </a:cubicBezTo>
                      <a:cubicBezTo>
                        <a:pt x="4506" y="789"/>
                        <a:pt x="3719" y="1"/>
                        <a:pt x="277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0" name="Google Shape;9267;p73">
                <a:extLst>
                  <a:ext uri="{FF2B5EF4-FFF2-40B4-BE49-F238E27FC236}">
                    <a16:creationId xmlns:a16="http://schemas.microsoft.com/office/drawing/2014/main" id="{DFD2809D-8EAD-C73F-9AF6-99BA631EFE8C}"/>
                  </a:ext>
                </a:extLst>
              </p:cNvPr>
              <p:cNvGrpSpPr/>
              <p:nvPr/>
            </p:nvGrpSpPr>
            <p:grpSpPr>
              <a:xfrm>
                <a:off x="3292988" y="2281454"/>
                <a:ext cx="520558" cy="499641"/>
                <a:chOff x="2140225" y="2318650"/>
                <a:chExt cx="307975" cy="295600"/>
              </a:xfrm>
              <a:grpFill/>
            </p:grpSpPr>
            <p:sp>
              <p:nvSpPr>
                <p:cNvPr id="17753" name="Google Shape;9268;p73">
                  <a:extLst>
                    <a:ext uri="{FF2B5EF4-FFF2-40B4-BE49-F238E27FC236}">
                      <a16:creationId xmlns:a16="http://schemas.microsoft.com/office/drawing/2014/main" id="{DB099571-9C97-27F3-E76F-70ADB5AF3A52}"/>
                    </a:ext>
                  </a:extLst>
                </p:cNvPr>
                <p:cNvSpPr/>
                <p:nvPr/>
              </p:nvSpPr>
              <p:spPr>
                <a:xfrm>
                  <a:off x="2281200" y="2353025"/>
                  <a:ext cx="10400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852" extrusionOk="0">
                      <a:moveTo>
                        <a:pt x="2080" y="662"/>
                      </a:moveTo>
                      <a:cubicBezTo>
                        <a:pt x="2490" y="662"/>
                        <a:pt x="2805" y="977"/>
                        <a:pt x="2805" y="1386"/>
                      </a:cubicBezTo>
                      <a:cubicBezTo>
                        <a:pt x="2805" y="1764"/>
                        <a:pt x="2490" y="2079"/>
                        <a:pt x="2080" y="2079"/>
                      </a:cubicBezTo>
                      <a:cubicBezTo>
                        <a:pt x="1702" y="2079"/>
                        <a:pt x="1387" y="1764"/>
                        <a:pt x="1387" y="1386"/>
                      </a:cubicBezTo>
                      <a:cubicBezTo>
                        <a:pt x="1387" y="977"/>
                        <a:pt x="1702" y="662"/>
                        <a:pt x="2080" y="662"/>
                      </a:cubicBezTo>
                      <a:close/>
                      <a:moveTo>
                        <a:pt x="2080" y="2773"/>
                      </a:moveTo>
                      <a:cubicBezTo>
                        <a:pt x="2836" y="2773"/>
                        <a:pt x="3466" y="3403"/>
                        <a:pt x="3466" y="4127"/>
                      </a:cubicBezTo>
                      <a:lnTo>
                        <a:pt x="662" y="4127"/>
                      </a:lnTo>
                      <a:cubicBezTo>
                        <a:pt x="662" y="3403"/>
                        <a:pt x="1293" y="2773"/>
                        <a:pt x="2080" y="2773"/>
                      </a:cubicBezTo>
                      <a:close/>
                      <a:moveTo>
                        <a:pt x="2112" y="0"/>
                      </a:moveTo>
                      <a:cubicBezTo>
                        <a:pt x="1387" y="0"/>
                        <a:pt x="757" y="630"/>
                        <a:pt x="757" y="1386"/>
                      </a:cubicBezTo>
                      <a:cubicBezTo>
                        <a:pt x="757" y="1733"/>
                        <a:pt x="915" y="2079"/>
                        <a:pt x="1135" y="2332"/>
                      </a:cubicBezTo>
                      <a:cubicBezTo>
                        <a:pt x="505" y="2678"/>
                        <a:pt x="64" y="3340"/>
                        <a:pt x="64" y="4127"/>
                      </a:cubicBezTo>
                      <a:lnTo>
                        <a:pt x="64" y="4505"/>
                      </a:lnTo>
                      <a:cubicBezTo>
                        <a:pt x="1" y="4694"/>
                        <a:pt x="158" y="4852"/>
                        <a:pt x="347" y="4852"/>
                      </a:cubicBezTo>
                      <a:lnTo>
                        <a:pt x="3813" y="4852"/>
                      </a:lnTo>
                      <a:cubicBezTo>
                        <a:pt x="4002" y="4852"/>
                        <a:pt x="4160" y="4694"/>
                        <a:pt x="4160" y="4505"/>
                      </a:cubicBezTo>
                      <a:lnTo>
                        <a:pt x="4160" y="4127"/>
                      </a:lnTo>
                      <a:cubicBezTo>
                        <a:pt x="4160" y="3340"/>
                        <a:pt x="3750" y="2678"/>
                        <a:pt x="3120" y="2332"/>
                      </a:cubicBezTo>
                      <a:cubicBezTo>
                        <a:pt x="3340" y="2079"/>
                        <a:pt x="3498" y="1733"/>
                        <a:pt x="3498" y="1386"/>
                      </a:cubicBezTo>
                      <a:cubicBezTo>
                        <a:pt x="3498" y="630"/>
                        <a:pt x="2868" y="0"/>
                        <a:pt x="21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4" name="Google Shape;9269;p73">
                  <a:extLst>
                    <a:ext uri="{FF2B5EF4-FFF2-40B4-BE49-F238E27FC236}">
                      <a16:creationId xmlns:a16="http://schemas.microsoft.com/office/drawing/2014/main" id="{453F360D-9884-6CA0-B763-21D11776D236}"/>
                    </a:ext>
                  </a:extLst>
                </p:cNvPr>
                <p:cNvSpPr/>
                <p:nvPr/>
              </p:nvSpPr>
              <p:spPr>
                <a:xfrm>
                  <a:off x="2140225" y="2318650"/>
                  <a:ext cx="307975" cy="29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9" h="11824" extrusionOk="0">
                      <a:moveTo>
                        <a:pt x="7712" y="682"/>
                      </a:moveTo>
                      <a:cubicBezTo>
                        <a:pt x="8607" y="682"/>
                        <a:pt x="9499" y="1029"/>
                        <a:pt x="10177" y="1690"/>
                      </a:cubicBezTo>
                      <a:cubicBezTo>
                        <a:pt x="11468" y="2982"/>
                        <a:pt x="11531" y="5187"/>
                        <a:pt x="10177" y="6573"/>
                      </a:cubicBezTo>
                      <a:cubicBezTo>
                        <a:pt x="9500" y="7266"/>
                        <a:pt x="8627" y="7590"/>
                        <a:pt x="7754" y="7590"/>
                      </a:cubicBezTo>
                      <a:cubicBezTo>
                        <a:pt x="6839" y="7590"/>
                        <a:pt x="5923" y="7234"/>
                        <a:pt x="5230" y="6573"/>
                      </a:cubicBezTo>
                      <a:cubicBezTo>
                        <a:pt x="3939" y="5282"/>
                        <a:pt x="3876" y="3045"/>
                        <a:pt x="5325" y="1659"/>
                      </a:cubicBezTo>
                      <a:cubicBezTo>
                        <a:pt x="6001" y="997"/>
                        <a:pt x="6858" y="682"/>
                        <a:pt x="7712" y="682"/>
                      </a:cubicBezTo>
                      <a:close/>
                      <a:moveTo>
                        <a:pt x="4128" y="6258"/>
                      </a:moveTo>
                      <a:cubicBezTo>
                        <a:pt x="4285" y="6573"/>
                        <a:pt x="4537" y="6857"/>
                        <a:pt x="4758" y="7078"/>
                      </a:cubicBezTo>
                      <a:cubicBezTo>
                        <a:pt x="5010" y="7330"/>
                        <a:pt x="5293" y="7550"/>
                        <a:pt x="5577" y="7708"/>
                      </a:cubicBezTo>
                      <a:lnTo>
                        <a:pt x="5136" y="8180"/>
                      </a:lnTo>
                      <a:cubicBezTo>
                        <a:pt x="5073" y="8243"/>
                        <a:pt x="4978" y="8275"/>
                        <a:pt x="4888" y="8275"/>
                      </a:cubicBezTo>
                      <a:cubicBezTo>
                        <a:pt x="4797" y="8275"/>
                        <a:pt x="4710" y="8243"/>
                        <a:pt x="4663" y="8180"/>
                      </a:cubicBezTo>
                      <a:lnTo>
                        <a:pt x="3655" y="7204"/>
                      </a:lnTo>
                      <a:cubicBezTo>
                        <a:pt x="3498" y="7078"/>
                        <a:pt x="3498" y="6857"/>
                        <a:pt x="3655" y="6731"/>
                      </a:cubicBezTo>
                      <a:lnTo>
                        <a:pt x="4128" y="6258"/>
                      </a:lnTo>
                      <a:close/>
                      <a:moveTo>
                        <a:pt x="3403" y="7960"/>
                      </a:moveTo>
                      <a:lnTo>
                        <a:pt x="3876" y="8432"/>
                      </a:lnTo>
                      <a:lnTo>
                        <a:pt x="3309" y="8968"/>
                      </a:lnTo>
                      <a:lnTo>
                        <a:pt x="2836" y="8495"/>
                      </a:lnTo>
                      <a:lnTo>
                        <a:pt x="3403" y="7960"/>
                      </a:lnTo>
                      <a:close/>
                      <a:moveTo>
                        <a:pt x="2363" y="8968"/>
                      </a:moveTo>
                      <a:lnTo>
                        <a:pt x="2836" y="9440"/>
                      </a:lnTo>
                      <a:lnTo>
                        <a:pt x="1292" y="10984"/>
                      </a:lnTo>
                      <a:cubicBezTo>
                        <a:pt x="1245" y="11047"/>
                        <a:pt x="1158" y="11079"/>
                        <a:pt x="1068" y="11079"/>
                      </a:cubicBezTo>
                      <a:cubicBezTo>
                        <a:pt x="977" y="11079"/>
                        <a:pt x="883" y="11047"/>
                        <a:pt x="820" y="10984"/>
                      </a:cubicBezTo>
                      <a:cubicBezTo>
                        <a:pt x="725" y="10858"/>
                        <a:pt x="725" y="10669"/>
                        <a:pt x="820" y="10512"/>
                      </a:cubicBezTo>
                      <a:lnTo>
                        <a:pt x="2363" y="8968"/>
                      </a:lnTo>
                      <a:close/>
                      <a:moveTo>
                        <a:pt x="7731" y="1"/>
                      </a:moveTo>
                      <a:cubicBezTo>
                        <a:pt x="6669" y="1"/>
                        <a:pt x="5604" y="403"/>
                        <a:pt x="4789" y="1218"/>
                      </a:cubicBezTo>
                      <a:cubicBezTo>
                        <a:pt x="3592" y="2446"/>
                        <a:pt x="3309" y="4179"/>
                        <a:pt x="3844" y="5628"/>
                      </a:cubicBezTo>
                      <a:lnTo>
                        <a:pt x="3182" y="6290"/>
                      </a:lnTo>
                      <a:cubicBezTo>
                        <a:pt x="2867" y="6605"/>
                        <a:pt x="2804" y="7078"/>
                        <a:pt x="2993" y="7487"/>
                      </a:cubicBezTo>
                      <a:lnTo>
                        <a:pt x="410" y="10071"/>
                      </a:lnTo>
                      <a:cubicBezTo>
                        <a:pt x="0" y="10480"/>
                        <a:pt x="0" y="11142"/>
                        <a:pt x="410" y="11520"/>
                      </a:cubicBezTo>
                      <a:cubicBezTo>
                        <a:pt x="580" y="11721"/>
                        <a:pt x="826" y="11823"/>
                        <a:pt x="1081" y="11823"/>
                      </a:cubicBezTo>
                      <a:cubicBezTo>
                        <a:pt x="1345" y="11823"/>
                        <a:pt x="1619" y="11713"/>
                        <a:pt x="1828" y="11488"/>
                      </a:cubicBezTo>
                      <a:lnTo>
                        <a:pt x="4411" y="8905"/>
                      </a:lnTo>
                      <a:cubicBezTo>
                        <a:pt x="4565" y="8976"/>
                        <a:pt x="4727" y="9011"/>
                        <a:pt x="4887" y="9011"/>
                      </a:cubicBezTo>
                      <a:cubicBezTo>
                        <a:pt x="5153" y="9011"/>
                        <a:pt x="5411" y="8913"/>
                        <a:pt x="5608" y="8716"/>
                      </a:cubicBezTo>
                      <a:lnTo>
                        <a:pt x="6270" y="8023"/>
                      </a:lnTo>
                      <a:cubicBezTo>
                        <a:pt x="6736" y="8205"/>
                        <a:pt x="7231" y="8296"/>
                        <a:pt x="7729" y="8296"/>
                      </a:cubicBezTo>
                      <a:cubicBezTo>
                        <a:pt x="8781" y="8296"/>
                        <a:pt x="9847" y="7890"/>
                        <a:pt x="10681" y="7078"/>
                      </a:cubicBezTo>
                      <a:cubicBezTo>
                        <a:pt x="12319" y="5439"/>
                        <a:pt x="12287" y="2793"/>
                        <a:pt x="10681" y="1218"/>
                      </a:cubicBezTo>
                      <a:cubicBezTo>
                        <a:pt x="9873" y="410"/>
                        <a:pt x="8804" y="1"/>
                        <a:pt x="773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1" name="Google Shape;9270;p73">
                <a:extLst>
                  <a:ext uri="{FF2B5EF4-FFF2-40B4-BE49-F238E27FC236}">
                    <a16:creationId xmlns:a16="http://schemas.microsoft.com/office/drawing/2014/main" id="{DB19A429-F021-5856-E522-33967F3996B5}"/>
                  </a:ext>
                </a:extLst>
              </p:cNvPr>
              <p:cNvGrpSpPr/>
              <p:nvPr/>
            </p:nvGrpSpPr>
            <p:grpSpPr>
              <a:xfrm>
                <a:off x="3300954" y="2924662"/>
                <a:ext cx="504627" cy="500571"/>
                <a:chOff x="2139425" y="2682250"/>
                <a:chExt cx="298550" cy="296150"/>
              </a:xfrm>
              <a:grpFill/>
            </p:grpSpPr>
            <p:sp>
              <p:nvSpPr>
                <p:cNvPr id="17749" name="Google Shape;9271;p73">
                  <a:extLst>
                    <a:ext uri="{FF2B5EF4-FFF2-40B4-BE49-F238E27FC236}">
                      <a16:creationId xmlns:a16="http://schemas.microsoft.com/office/drawing/2014/main" id="{CCA5FED2-7B32-27FB-737F-3DAE115C630B}"/>
                    </a:ext>
                  </a:extLst>
                </p:cNvPr>
                <p:cNvSpPr/>
                <p:nvPr/>
              </p:nvSpPr>
              <p:spPr>
                <a:xfrm>
                  <a:off x="2139425" y="2787000"/>
                  <a:ext cx="159125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65" h="7656" extrusionOk="0">
                      <a:moveTo>
                        <a:pt x="3214" y="630"/>
                      </a:moveTo>
                      <a:cubicBezTo>
                        <a:pt x="3813" y="630"/>
                        <a:pt x="4286" y="1103"/>
                        <a:pt x="4286" y="1670"/>
                      </a:cubicBezTo>
                      <a:cubicBezTo>
                        <a:pt x="4286" y="2206"/>
                        <a:pt x="3813" y="2678"/>
                        <a:pt x="3214" y="2678"/>
                      </a:cubicBezTo>
                      <a:cubicBezTo>
                        <a:pt x="2647" y="2678"/>
                        <a:pt x="2175" y="2206"/>
                        <a:pt x="2175" y="1670"/>
                      </a:cubicBezTo>
                      <a:cubicBezTo>
                        <a:pt x="2175" y="1166"/>
                        <a:pt x="2647" y="630"/>
                        <a:pt x="3214" y="630"/>
                      </a:cubicBezTo>
                      <a:close/>
                      <a:moveTo>
                        <a:pt x="3183" y="3403"/>
                      </a:moveTo>
                      <a:cubicBezTo>
                        <a:pt x="4538" y="3403"/>
                        <a:pt x="5609" y="4506"/>
                        <a:pt x="5609" y="5829"/>
                      </a:cubicBezTo>
                      <a:lnTo>
                        <a:pt x="5609" y="6931"/>
                      </a:lnTo>
                      <a:lnTo>
                        <a:pt x="757" y="6931"/>
                      </a:lnTo>
                      <a:lnTo>
                        <a:pt x="757" y="5829"/>
                      </a:lnTo>
                      <a:cubicBezTo>
                        <a:pt x="757" y="4506"/>
                        <a:pt x="1860" y="3403"/>
                        <a:pt x="3183" y="3403"/>
                      </a:cubicBezTo>
                      <a:close/>
                      <a:moveTo>
                        <a:pt x="3183" y="0"/>
                      </a:moveTo>
                      <a:cubicBezTo>
                        <a:pt x="2238" y="0"/>
                        <a:pt x="1419" y="788"/>
                        <a:pt x="1419" y="1733"/>
                      </a:cubicBezTo>
                      <a:cubicBezTo>
                        <a:pt x="1419" y="2206"/>
                        <a:pt x="1608" y="2678"/>
                        <a:pt x="1954" y="2993"/>
                      </a:cubicBezTo>
                      <a:cubicBezTo>
                        <a:pt x="820" y="3466"/>
                        <a:pt x="1" y="4569"/>
                        <a:pt x="1" y="5892"/>
                      </a:cubicBezTo>
                      <a:lnTo>
                        <a:pt x="1" y="7309"/>
                      </a:lnTo>
                      <a:cubicBezTo>
                        <a:pt x="64" y="7498"/>
                        <a:pt x="222" y="7656"/>
                        <a:pt x="442" y="7656"/>
                      </a:cubicBezTo>
                      <a:lnTo>
                        <a:pt x="6018" y="7656"/>
                      </a:lnTo>
                      <a:cubicBezTo>
                        <a:pt x="6207" y="7656"/>
                        <a:pt x="6365" y="7498"/>
                        <a:pt x="6365" y="7309"/>
                      </a:cubicBezTo>
                      <a:lnTo>
                        <a:pt x="6365" y="5892"/>
                      </a:lnTo>
                      <a:cubicBezTo>
                        <a:pt x="6365" y="4569"/>
                        <a:pt x="5546" y="3466"/>
                        <a:pt x="4412" y="2993"/>
                      </a:cubicBezTo>
                      <a:cubicBezTo>
                        <a:pt x="4758" y="2647"/>
                        <a:pt x="4947" y="2206"/>
                        <a:pt x="4947" y="1733"/>
                      </a:cubicBezTo>
                      <a:cubicBezTo>
                        <a:pt x="4947" y="788"/>
                        <a:pt x="4160" y="0"/>
                        <a:pt x="318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0" name="Google Shape;9272;p73">
                  <a:extLst>
                    <a:ext uri="{FF2B5EF4-FFF2-40B4-BE49-F238E27FC236}">
                      <a16:creationId xmlns:a16="http://schemas.microsoft.com/office/drawing/2014/main" id="{FCE80E55-FB11-118F-CA88-AE654B298279}"/>
                    </a:ext>
                  </a:extLst>
                </p:cNvPr>
                <p:cNvSpPr/>
                <p:nvPr/>
              </p:nvSpPr>
              <p:spPr>
                <a:xfrm>
                  <a:off x="2280425" y="26822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82" y="662"/>
                      </a:moveTo>
                      <a:cubicBezTo>
                        <a:pt x="4506" y="662"/>
                        <a:pt x="5608" y="1764"/>
                        <a:pt x="5608" y="3088"/>
                      </a:cubicBezTo>
                      <a:cubicBezTo>
                        <a:pt x="5577" y="4442"/>
                        <a:pt x="4474" y="5545"/>
                        <a:pt x="3151" y="5545"/>
                      </a:cubicBezTo>
                      <a:cubicBezTo>
                        <a:pt x="2710" y="5545"/>
                        <a:pt x="2300" y="5419"/>
                        <a:pt x="1954" y="5230"/>
                      </a:cubicBezTo>
                      <a:cubicBezTo>
                        <a:pt x="1891" y="5198"/>
                        <a:pt x="1796" y="5198"/>
                        <a:pt x="1733" y="5198"/>
                      </a:cubicBezTo>
                      <a:lnTo>
                        <a:pt x="946" y="5388"/>
                      </a:lnTo>
                      <a:lnTo>
                        <a:pt x="1166" y="4663"/>
                      </a:lnTo>
                      <a:cubicBezTo>
                        <a:pt x="1198" y="4568"/>
                        <a:pt x="1166" y="4474"/>
                        <a:pt x="1135" y="4411"/>
                      </a:cubicBezTo>
                      <a:cubicBezTo>
                        <a:pt x="883" y="4001"/>
                        <a:pt x="725" y="3560"/>
                        <a:pt x="725" y="3088"/>
                      </a:cubicBezTo>
                      <a:cubicBezTo>
                        <a:pt x="725" y="1764"/>
                        <a:pt x="1828" y="662"/>
                        <a:pt x="3182" y="662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32" y="1418"/>
                        <a:pt x="32" y="3088"/>
                      </a:cubicBezTo>
                      <a:cubicBezTo>
                        <a:pt x="32" y="3655"/>
                        <a:pt x="158" y="4159"/>
                        <a:pt x="410" y="4631"/>
                      </a:cubicBezTo>
                      <a:lnTo>
                        <a:pt x="32" y="5766"/>
                      </a:lnTo>
                      <a:cubicBezTo>
                        <a:pt x="0" y="5892"/>
                        <a:pt x="32" y="6018"/>
                        <a:pt x="95" y="6144"/>
                      </a:cubicBezTo>
                      <a:cubicBezTo>
                        <a:pt x="189" y="6207"/>
                        <a:pt x="315" y="6238"/>
                        <a:pt x="473" y="6238"/>
                      </a:cubicBezTo>
                      <a:lnTo>
                        <a:pt x="1765" y="5923"/>
                      </a:lnTo>
                      <a:cubicBezTo>
                        <a:pt x="2206" y="6175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51"/>
                      </a:cubicBezTo>
                      <a:cubicBezTo>
                        <a:pt x="6238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1" name="Google Shape;9273;p73">
                  <a:extLst>
                    <a:ext uri="{FF2B5EF4-FFF2-40B4-BE49-F238E27FC236}">
                      <a16:creationId xmlns:a16="http://schemas.microsoft.com/office/drawing/2014/main" id="{3473AA95-5743-6B43-1034-8CA9163B34AC}"/>
                    </a:ext>
                  </a:extLst>
                </p:cNvPr>
                <p:cNvSpPr/>
                <p:nvPr/>
              </p:nvSpPr>
              <p:spPr>
                <a:xfrm>
                  <a:off x="2349725" y="2725550"/>
                  <a:ext cx="1815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5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cubicBezTo>
                        <a:pt x="568" y="694"/>
                        <a:pt x="725" y="537"/>
                        <a:pt x="725" y="348"/>
                      </a:cubicBez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2" name="Google Shape;9274;p73">
                  <a:extLst>
                    <a:ext uri="{FF2B5EF4-FFF2-40B4-BE49-F238E27FC236}">
                      <a16:creationId xmlns:a16="http://schemas.microsoft.com/office/drawing/2014/main" id="{930EE990-9113-5D81-EF39-B4CA9E8DAAAA}"/>
                    </a:ext>
                  </a:extLst>
                </p:cNvPr>
                <p:cNvSpPr/>
                <p:nvPr/>
              </p:nvSpPr>
              <p:spPr>
                <a:xfrm>
                  <a:off x="2349725" y="2751550"/>
                  <a:ext cx="181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2112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79" y="2111"/>
                      </a:cubicBezTo>
                      <a:cubicBezTo>
                        <a:pt x="568" y="2111"/>
                        <a:pt x="725" y="1954"/>
                        <a:pt x="725" y="1733"/>
                      </a:cubicBezTo>
                      <a:lnTo>
                        <a:pt x="725" y="379"/>
                      </a:ln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2" name="Google Shape;9275;p73">
                <a:extLst>
                  <a:ext uri="{FF2B5EF4-FFF2-40B4-BE49-F238E27FC236}">
                    <a16:creationId xmlns:a16="http://schemas.microsoft.com/office/drawing/2014/main" id="{9992E002-32B7-0E30-6174-A4B5C360A5AD}"/>
                  </a:ext>
                </a:extLst>
              </p:cNvPr>
              <p:cNvGrpSpPr/>
              <p:nvPr/>
            </p:nvGrpSpPr>
            <p:grpSpPr>
              <a:xfrm>
                <a:off x="6474398" y="1748451"/>
                <a:ext cx="501965" cy="379464"/>
                <a:chOff x="3962775" y="1990700"/>
                <a:chExt cx="296975" cy="224500"/>
              </a:xfrm>
              <a:grpFill/>
            </p:grpSpPr>
            <p:sp>
              <p:nvSpPr>
                <p:cNvPr id="17745" name="Google Shape;9276;p73">
                  <a:extLst>
                    <a:ext uri="{FF2B5EF4-FFF2-40B4-BE49-F238E27FC236}">
                      <a16:creationId xmlns:a16="http://schemas.microsoft.com/office/drawing/2014/main" id="{9A6BE43D-6526-2C57-8AE3-491E6B04F395}"/>
                    </a:ext>
                  </a:extLst>
                </p:cNvPr>
                <p:cNvSpPr/>
                <p:nvPr/>
              </p:nvSpPr>
              <p:spPr>
                <a:xfrm>
                  <a:off x="4216400" y="2093100"/>
                  <a:ext cx="43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387" y="725"/>
                      </a:lnTo>
                      <a:cubicBezTo>
                        <a:pt x="1576" y="725"/>
                        <a:pt x="1733" y="568"/>
                        <a:pt x="1733" y="347"/>
                      </a:cubicBezTo>
                      <a:cubicBezTo>
                        <a:pt x="1702" y="158"/>
                        <a:pt x="1544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6" name="Google Shape;9277;p73">
                  <a:extLst>
                    <a:ext uri="{FF2B5EF4-FFF2-40B4-BE49-F238E27FC236}">
                      <a16:creationId xmlns:a16="http://schemas.microsoft.com/office/drawing/2014/main" id="{236248FC-F985-6163-39F8-110A0FE78691}"/>
                    </a:ext>
                  </a:extLst>
                </p:cNvPr>
                <p:cNvSpPr/>
                <p:nvPr/>
              </p:nvSpPr>
              <p:spPr>
                <a:xfrm>
                  <a:off x="4206950" y="2129325"/>
                  <a:ext cx="354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56" extrusionOk="0">
                      <a:moveTo>
                        <a:pt x="351" y="1"/>
                      </a:moveTo>
                      <a:cubicBezTo>
                        <a:pt x="260" y="1"/>
                        <a:pt x="174" y="32"/>
                        <a:pt x="127" y="95"/>
                      </a:cubicBezTo>
                      <a:cubicBezTo>
                        <a:pt x="1" y="221"/>
                        <a:pt x="1" y="410"/>
                        <a:pt x="127" y="568"/>
                      </a:cubicBezTo>
                      <a:lnTo>
                        <a:pt x="820" y="1261"/>
                      </a:lnTo>
                      <a:cubicBezTo>
                        <a:pt x="883" y="1324"/>
                        <a:pt x="969" y="1356"/>
                        <a:pt x="1056" y="1356"/>
                      </a:cubicBezTo>
                      <a:cubicBezTo>
                        <a:pt x="1143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99" y="95"/>
                      </a:lnTo>
                      <a:cubicBezTo>
                        <a:pt x="536" y="32"/>
                        <a:pt x="442" y="1"/>
                        <a:pt x="3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7" name="Google Shape;9278;p73">
                  <a:extLst>
                    <a:ext uri="{FF2B5EF4-FFF2-40B4-BE49-F238E27FC236}">
                      <a16:creationId xmlns:a16="http://schemas.microsoft.com/office/drawing/2014/main" id="{62771EB1-DF7A-AD96-9E55-49EE46E628E6}"/>
                    </a:ext>
                  </a:extLst>
                </p:cNvPr>
                <p:cNvSpPr/>
                <p:nvPr/>
              </p:nvSpPr>
              <p:spPr>
                <a:xfrm>
                  <a:off x="4207750" y="2041900"/>
                  <a:ext cx="35450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80" extrusionOk="0">
                      <a:moveTo>
                        <a:pt x="1067" y="1"/>
                      </a:moveTo>
                      <a:cubicBezTo>
                        <a:pt x="977" y="1"/>
                        <a:pt x="882" y="32"/>
                        <a:pt x="819" y="95"/>
                      </a:cubicBezTo>
                      <a:lnTo>
                        <a:pt x="126" y="788"/>
                      </a:lnTo>
                      <a:cubicBezTo>
                        <a:pt x="0" y="914"/>
                        <a:pt x="0" y="1135"/>
                        <a:pt x="126" y="1261"/>
                      </a:cubicBezTo>
                      <a:cubicBezTo>
                        <a:pt x="189" y="1340"/>
                        <a:pt x="268" y="1379"/>
                        <a:pt x="351" y="1379"/>
                      </a:cubicBezTo>
                      <a:cubicBezTo>
                        <a:pt x="433" y="1379"/>
                        <a:pt x="520" y="1340"/>
                        <a:pt x="599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5"/>
                      </a:cubicBezTo>
                      <a:cubicBezTo>
                        <a:pt x="1244" y="32"/>
                        <a:pt x="1158" y="1"/>
                        <a:pt x="10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8" name="Google Shape;9279;p73">
                  <a:extLst>
                    <a:ext uri="{FF2B5EF4-FFF2-40B4-BE49-F238E27FC236}">
                      <a16:creationId xmlns:a16="http://schemas.microsoft.com/office/drawing/2014/main" id="{985E1139-1F37-473A-CE4D-6E92EBFD3D6E}"/>
                    </a:ext>
                  </a:extLst>
                </p:cNvPr>
                <p:cNvSpPr/>
                <p:nvPr/>
              </p:nvSpPr>
              <p:spPr>
                <a:xfrm>
                  <a:off x="3962775" y="1990700"/>
                  <a:ext cx="2260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8980" extrusionOk="0">
                      <a:moveTo>
                        <a:pt x="1419" y="3403"/>
                      </a:moveTo>
                      <a:lnTo>
                        <a:pt x="1419" y="4790"/>
                      </a:lnTo>
                      <a:cubicBezTo>
                        <a:pt x="1009" y="4790"/>
                        <a:pt x="694" y="4506"/>
                        <a:pt x="694" y="4097"/>
                      </a:cubicBezTo>
                      <a:cubicBezTo>
                        <a:pt x="694" y="3719"/>
                        <a:pt x="1009" y="3403"/>
                        <a:pt x="1419" y="3403"/>
                      </a:cubicBezTo>
                      <a:close/>
                      <a:moveTo>
                        <a:pt x="4191" y="2710"/>
                      </a:moveTo>
                      <a:lnTo>
                        <a:pt x="4191" y="5483"/>
                      </a:lnTo>
                      <a:lnTo>
                        <a:pt x="2490" y="5483"/>
                      </a:lnTo>
                      <a:cubicBezTo>
                        <a:pt x="2269" y="5483"/>
                        <a:pt x="2112" y="5325"/>
                        <a:pt x="2112" y="5105"/>
                      </a:cubicBezTo>
                      <a:lnTo>
                        <a:pt x="2112" y="3088"/>
                      </a:lnTo>
                      <a:cubicBezTo>
                        <a:pt x="2112" y="2868"/>
                        <a:pt x="2269" y="2710"/>
                        <a:pt x="2490" y="2710"/>
                      </a:cubicBezTo>
                      <a:close/>
                      <a:moveTo>
                        <a:pt x="6995" y="1828"/>
                      </a:moveTo>
                      <a:lnTo>
                        <a:pt x="6995" y="6428"/>
                      </a:lnTo>
                      <a:cubicBezTo>
                        <a:pt x="6428" y="5924"/>
                        <a:pt x="5672" y="5609"/>
                        <a:pt x="4884" y="5514"/>
                      </a:cubicBezTo>
                      <a:lnTo>
                        <a:pt x="4884" y="2710"/>
                      </a:lnTo>
                      <a:cubicBezTo>
                        <a:pt x="5672" y="2647"/>
                        <a:pt x="6428" y="2332"/>
                        <a:pt x="6995" y="1828"/>
                      </a:cubicBezTo>
                      <a:close/>
                      <a:moveTo>
                        <a:pt x="8066" y="631"/>
                      </a:moveTo>
                      <a:cubicBezTo>
                        <a:pt x="8255" y="631"/>
                        <a:pt x="8413" y="789"/>
                        <a:pt x="8413" y="978"/>
                      </a:cubicBezTo>
                      <a:lnTo>
                        <a:pt x="8413" y="7216"/>
                      </a:lnTo>
                      <a:cubicBezTo>
                        <a:pt x="8413" y="7405"/>
                        <a:pt x="8255" y="7562"/>
                        <a:pt x="8066" y="7562"/>
                      </a:cubicBezTo>
                      <a:cubicBezTo>
                        <a:pt x="7877" y="7562"/>
                        <a:pt x="7720" y="7405"/>
                        <a:pt x="7720" y="7216"/>
                      </a:cubicBezTo>
                      <a:lnTo>
                        <a:pt x="7720" y="978"/>
                      </a:lnTo>
                      <a:cubicBezTo>
                        <a:pt x="7720" y="789"/>
                        <a:pt x="7877" y="631"/>
                        <a:pt x="8066" y="631"/>
                      </a:cubicBezTo>
                      <a:close/>
                      <a:moveTo>
                        <a:pt x="3498" y="6176"/>
                      </a:moveTo>
                      <a:lnTo>
                        <a:pt x="3498" y="7909"/>
                      </a:lnTo>
                      <a:cubicBezTo>
                        <a:pt x="3498" y="8129"/>
                        <a:pt x="3340" y="8287"/>
                        <a:pt x="3151" y="8287"/>
                      </a:cubicBezTo>
                      <a:cubicBezTo>
                        <a:pt x="2962" y="8287"/>
                        <a:pt x="2805" y="8129"/>
                        <a:pt x="2805" y="7909"/>
                      </a:cubicBezTo>
                      <a:lnTo>
                        <a:pt x="2805" y="6176"/>
                      </a:lnTo>
                      <a:close/>
                      <a:moveTo>
                        <a:pt x="8035" y="1"/>
                      </a:moveTo>
                      <a:cubicBezTo>
                        <a:pt x="7531" y="1"/>
                        <a:pt x="7090" y="411"/>
                        <a:pt x="6995" y="883"/>
                      </a:cubicBezTo>
                      <a:lnTo>
                        <a:pt x="6680" y="1198"/>
                      </a:lnTo>
                      <a:cubicBezTo>
                        <a:pt x="6144" y="1734"/>
                        <a:pt x="5325" y="2049"/>
                        <a:pt x="4538" y="2049"/>
                      </a:cubicBezTo>
                      <a:lnTo>
                        <a:pt x="2427" y="2049"/>
                      </a:lnTo>
                      <a:cubicBezTo>
                        <a:pt x="2017" y="2049"/>
                        <a:pt x="1608" y="2332"/>
                        <a:pt x="1450" y="2773"/>
                      </a:cubicBezTo>
                      <a:lnTo>
                        <a:pt x="1387" y="2773"/>
                      </a:lnTo>
                      <a:cubicBezTo>
                        <a:pt x="631" y="2773"/>
                        <a:pt x="1" y="3403"/>
                        <a:pt x="1" y="4128"/>
                      </a:cubicBezTo>
                      <a:cubicBezTo>
                        <a:pt x="1" y="4884"/>
                        <a:pt x="631" y="5514"/>
                        <a:pt x="1387" y="5514"/>
                      </a:cubicBezTo>
                      <a:lnTo>
                        <a:pt x="1450" y="5514"/>
                      </a:lnTo>
                      <a:cubicBezTo>
                        <a:pt x="1576" y="5798"/>
                        <a:pt x="1797" y="6018"/>
                        <a:pt x="2080" y="6144"/>
                      </a:cubicBezTo>
                      <a:lnTo>
                        <a:pt x="2080" y="7940"/>
                      </a:lnTo>
                      <a:cubicBezTo>
                        <a:pt x="2112" y="8507"/>
                        <a:pt x="2584" y="8980"/>
                        <a:pt x="3151" y="8980"/>
                      </a:cubicBezTo>
                      <a:cubicBezTo>
                        <a:pt x="3750" y="8980"/>
                        <a:pt x="4160" y="8507"/>
                        <a:pt x="4160" y="7972"/>
                      </a:cubicBezTo>
                      <a:lnTo>
                        <a:pt x="4160" y="6239"/>
                      </a:lnTo>
                      <a:lnTo>
                        <a:pt x="4538" y="6239"/>
                      </a:lnTo>
                      <a:cubicBezTo>
                        <a:pt x="5325" y="6239"/>
                        <a:pt x="6144" y="6554"/>
                        <a:pt x="6680" y="7090"/>
                      </a:cubicBezTo>
                      <a:lnTo>
                        <a:pt x="6995" y="7405"/>
                      </a:lnTo>
                      <a:cubicBezTo>
                        <a:pt x="7090" y="7909"/>
                        <a:pt x="7531" y="8287"/>
                        <a:pt x="8035" y="8287"/>
                      </a:cubicBezTo>
                      <a:cubicBezTo>
                        <a:pt x="8633" y="8287"/>
                        <a:pt x="9043" y="7814"/>
                        <a:pt x="9043" y="7247"/>
                      </a:cubicBezTo>
                      <a:lnTo>
                        <a:pt x="9043" y="1041"/>
                      </a:lnTo>
                      <a:cubicBezTo>
                        <a:pt x="9043" y="442"/>
                        <a:pt x="8570" y="1"/>
                        <a:pt x="803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3" name="Google Shape;9280;p73">
                <a:extLst>
                  <a:ext uri="{FF2B5EF4-FFF2-40B4-BE49-F238E27FC236}">
                    <a16:creationId xmlns:a16="http://schemas.microsoft.com/office/drawing/2014/main" id="{09BBC2A9-E7C4-93C2-F40E-AA512C8C5D79}"/>
                  </a:ext>
                </a:extLst>
              </p:cNvPr>
              <p:cNvGrpSpPr/>
              <p:nvPr/>
            </p:nvGrpSpPr>
            <p:grpSpPr>
              <a:xfrm>
                <a:off x="6475075" y="2280968"/>
                <a:ext cx="500612" cy="500612"/>
                <a:chOff x="3963575" y="2317575"/>
                <a:chExt cx="296175" cy="296175"/>
              </a:xfrm>
              <a:grpFill/>
            </p:grpSpPr>
            <p:sp>
              <p:nvSpPr>
                <p:cNvPr id="17729" name="Google Shape;9281;p73">
                  <a:extLst>
                    <a:ext uri="{FF2B5EF4-FFF2-40B4-BE49-F238E27FC236}">
                      <a16:creationId xmlns:a16="http://schemas.microsoft.com/office/drawing/2014/main" id="{4ACFAD76-47BB-4318-2B20-CB9E8240F179}"/>
                    </a:ext>
                  </a:extLst>
                </p:cNvPr>
                <p:cNvSpPr/>
                <p:nvPr/>
              </p:nvSpPr>
              <p:spPr>
                <a:xfrm>
                  <a:off x="3963575" y="2317575"/>
                  <a:ext cx="29617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47" extrusionOk="0">
                      <a:moveTo>
                        <a:pt x="9483" y="1418"/>
                      </a:moveTo>
                      <a:cubicBezTo>
                        <a:pt x="9672" y="1418"/>
                        <a:pt x="9830" y="1576"/>
                        <a:pt x="9830" y="1765"/>
                      </a:cubicBezTo>
                      <a:lnTo>
                        <a:pt x="9830" y="2836"/>
                      </a:lnTo>
                      <a:lnTo>
                        <a:pt x="788" y="2836"/>
                      </a:lnTo>
                      <a:lnTo>
                        <a:pt x="788" y="1765"/>
                      </a:lnTo>
                      <a:lnTo>
                        <a:pt x="725" y="1765"/>
                      </a:lnTo>
                      <a:cubicBezTo>
                        <a:pt x="725" y="1576"/>
                        <a:pt x="883" y="1418"/>
                        <a:pt x="1072" y="1418"/>
                      </a:cubicBezTo>
                      <a:lnTo>
                        <a:pt x="1418" y="1418"/>
                      </a:lnTo>
                      <a:lnTo>
                        <a:pt x="1418" y="1765"/>
                      </a:lnTo>
                      <a:cubicBezTo>
                        <a:pt x="1418" y="1954"/>
                        <a:pt x="1576" y="2143"/>
                        <a:pt x="1765" y="2143"/>
                      </a:cubicBezTo>
                      <a:cubicBezTo>
                        <a:pt x="1954" y="2143"/>
                        <a:pt x="2111" y="1954"/>
                        <a:pt x="2111" y="1765"/>
                      </a:cubicBezTo>
                      <a:lnTo>
                        <a:pt x="2111" y="1418"/>
                      </a:lnTo>
                      <a:lnTo>
                        <a:pt x="3498" y="1418"/>
                      </a:lnTo>
                      <a:lnTo>
                        <a:pt x="3498" y="1765"/>
                      </a:lnTo>
                      <a:cubicBezTo>
                        <a:pt x="3498" y="1954"/>
                        <a:pt x="3655" y="2143"/>
                        <a:pt x="3844" y="2143"/>
                      </a:cubicBezTo>
                      <a:cubicBezTo>
                        <a:pt x="4065" y="2143"/>
                        <a:pt x="4222" y="1954"/>
                        <a:pt x="4222" y="1765"/>
                      </a:cubicBezTo>
                      <a:lnTo>
                        <a:pt x="4222" y="1418"/>
                      </a:lnTo>
                      <a:lnTo>
                        <a:pt x="6333" y="1418"/>
                      </a:lnTo>
                      <a:lnTo>
                        <a:pt x="6333" y="1765"/>
                      </a:lnTo>
                      <a:cubicBezTo>
                        <a:pt x="6333" y="1954"/>
                        <a:pt x="6490" y="2143"/>
                        <a:pt x="6680" y="2143"/>
                      </a:cubicBezTo>
                      <a:cubicBezTo>
                        <a:pt x="6900" y="2143"/>
                        <a:pt x="7058" y="1954"/>
                        <a:pt x="7058" y="1765"/>
                      </a:cubicBezTo>
                      <a:lnTo>
                        <a:pt x="7058" y="1418"/>
                      </a:lnTo>
                      <a:lnTo>
                        <a:pt x="8412" y="1418"/>
                      </a:lnTo>
                      <a:lnTo>
                        <a:pt x="8412" y="1765"/>
                      </a:lnTo>
                      <a:cubicBezTo>
                        <a:pt x="8412" y="1954"/>
                        <a:pt x="8570" y="2143"/>
                        <a:pt x="8790" y="2143"/>
                      </a:cubicBezTo>
                      <a:cubicBezTo>
                        <a:pt x="8979" y="2143"/>
                        <a:pt x="9137" y="1954"/>
                        <a:pt x="9137" y="1765"/>
                      </a:cubicBezTo>
                      <a:lnTo>
                        <a:pt x="9137" y="1418"/>
                      </a:lnTo>
                      <a:close/>
                      <a:moveTo>
                        <a:pt x="9767" y="3497"/>
                      </a:moveTo>
                      <a:lnTo>
                        <a:pt x="9767" y="7026"/>
                      </a:lnTo>
                      <a:cubicBezTo>
                        <a:pt x="9641" y="7026"/>
                        <a:pt x="9546" y="6963"/>
                        <a:pt x="9420" y="6963"/>
                      </a:cubicBezTo>
                      <a:cubicBezTo>
                        <a:pt x="8066" y="6963"/>
                        <a:pt x="6963" y="8066"/>
                        <a:pt x="6963" y="9420"/>
                      </a:cubicBezTo>
                      <a:cubicBezTo>
                        <a:pt x="6963" y="9546"/>
                        <a:pt x="6963" y="9641"/>
                        <a:pt x="7026" y="9767"/>
                      </a:cubicBezTo>
                      <a:lnTo>
                        <a:pt x="1040" y="9767"/>
                      </a:lnTo>
                      <a:cubicBezTo>
                        <a:pt x="820" y="9767"/>
                        <a:pt x="662" y="9609"/>
                        <a:pt x="662" y="9420"/>
                      </a:cubicBezTo>
                      <a:lnTo>
                        <a:pt x="662" y="3497"/>
                      </a:lnTo>
                      <a:close/>
                      <a:moveTo>
                        <a:pt x="9420" y="7688"/>
                      </a:moveTo>
                      <a:cubicBezTo>
                        <a:pt x="10366" y="7688"/>
                        <a:pt x="11153" y="8475"/>
                        <a:pt x="11153" y="9420"/>
                      </a:cubicBezTo>
                      <a:cubicBezTo>
                        <a:pt x="11153" y="10397"/>
                        <a:pt x="10366" y="11185"/>
                        <a:pt x="9420" y="11185"/>
                      </a:cubicBezTo>
                      <a:cubicBezTo>
                        <a:pt x="8475" y="11185"/>
                        <a:pt x="7688" y="10397"/>
                        <a:pt x="7688" y="9420"/>
                      </a:cubicBezTo>
                      <a:cubicBezTo>
                        <a:pt x="7688" y="8475"/>
                        <a:pt x="8475" y="7688"/>
                        <a:pt x="9420" y="7688"/>
                      </a:cubicBez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lnTo>
                        <a:pt x="1387" y="725"/>
                      </a:lnTo>
                      <a:lnTo>
                        <a:pt x="1040" y="725"/>
                      </a:lnTo>
                      <a:cubicBezTo>
                        <a:pt x="442" y="725"/>
                        <a:pt x="0" y="1166"/>
                        <a:pt x="0" y="1733"/>
                      </a:cubicBezTo>
                      <a:lnTo>
                        <a:pt x="0" y="9389"/>
                      </a:lnTo>
                      <a:cubicBezTo>
                        <a:pt x="0" y="9956"/>
                        <a:pt x="473" y="10429"/>
                        <a:pt x="1040" y="10429"/>
                      </a:cubicBezTo>
                      <a:lnTo>
                        <a:pt x="7215" y="10429"/>
                      </a:lnTo>
                      <a:cubicBezTo>
                        <a:pt x="7593" y="11279"/>
                        <a:pt x="8444" y="11846"/>
                        <a:pt x="9420" y="11846"/>
                      </a:cubicBezTo>
                      <a:cubicBezTo>
                        <a:pt x="10744" y="11846"/>
                        <a:pt x="11846" y="10744"/>
                        <a:pt x="11846" y="9420"/>
                      </a:cubicBezTo>
                      <a:cubicBezTo>
                        <a:pt x="11846" y="8444"/>
                        <a:pt x="11311" y="7593"/>
                        <a:pt x="10492" y="7215"/>
                      </a:cubicBezTo>
                      <a:lnTo>
                        <a:pt x="10492" y="1733"/>
                      </a:lnTo>
                      <a:cubicBezTo>
                        <a:pt x="10492" y="1135"/>
                        <a:pt x="10019" y="725"/>
                        <a:pt x="9452" y="725"/>
                      </a:cubicBezTo>
                      <a:lnTo>
                        <a:pt x="9105" y="725"/>
                      </a:lnTo>
                      <a:lnTo>
                        <a:pt x="9105" y="347"/>
                      </a:lnTo>
                      <a:cubicBezTo>
                        <a:pt x="9105" y="158"/>
                        <a:pt x="8948" y="0"/>
                        <a:pt x="8759" y="0"/>
                      </a:cubicBezTo>
                      <a:cubicBezTo>
                        <a:pt x="8538" y="0"/>
                        <a:pt x="8381" y="158"/>
                        <a:pt x="8381" y="347"/>
                      </a:cubicBezTo>
                      <a:lnTo>
                        <a:pt x="8381" y="725"/>
                      </a:lnTo>
                      <a:lnTo>
                        <a:pt x="7026" y="725"/>
                      </a:lnTo>
                      <a:lnTo>
                        <a:pt x="7026" y="347"/>
                      </a:lnTo>
                      <a:cubicBezTo>
                        <a:pt x="7026" y="158"/>
                        <a:pt x="6869" y="0"/>
                        <a:pt x="6648" y="0"/>
                      </a:cubicBezTo>
                      <a:cubicBezTo>
                        <a:pt x="6459" y="0"/>
                        <a:pt x="6301" y="158"/>
                        <a:pt x="6301" y="347"/>
                      </a:cubicBezTo>
                      <a:lnTo>
                        <a:pt x="6301" y="725"/>
                      </a:lnTo>
                      <a:lnTo>
                        <a:pt x="4191" y="725"/>
                      </a:lnTo>
                      <a:lnTo>
                        <a:pt x="4191" y="347"/>
                      </a:lnTo>
                      <a:cubicBezTo>
                        <a:pt x="4191" y="158"/>
                        <a:pt x="4033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725"/>
                      </a:lnTo>
                      <a:lnTo>
                        <a:pt x="2080" y="725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0" name="Google Shape;9282;p73">
                  <a:extLst>
                    <a:ext uri="{FF2B5EF4-FFF2-40B4-BE49-F238E27FC236}">
                      <a16:creationId xmlns:a16="http://schemas.microsoft.com/office/drawing/2014/main" id="{F915654A-EB5E-1504-971D-A2EFD0EB4374}"/>
                    </a:ext>
                  </a:extLst>
                </p:cNvPr>
                <p:cNvSpPr/>
                <p:nvPr/>
              </p:nvSpPr>
              <p:spPr>
                <a:xfrm>
                  <a:off x="4190400" y="2526300"/>
                  <a:ext cx="3470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14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71"/>
                      </a:lnTo>
                      <a:cubicBezTo>
                        <a:pt x="1" y="1260"/>
                        <a:pt x="127" y="1418"/>
                        <a:pt x="347" y="1418"/>
                      </a:cubicBezTo>
                      <a:lnTo>
                        <a:pt x="1041" y="1418"/>
                      </a:lnTo>
                      <a:cubicBezTo>
                        <a:pt x="1261" y="1418"/>
                        <a:pt x="1387" y="1260"/>
                        <a:pt x="1387" y="1071"/>
                      </a:cubicBezTo>
                      <a:cubicBezTo>
                        <a:pt x="1387" y="882"/>
                        <a:pt x="1261" y="725"/>
                        <a:pt x="1041" y="725"/>
                      </a:cubicBezTo>
                      <a:lnTo>
                        <a:pt x="694" y="725"/>
                      </a:lnTo>
                      <a:lnTo>
                        <a:pt x="694" y="347"/>
                      </a:lnTo>
                      <a:cubicBezTo>
                        <a:pt x="694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1" name="Google Shape;9283;p73">
                  <a:extLst>
                    <a:ext uri="{FF2B5EF4-FFF2-40B4-BE49-F238E27FC236}">
                      <a16:creationId xmlns:a16="http://schemas.microsoft.com/office/drawing/2014/main" id="{D9CCDAD3-7ACC-8A2B-DBD8-8794DBE7B00E}"/>
                    </a:ext>
                  </a:extLst>
                </p:cNvPr>
                <p:cNvSpPr/>
                <p:nvPr/>
              </p:nvSpPr>
              <p:spPr>
                <a:xfrm>
                  <a:off x="3998225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2" name="Google Shape;9284;p73">
                  <a:extLst>
                    <a:ext uri="{FF2B5EF4-FFF2-40B4-BE49-F238E27FC236}">
                      <a16:creationId xmlns:a16="http://schemas.microsoft.com/office/drawing/2014/main" id="{DC98ADCD-F984-75D7-0D34-4DCE5E9E2DEC}"/>
                    </a:ext>
                  </a:extLst>
                </p:cNvPr>
                <p:cNvSpPr/>
                <p:nvPr/>
              </p:nvSpPr>
              <p:spPr>
                <a:xfrm>
                  <a:off x="4050225" y="24215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3" name="Google Shape;9285;p73">
                  <a:extLst>
                    <a:ext uri="{FF2B5EF4-FFF2-40B4-BE49-F238E27FC236}">
                      <a16:creationId xmlns:a16="http://schemas.microsoft.com/office/drawing/2014/main" id="{5F57DC27-1768-468A-FCC6-DA7377ED975D}"/>
                    </a:ext>
                  </a:extLst>
                </p:cNvPr>
                <p:cNvSpPr/>
                <p:nvPr/>
              </p:nvSpPr>
              <p:spPr>
                <a:xfrm>
                  <a:off x="410220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4" name="Google Shape;9286;p73">
                  <a:extLst>
                    <a:ext uri="{FF2B5EF4-FFF2-40B4-BE49-F238E27FC236}">
                      <a16:creationId xmlns:a16="http://schemas.microsoft.com/office/drawing/2014/main" id="{0307012C-8DD4-A8EA-C7D9-C43E51FF320C}"/>
                    </a:ext>
                  </a:extLst>
                </p:cNvPr>
                <p:cNvSpPr/>
                <p:nvPr/>
              </p:nvSpPr>
              <p:spPr>
                <a:xfrm>
                  <a:off x="415575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5" name="Google Shape;9287;p73">
                  <a:extLst>
                    <a:ext uri="{FF2B5EF4-FFF2-40B4-BE49-F238E27FC236}">
                      <a16:creationId xmlns:a16="http://schemas.microsoft.com/office/drawing/2014/main" id="{9887EE4A-DCD2-8B46-86C5-BBC99CCAF27A}"/>
                    </a:ext>
                  </a:extLst>
                </p:cNvPr>
                <p:cNvSpPr/>
                <p:nvPr/>
              </p:nvSpPr>
              <p:spPr>
                <a:xfrm>
                  <a:off x="3998225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6" name="Google Shape;9288;p73">
                  <a:extLst>
                    <a:ext uri="{FF2B5EF4-FFF2-40B4-BE49-F238E27FC236}">
                      <a16:creationId xmlns:a16="http://schemas.microsoft.com/office/drawing/2014/main" id="{3EEE8EC4-6573-BE9A-8865-5AB0A4395BBB}"/>
                    </a:ext>
                  </a:extLst>
                </p:cNvPr>
                <p:cNvSpPr/>
                <p:nvPr/>
              </p:nvSpPr>
              <p:spPr>
                <a:xfrm>
                  <a:off x="4050225" y="2456975"/>
                  <a:ext cx="354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8"/>
                        <a:pt x="1418" y="379"/>
                      </a:cubicBezTo>
                      <a:cubicBezTo>
                        <a:pt x="1418" y="158"/>
                        <a:pt x="1260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7" name="Google Shape;9289;p73">
                  <a:extLst>
                    <a:ext uri="{FF2B5EF4-FFF2-40B4-BE49-F238E27FC236}">
                      <a16:creationId xmlns:a16="http://schemas.microsoft.com/office/drawing/2014/main" id="{E6A5328B-40C2-2107-F03A-C4E239F7D646}"/>
                    </a:ext>
                  </a:extLst>
                </p:cNvPr>
                <p:cNvSpPr/>
                <p:nvPr/>
              </p:nvSpPr>
              <p:spPr>
                <a:xfrm>
                  <a:off x="410220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8" name="Google Shape;9290;p73">
                  <a:extLst>
                    <a:ext uri="{FF2B5EF4-FFF2-40B4-BE49-F238E27FC236}">
                      <a16:creationId xmlns:a16="http://schemas.microsoft.com/office/drawing/2014/main" id="{355276FD-ACB4-C4C3-8D86-553E6FC500D0}"/>
                    </a:ext>
                  </a:extLst>
                </p:cNvPr>
                <p:cNvSpPr/>
                <p:nvPr/>
              </p:nvSpPr>
              <p:spPr>
                <a:xfrm>
                  <a:off x="415575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9" name="Google Shape;9291;p73">
                  <a:extLst>
                    <a:ext uri="{FF2B5EF4-FFF2-40B4-BE49-F238E27FC236}">
                      <a16:creationId xmlns:a16="http://schemas.microsoft.com/office/drawing/2014/main" id="{C78FFD35-DDAA-E582-B6AE-38ABEFE8A455}"/>
                    </a:ext>
                  </a:extLst>
                </p:cNvPr>
                <p:cNvSpPr/>
                <p:nvPr/>
              </p:nvSpPr>
              <p:spPr>
                <a:xfrm>
                  <a:off x="3998225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0" name="Google Shape;9292;p73">
                  <a:extLst>
                    <a:ext uri="{FF2B5EF4-FFF2-40B4-BE49-F238E27FC236}">
                      <a16:creationId xmlns:a16="http://schemas.microsoft.com/office/drawing/2014/main" id="{D2D28103-AC5B-C98D-CA3B-E0F28D5366CC}"/>
                    </a:ext>
                  </a:extLst>
                </p:cNvPr>
                <p:cNvSpPr/>
                <p:nvPr/>
              </p:nvSpPr>
              <p:spPr>
                <a:xfrm>
                  <a:off x="4050225" y="24916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1" name="Google Shape;9293;p73">
                  <a:extLst>
                    <a:ext uri="{FF2B5EF4-FFF2-40B4-BE49-F238E27FC236}">
                      <a16:creationId xmlns:a16="http://schemas.microsoft.com/office/drawing/2014/main" id="{14C4D3AF-FC19-D52A-6760-5AAB3A0334B8}"/>
                    </a:ext>
                  </a:extLst>
                </p:cNvPr>
                <p:cNvSpPr/>
                <p:nvPr/>
              </p:nvSpPr>
              <p:spPr>
                <a:xfrm>
                  <a:off x="4102200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2" name="Google Shape;9294;p73">
                  <a:extLst>
                    <a:ext uri="{FF2B5EF4-FFF2-40B4-BE49-F238E27FC236}">
                      <a16:creationId xmlns:a16="http://schemas.microsoft.com/office/drawing/2014/main" id="{7DF28D38-DBFC-EE2C-8B35-57748802FA17}"/>
                    </a:ext>
                  </a:extLst>
                </p:cNvPr>
                <p:cNvSpPr/>
                <p:nvPr/>
              </p:nvSpPr>
              <p:spPr>
                <a:xfrm>
                  <a:off x="3998225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3" name="Google Shape;9295;p73">
                  <a:extLst>
                    <a:ext uri="{FF2B5EF4-FFF2-40B4-BE49-F238E27FC236}">
                      <a16:creationId xmlns:a16="http://schemas.microsoft.com/office/drawing/2014/main" id="{B5582F63-8634-6F41-9AD0-701188A1D81B}"/>
                    </a:ext>
                  </a:extLst>
                </p:cNvPr>
                <p:cNvSpPr/>
                <p:nvPr/>
              </p:nvSpPr>
              <p:spPr>
                <a:xfrm>
                  <a:off x="4050225" y="252630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4" name="Google Shape;9296;p73">
                  <a:extLst>
                    <a:ext uri="{FF2B5EF4-FFF2-40B4-BE49-F238E27FC236}">
                      <a16:creationId xmlns:a16="http://schemas.microsoft.com/office/drawing/2014/main" id="{F88CDD5B-38C4-74C6-E1F5-11424EE71FA1}"/>
                    </a:ext>
                  </a:extLst>
                </p:cNvPr>
                <p:cNvSpPr/>
                <p:nvPr/>
              </p:nvSpPr>
              <p:spPr>
                <a:xfrm>
                  <a:off x="4102200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4" name="Google Shape;9297;p73">
                <a:extLst>
                  <a:ext uri="{FF2B5EF4-FFF2-40B4-BE49-F238E27FC236}">
                    <a16:creationId xmlns:a16="http://schemas.microsoft.com/office/drawing/2014/main" id="{ADBBCCCF-F539-E234-B372-BEF7E91BE309}"/>
                  </a:ext>
                </a:extLst>
              </p:cNvPr>
              <p:cNvGrpSpPr/>
              <p:nvPr/>
            </p:nvGrpSpPr>
            <p:grpSpPr>
              <a:xfrm>
                <a:off x="6475075" y="2925316"/>
                <a:ext cx="500612" cy="499261"/>
                <a:chOff x="3962775" y="2683025"/>
                <a:chExt cx="296175" cy="295375"/>
              </a:xfrm>
              <a:grpFill/>
            </p:grpSpPr>
            <p:sp>
              <p:nvSpPr>
                <p:cNvPr id="17726" name="Google Shape;9298;p73">
                  <a:extLst>
                    <a:ext uri="{FF2B5EF4-FFF2-40B4-BE49-F238E27FC236}">
                      <a16:creationId xmlns:a16="http://schemas.microsoft.com/office/drawing/2014/main" id="{333D9696-6FDE-A3C6-FE69-0381D9019E8C}"/>
                    </a:ext>
                  </a:extLst>
                </p:cNvPr>
                <p:cNvSpPr/>
                <p:nvPr/>
              </p:nvSpPr>
              <p:spPr>
                <a:xfrm>
                  <a:off x="3962775" y="2838200"/>
                  <a:ext cx="296175" cy="14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5608" extrusionOk="0">
                      <a:moveTo>
                        <a:pt x="3530" y="3466"/>
                      </a:moveTo>
                      <a:lnTo>
                        <a:pt x="3530" y="4883"/>
                      </a:lnTo>
                      <a:lnTo>
                        <a:pt x="757" y="4883"/>
                      </a:lnTo>
                      <a:lnTo>
                        <a:pt x="757" y="3466"/>
                      </a:lnTo>
                      <a:close/>
                      <a:moveTo>
                        <a:pt x="7688" y="725"/>
                      </a:moveTo>
                      <a:lnTo>
                        <a:pt x="7688" y="4883"/>
                      </a:lnTo>
                      <a:lnTo>
                        <a:pt x="4223" y="4883"/>
                      </a:lnTo>
                      <a:lnTo>
                        <a:pt x="4223" y="725"/>
                      </a:lnTo>
                      <a:close/>
                      <a:moveTo>
                        <a:pt x="11185" y="2111"/>
                      </a:moveTo>
                      <a:lnTo>
                        <a:pt x="11185" y="4883"/>
                      </a:lnTo>
                      <a:lnTo>
                        <a:pt x="8381" y="4883"/>
                      </a:lnTo>
                      <a:lnTo>
                        <a:pt x="8381" y="2111"/>
                      </a:lnTo>
                      <a:close/>
                      <a:moveTo>
                        <a:pt x="3845" y="0"/>
                      </a:moveTo>
                      <a:cubicBezTo>
                        <a:pt x="3656" y="0"/>
                        <a:pt x="3498" y="158"/>
                        <a:pt x="3498" y="378"/>
                      </a:cubicBezTo>
                      <a:lnTo>
                        <a:pt x="3498" y="2804"/>
                      </a:lnTo>
                      <a:lnTo>
                        <a:pt x="348" y="2804"/>
                      </a:lnTo>
                      <a:cubicBezTo>
                        <a:pt x="158" y="2804"/>
                        <a:pt x="1" y="2962"/>
                        <a:pt x="1" y="3151"/>
                      </a:cubicBezTo>
                      <a:lnTo>
                        <a:pt x="1" y="5261"/>
                      </a:lnTo>
                      <a:cubicBezTo>
                        <a:pt x="1" y="5450"/>
                        <a:pt x="158" y="5608"/>
                        <a:pt x="348" y="5608"/>
                      </a:cubicBezTo>
                      <a:lnTo>
                        <a:pt x="11500" y="5608"/>
                      </a:lnTo>
                      <a:cubicBezTo>
                        <a:pt x="11689" y="5608"/>
                        <a:pt x="11847" y="5450"/>
                        <a:pt x="11847" y="5261"/>
                      </a:cubicBezTo>
                      <a:lnTo>
                        <a:pt x="11847" y="1733"/>
                      </a:lnTo>
                      <a:cubicBezTo>
                        <a:pt x="11847" y="1544"/>
                        <a:pt x="11689" y="1386"/>
                        <a:pt x="11532" y="1386"/>
                      </a:cubicBezTo>
                      <a:lnTo>
                        <a:pt x="8381" y="1386"/>
                      </a:lnTo>
                      <a:lnTo>
                        <a:pt x="8381" y="378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7" name="Google Shape;9299;p73">
                  <a:extLst>
                    <a:ext uri="{FF2B5EF4-FFF2-40B4-BE49-F238E27FC236}">
                      <a16:creationId xmlns:a16="http://schemas.microsoft.com/office/drawing/2014/main" id="{BD19671C-DEC7-A68F-2540-4184CC9D4166}"/>
                    </a:ext>
                  </a:extLst>
                </p:cNvPr>
                <p:cNvSpPr/>
                <p:nvPr/>
              </p:nvSpPr>
              <p:spPr>
                <a:xfrm>
                  <a:off x="4051000" y="268302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62"/>
                      </a:moveTo>
                      <a:cubicBezTo>
                        <a:pt x="2804" y="662"/>
                        <a:pt x="3120" y="977"/>
                        <a:pt x="3120" y="1387"/>
                      </a:cubicBezTo>
                      <a:cubicBezTo>
                        <a:pt x="3120" y="1765"/>
                        <a:pt x="2804" y="2080"/>
                        <a:pt x="2426" y="2080"/>
                      </a:cubicBezTo>
                      <a:cubicBezTo>
                        <a:pt x="2017" y="2080"/>
                        <a:pt x="1702" y="1765"/>
                        <a:pt x="1702" y="1387"/>
                      </a:cubicBezTo>
                      <a:cubicBezTo>
                        <a:pt x="1702" y="977"/>
                        <a:pt x="2017" y="662"/>
                        <a:pt x="2426" y="662"/>
                      </a:cubicBezTo>
                      <a:close/>
                      <a:moveTo>
                        <a:pt x="2426" y="2742"/>
                      </a:moveTo>
                      <a:cubicBezTo>
                        <a:pt x="3340" y="2742"/>
                        <a:pt x="4128" y="3529"/>
                        <a:pt x="4128" y="4474"/>
                      </a:cubicBezTo>
                      <a:lnTo>
                        <a:pt x="4128" y="4852"/>
                      </a:lnTo>
                      <a:lnTo>
                        <a:pt x="694" y="4852"/>
                      </a:lnTo>
                      <a:lnTo>
                        <a:pt x="694" y="4474"/>
                      </a:lnTo>
                      <a:cubicBezTo>
                        <a:pt x="694" y="3498"/>
                        <a:pt x="1481" y="2742"/>
                        <a:pt x="2426" y="2742"/>
                      </a:cubicBezTo>
                      <a:close/>
                      <a:moveTo>
                        <a:pt x="2489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3"/>
                        <a:pt x="1229" y="2049"/>
                        <a:pt x="1450" y="2269"/>
                      </a:cubicBezTo>
                      <a:cubicBezTo>
                        <a:pt x="568" y="2679"/>
                        <a:pt x="1" y="3498"/>
                        <a:pt x="1" y="4474"/>
                      </a:cubicBezTo>
                      <a:lnTo>
                        <a:pt x="1" y="5199"/>
                      </a:lnTo>
                      <a:cubicBezTo>
                        <a:pt x="1" y="5388"/>
                        <a:pt x="158" y="5546"/>
                        <a:pt x="379" y="5546"/>
                      </a:cubicBezTo>
                      <a:lnTo>
                        <a:pt x="4537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48" y="2679"/>
                        <a:pt x="3529" y="2269"/>
                      </a:cubicBezTo>
                      <a:cubicBezTo>
                        <a:pt x="3750" y="2049"/>
                        <a:pt x="3876" y="1733"/>
                        <a:pt x="3876" y="1387"/>
                      </a:cubicBezTo>
                      <a:cubicBezTo>
                        <a:pt x="3876" y="631"/>
                        <a:pt x="3246" y="1"/>
                        <a:pt x="248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8" name="Google Shape;9300;p73">
                  <a:extLst>
                    <a:ext uri="{FF2B5EF4-FFF2-40B4-BE49-F238E27FC236}">
                      <a16:creationId xmlns:a16="http://schemas.microsoft.com/office/drawing/2014/main" id="{FD1271EC-2AFC-FB89-6820-C759C1A3226B}"/>
                    </a:ext>
                  </a:extLst>
                </p:cNvPr>
                <p:cNvSpPr/>
                <p:nvPr/>
              </p:nvSpPr>
              <p:spPr>
                <a:xfrm>
                  <a:off x="4084875" y="2873200"/>
                  <a:ext cx="52800" cy="6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791" extrusionOk="0">
                      <a:moveTo>
                        <a:pt x="1095" y="0"/>
                      </a:moveTo>
                      <a:cubicBezTo>
                        <a:pt x="1001" y="0"/>
                        <a:pt x="903" y="28"/>
                        <a:pt x="819" y="112"/>
                      </a:cubicBezTo>
                      <a:lnTo>
                        <a:pt x="126" y="805"/>
                      </a:lnTo>
                      <a:cubicBezTo>
                        <a:pt x="0" y="931"/>
                        <a:pt x="0" y="1184"/>
                        <a:pt x="126" y="1278"/>
                      </a:cubicBezTo>
                      <a:cubicBezTo>
                        <a:pt x="205" y="1341"/>
                        <a:pt x="292" y="1373"/>
                        <a:pt x="378" y="1373"/>
                      </a:cubicBezTo>
                      <a:cubicBezTo>
                        <a:pt x="465" y="1373"/>
                        <a:pt x="552" y="1341"/>
                        <a:pt x="630" y="1278"/>
                      </a:cubicBezTo>
                      <a:lnTo>
                        <a:pt x="756" y="1184"/>
                      </a:lnTo>
                      <a:lnTo>
                        <a:pt x="756" y="2066"/>
                      </a:lnTo>
                      <a:lnTo>
                        <a:pt x="378" y="2066"/>
                      </a:lnTo>
                      <a:cubicBezTo>
                        <a:pt x="189" y="2066"/>
                        <a:pt x="32" y="2223"/>
                        <a:pt x="32" y="2444"/>
                      </a:cubicBezTo>
                      <a:cubicBezTo>
                        <a:pt x="32" y="2633"/>
                        <a:pt x="189" y="2790"/>
                        <a:pt x="378" y="2790"/>
                      </a:cubicBezTo>
                      <a:lnTo>
                        <a:pt x="1765" y="2790"/>
                      </a:lnTo>
                      <a:cubicBezTo>
                        <a:pt x="1954" y="2790"/>
                        <a:pt x="2111" y="2633"/>
                        <a:pt x="2111" y="2444"/>
                      </a:cubicBezTo>
                      <a:cubicBezTo>
                        <a:pt x="2111" y="2223"/>
                        <a:pt x="1954" y="2066"/>
                        <a:pt x="1765" y="2066"/>
                      </a:cubicBezTo>
                      <a:lnTo>
                        <a:pt x="1418" y="2066"/>
                      </a:lnTo>
                      <a:lnTo>
                        <a:pt x="1418" y="333"/>
                      </a:lnTo>
                      <a:cubicBezTo>
                        <a:pt x="1418" y="175"/>
                        <a:pt x="1323" y="81"/>
                        <a:pt x="1229" y="18"/>
                      </a:cubicBezTo>
                      <a:cubicBezTo>
                        <a:pt x="1187" y="7"/>
                        <a:pt x="1141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15" name="Google Shape;9301;p73">
                <a:extLst>
                  <a:ext uri="{FF2B5EF4-FFF2-40B4-BE49-F238E27FC236}">
                    <a16:creationId xmlns:a16="http://schemas.microsoft.com/office/drawing/2014/main" id="{14DA1911-5FD4-7075-5C5A-8EB22ADBC316}"/>
                  </a:ext>
                </a:extLst>
              </p:cNvPr>
              <p:cNvSpPr/>
              <p:nvPr/>
            </p:nvSpPr>
            <p:spPr>
              <a:xfrm>
                <a:off x="9643409" y="1688548"/>
                <a:ext cx="507290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815" extrusionOk="0">
                    <a:moveTo>
                      <a:pt x="6003" y="693"/>
                    </a:moveTo>
                    <a:cubicBezTo>
                      <a:pt x="6089" y="693"/>
                      <a:pt x="6176" y="725"/>
                      <a:pt x="6239" y="788"/>
                    </a:cubicBezTo>
                    <a:lnTo>
                      <a:pt x="8444" y="2993"/>
                    </a:lnTo>
                    <a:lnTo>
                      <a:pt x="7972" y="3466"/>
                    </a:lnTo>
                    <a:lnTo>
                      <a:pt x="7751" y="3214"/>
                    </a:lnTo>
                    <a:cubicBezTo>
                      <a:pt x="7562" y="3025"/>
                      <a:pt x="7279" y="2899"/>
                      <a:pt x="6995" y="2899"/>
                    </a:cubicBezTo>
                    <a:cubicBezTo>
                      <a:pt x="6711" y="2899"/>
                      <a:pt x="6459" y="3025"/>
                      <a:pt x="6239" y="3214"/>
                    </a:cubicBezTo>
                    <a:cubicBezTo>
                      <a:pt x="5861" y="3623"/>
                      <a:pt x="5861" y="4285"/>
                      <a:pt x="6239" y="4663"/>
                    </a:cubicBezTo>
                    <a:lnTo>
                      <a:pt x="6491" y="4915"/>
                    </a:lnTo>
                    <a:lnTo>
                      <a:pt x="6018" y="5388"/>
                    </a:lnTo>
                    <a:lnTo>
                      <a:pt x="5262" y="4631"/>
                    </a:lnTo>
                    <a:cubicBezTo>
                      <a:pt x="5199" y="4568"/>
                      <a:pt x="5113" y="4537"/>
                      <a:pt x="5026" y="4537"/>
                    </a:cubicBezTo>
                    <a:cubicBezTo>
                      <a:pt x="4939" y="4537"/>
                      <a:pt x="4853" y="4568"/>
                      <a:pt x="4790" y="4631"/>
                    </a:cubicBezTo>
                    <a:lnTo>
                      <a:pt x="4317" y="5104"/>
                    </a:lnTo>
                    <a:cubicBezTo>
                      <a:pt x="4254" y="5167"/>
                      <a:pt x="4167" y="5198"/>
                      <a:pt x="4081" y="5198"/>
                    </a:cubicBezTo>
                    <a:cubicBezTo>
                      <a:pt x="3994" y="5198"/>
                      <a:pt x="3907" y="5167"/>
                      <a:pt x="3844" y="5104"/>
                    </a:cubicBezTo>
                    <a:cubicBezTo>
                      <a:pt x="3718" y="4978"/>
                      <a:pt x="3718" y="4757"/>
                      <a:pt x="3844" y="4631"/>
                    </a:cubicBezTo>
                    <a:lnTo>
                      <a:pt x="4317" y="4159"/>
                    </a:lnTo>
                    <a:cubicBezTo>
                      <a:pt x="4443" y="4033"/>
                      <a:pt x="4443" y="3812"/>
                      <a:pt x="4317" y="3686"/>
                    </a:cubicBezTo>
                    <a:lnTo>
                      <a:pt x="3624" y="2993"/>
                    </a:lnTo>
                    <a:lnTo>
                      <a:pt x="5766" y="788"/>
                    </a:lnTo>
                    <a:cubicBezTo>
                      <a:pt x="5829" y="725"/>
                      <a:pt x="5916" y="693"/>
                      <a:pt x="6003" y="693"/>
                    </a:cubicBezTo>
                    <a:close/>
                    <a:moveTo>
                      <a:pt x="3088" y="3466"/>
                    </a:moveTo>
                    <a:lnTo>
                      <a:pt x="3561" y="3938"/>
                    </a:lnTo>
                    <a:lnTo>
                      <a:pt x="3340" y="4159"/>
                    </a:lnTo>
                    <a:cubicBezTo>
                      <a:pt x="2931" y="4568"/>
                      <a:pt x="2931" y="5230"/>
                      <a:pt x="3340" y="5608"/>
                    </a:cubicBezTo>
                    <a:cubicBezTo>
                      <a:pt x="3529" y="5813"/>
                      <a:pt x="3797" y="5915"/>
                      <a:pt x="4065" y="5915"/>
                    </a:cubicBezTo>
                    <a:cubicBezTo>
                      <a:pt x="4333" y="5915"/>
                      <a:pt x="4601" y="5813"/>
                      <a:pt x="4790" y="5608"/>
                    </a:cubicBezTo>
                    <a:lnTo>
                      <a:pt x="5042" y="5388"/>
                    </a:lnTo>
                    <a:lnTo>
                      <a:pt x="5514" y="5860"/>
                    </a:lnTo>
                    <a:lnTo>
                      <a:pt x="4758" y="6616"/>
                    </a:lnTo>
                    <a:cubicBezTo>
                      <a:pt x="4632" y="6711"/>
                      <a:pt x="4632" y="6963"/>
                      <a:pt x="4758" y="7089"/>
                    </a:cubicBezTo>
                    <a:lnTo>
                      <a:pt x="5231" y="7561"/>
                    </a:lnTo>
                    <a:cubicBezTo>
                      <a:pt x="5357" y="7656"/>
                      <a:pt x="5357" y="7908"/>
                      <a:pt x="5231" y="8002"/>
                    </a:cubicBezTo>
                    <a:cubicBezTo>
                      <a:pt x="5168" y="8065"/>
                      <a:pt x="5081" y="8097"/>
                      <a:pt x="4994" y="8097"/>
                    </a:cubicBezTo>
                    <a:cubicBezTo>
                      <a:pt x="4908" y="8097"/>
                      <a:pt x="4821" y="8065"/>
                      <a:pt x="4758" y="8002"/>
                    </a:cubicBezTo>
                    <a:lnTo>
                      <a:pt x="4286" y="7561"/>
                    </a:lnTo>
                    <a:cubicBezTo>
                      <a:pt x="4223" y="7498"/>
                      <a:pt x="4136" y="7467"/>
                      <a:pt x="4049" y="7467"/>
                    </a:cubicBezTo>
                    <a:cubicBezTo>
                      <a:pt x="3963" y="7467"/>
                      <a:pt x="3876" y="7498"/>
                      <a:pt x="3813" y="7561"/>
                    </a:cubicBezTo>
                    <a:lnTo>
                      <a:pt x="3088" y="8254"/>
                    </a:lnTo>
                    <a:lnTo>
                      <a:pt x="883" y="6049"/>
                    </a:lnTo>
                    <a:cubicBezTo>
                      <a:pt x="789" y="6018"/>
                      <a:pt x="789" y="5829"/>
                      <a:pt x="883" y="5671"/>
                    </a:cubicBezTo>
                    <a:lnTo>
                      <a:pt x="3088" y="3466"/>
                    </a:lnTo>
                    <a:close/>
                    <a:moveTo>
                      <a:pt x="8917" y="3529"/>
                    </a:moveTo>
                    <a:lnTo>
                      <a:pt x="11122" y="5671"/>
                    </a:lnTo>
                    <a:cubicBezTo>
                      <a:pt x="11248" y="5766"/>
                      <a:pt x="11248" y="6018"/>
                      <a:pt x="11122" y="6144"/>
                    </a:cubicBezTo>
                    <a:lnTo>
                      <a:pt x="8917" y="8349"/>
                    </a:lnTo>
                    <a:lnTo>
                      <a:pt x="8444" y="7876"/>
                    </a:lnTo>
                    <a:lnTo>
                      <a:pt x="8696" y="7624"/>
                    </a:lnTo>
                    <a:cubicBezTo>
                      <a:pt x="9074" y="7246"/>
                      <a:pt x="9074" y="6553"/>
                      <a:pt x="8696" y="6175"/>
                    </a:cubicBezTo>
                    <a:cubicBezTo>
                      <a:pt x="8491" y="5970"/>
                      <a:pt x="8224" y="5868"/>
                      <a:pt x="7956" y="5868"/>
                    </a:cubicBezTo>
                    <a:cubicBezTo>
                      <a:pt x="7688" y="5868"/>
                      <a:pt x="7420" y="5970"/>
                      <a:pt x="7216" y="6175"/>
                    </a:cubicBezTo>
                    <a:lnTo>
                      <a:pt x="6995" y="6396"/>
                    </a:lnTo>
                    <a:lnTo>
                      <a:pt x="6522" y="5923"/>
                    </a:lnTo>
                    <a:lnTo>
                      <a:pt x="7279" y="5198"/>
                    </a:lnTo>
                    <a:cubicBezTo>
                      <a:pt x="7373" y="5072"/>
                      <a:pt x="7373" y="4820"/>
                      <a:pt x="7279" y="4726"/>
                    </a:cubicBezTo>
                    <a:lnTo>
                      <a:pt x="6806" y="4222"/>
                    </a:lnTo>
                    <a:cubicBezTo>
                      <a:pt x="6680" y="4127"/>
                      <a:pt x="6680" y="3875"/>
                      <a:pt x="6806" y="3749"/>
                    </a:cubicBezTo>
                    <a:cubicBezTo>
                      <a:pt x="6869" y="3686"/>
                      <a:pt x="6963" y="3655"/>
                      <a:pt x="7026" y="3655"/>
                    </a:cubicBezTo>
                    <a:cubicBezTo>
                      <a:pt x="7121" y="3655"/>
                      <a:pt x="7216" y="3686"/>
                      <a:pt x="7279" y="3749"/>
                    </a:cubicBezTo>
                    <a:lnTo>
                      <a:pt x="7751" y="4222"/>
                    </a:lnTo>
                    <a:cubicBezTo>
                      <a:pt x="7798" y="4285"/>
                      <a:pt x="7885" y="4316"/>
                      <a:pt x="7976" y="4316"/>
                    </a:cubicBezTo>
                    <a:cubicBezTo>
                      <a:pt x="8066" y="4316"/>
                      <a:pt x="8161" y="4285"/>
                      <a:pt x="8224" y="4222"/>
                    </a:cubicBezTo>
                    <a:lnTo>
                      <a:pt x="8917" y="3529"/>
                    </a:lnTo>
                    <a:close/>
                    <a:moveTo>
                      <a:pt x="5987" y="6396"/>
                    </a:moveTo>
                    <a:lnTo>
                      <a:pt x="6711" y="7152"/>
                    </a:lnTo>
                    <a:cubicBezTo>
                      <a:pt x="6774" y="7215"/>
                      <a:pt x="6869" y="7246"/>
                      <a:pt x="6960" y="7246"/>
                    </a:cubicBezTo>
                    <a:cubicBezTo>
                      <a:pt x="7050" y="7246"/>
                      <a:pt x="7137" y="7215"/>
                      <a:pt x="7184" y="7152"/>
                    </a:cubicBezTo>
                    <a:lnTo>
                      <a:pt x="7657" y="6679"/>
                    </a:lnTo>
                    <a:cubicBezTo>
                      <a:pt x="7720" y="6616"/>
                      <a:pt x="7814" y="6585"/>
                      <a:pt x="7905" y="6585"/>
                    </a:cubicBezTo>
                    <a:cubicBezTo>
                      <a:pt x="7995" y="6585"/>
                      <a:pt x="8082" y="6616"/>
                      <a:pt x="8129" y="6679"/>
                    </a:cubicBezTo>
                    <a:cubicBezTo>
                      <a:pt x="8255" y="6805"/>
                      <a:pt x="8255" y="7026"/>
                      <a:pt x="8129" y="7152"/>
                    </a:cubicBezTo>
                    <a:lnTo>
                      <a:pt x="7657" y="7624"/>
                    </a:lnTo>
                    <a:cubicBezTo>
                      <a:pt x="7562" y="7750"/>
                      <a:pt x="7562" y="7971"/>
                      <a:pt x="7657" y="8097"/>
                    </a:cubicBezTo>
                    <a:lnTo>
                      <a:pt x="8381" y="8822"/>
                    </a:lnTo>
                    <a:lnTo>
                      <a:pt x="6239" y="11027"/>
                    </a:lnTo>
                    <a:cubicBezTo>
                      <a:pt x="6192" y="11074"/>
                      <a:pt x="6105" y="11098"/>
                      <a:pt x="6014" y="11098"/>
                    </a:cubicBezTo>
                    <a:cubicBezTo>
                      <a:pt x="5924" y="11098"/>
                      <a:pt x="5829" y="11074"/>
                      <a:pt x="5766" y="11027"/>
                    </a:cubicBezTo>
                    <a:lnTo>
                      <a:pt x="3561" y="8822"/>
                    </a:lnTo>
                    <a:lnTo>
                      <a:pt x="4034" y="8349"/>
                    </a:lnTo>
                    <a:lnTo>
                      <a:pt x="4286" y="8570"/>
                    </a:lnTo>
                    <a:cubicBezTo>
                      <a:pt x="4475" y="8774"/>
                      <a:pt x="4742" y="8877"/>
                      <a:pt x="5010" y="8877"/>
                    </a:cubicBezTo>
                    <a:cubicBezTo>
                      <a:pt x="5278" y="8877"/>
                      <a:pt x="5546" y="8774"/>
                      <a:pt x="5735" y="8570"/>
                    </a:cubicBezTo>
                    <a:cubicBezTo>
                      <a:pt x="6144" y="8191"/>
                      <a:pt x="6144" y="7498"/>
                      <a:pt x="5735" y="7120"/>
                    </a:cubicBezTo>
                    <a:lnTo>
                      <a:pt x="5514" y="6868"/>
                    </a:lnTo>
                    <a:lnTo>
                      <a:pt x="5987" y="6396"/>
                    </a:lnTo>
                    <a:close/>
                    <a:moveTo>
                      <a:pt x="5999" y="0"/>
                    </a:moveTo>
                    <a:cubicBezTo>
                      <a:pt x="5735" y="0"/>
                      <a:pt x="5467" y="95"/>
                      <a:pt x="5262" y="284"/>
                    </a:cubicBezTo>
                    <a:lnTo>
                      <a:pt x="379" y="5167"/>
                    </a:lnTo>
                    <a:cubicBezTo>
                      <a:pt x="1" y="5577"/>
                      <a:pt x="1" y="6238"/>
                      <a:pt x="379" y="6648"/>
                    </a:cubicBezTo>
                    <a:lnTo>
                      <a:pt x="5262" y="11531"/>
                    </a:lnTo>
                    <a:cubicBezTo>
                      <a:pt x="5467" y="11720"/>
                      <a:pt x="5735" y="11814"/>
                      <a:pt x="5999" y="11814"/>
                    </a:cubicBezTo>
                    <a:cubicBezTo>
                      <a:pt x="6262" y="11814"/>
                      <a:pt x="6522" y="11720"/>
                      <a:pt x="6711" y="11531"/>
                    </a:cubicBezTo>
                    <a:lnTo>
                      <a:pt x="11595" y="6648"/>
                    </a:lnTo>
                    <a:cubicBezTo>
                      <a:pt x="12004" y="6238"/>
                      <a:pt x="12004" y="5577"/>
                      <a:pt x="11595" y="5167"/>
                    </a:cubicBezTo>
                    <a:lnTo>
                      <a:pt x="6711" y="284"/>
                    </a:lnTo>
                    <a:cubicBezTo>
                      <a:pt x="6522" y="95"/>
                      <a:pt x="6262" y="0"/>
                      <a:pt x="5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16" name="Google Shape;9302;p73">
                <a:extLst>
                  <a:ext uri="{FF2B5EF4-FFF2-40B4-BE49-F238E27FC236}">
                    <a16:creationId xmlns:a16="http://schemas.microsoft.com/office/drawing/2014/main" id="{60881AC9-BD18-E5F0-7B17-5FB02523783E}"/>
                  </a:ext>
                </a:extLst>
              </p:cNvPr>
              <p:cNvGrpSpPr/>
              <p:nvPr/>
            </p:nvGrpSpPr>
            <p:grpSpPr>
              <a:xfrm>
                <a:off x="9647501" y="2281645"/>
                <a:ext cx="499261" cy="499261"/>
                <a:chOff x="5775900" y="2308125"/>
                <a:chExt cx="295375" cy="295375"/>
              </a:xfrm>
              <a:grpFill/>
            </p:grpSpPr>
            <p:sp>
              <p:nvSpPr>
                <p:cNvPr id="17721" name="Google Shape;9303;p73">
                  <a:extLst>
                    <a:ext uri="{FF2B5EF4-FFF2-40B4-BE49-F238E27FC236}">
                      <a16:creationId xmlns:a16="http://schemas.microsoft.com/office/drawing/2014/main" id="{C315BE69-2D51-3986-520F-2B3F46A5DBCE}"/>
                    </a:ext>
                  </a:extLst>
                </p:cNvPr>
                <p:cNvSpPr/>
                <p:nvPr/>
              </p:nvSpPr>
              <p:spPr>
                <a:xfrm>
                  <a:off x="5984625" y="2482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cubicBezTo>
                        <a:pt x="567" y="725"/>
                        <a:pt x="725" y="568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2" name="Google Shape;9304;p73">
                  <a:extLst>
                    <a:ext uri="{FF2B5EF4-FFF2-40B4-BE49-F238E27FC236}">
                      <a16:creationId xmlns:a16="http://schemas.microsoft.com/office/drawing/2014/main" id="{8EA4FAFB-6124-ADED-0FCB-5127B8608600}"/>
                    </a:ext>
                  </a:extLst>
                </p:cNvPr>
                <p:cNvSpPr/>
                <p:nvPr/>
              </p:nvSpPr>
              <p:spPr>
                <a:xfrm>
                  <a:off x="5775900" y="2308125"/>
                  <a:ext cx="2953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815" extrusionOk="0">
                      <a:moveTo>
                        <a:pt x="7845" y="725"/>
                      </a:moveTo>
                      <a:cubicBezTo>
                        <a:pt x="7719" y="914"/>
                        <a:pt x="7656" y="1166"/>
                        <a:pt x="7656" y="1450"/>
                      </a:cubicBezTo>
                      <a:cubicBezTo>
                        <a:pt x="7656" y="1670"/>
                        <a:pt x="7719" y="1922"/>
                        <a:pt x="7845" y="2143"/>
                      </a:cubicBezTo>
                      <a:lnTo>
                        <a:pt x="1387" y="2143"/>
                      </a:lnTo>
                      <a:cubicBezTo>
                        <a:pt x="1009" y="2143"/>
                        <a:pt x="694" y="1828"/>
                        <a:pt x="694" y="1450"/>
                      </a:cubicBezTo>
                      <a:cubicBezTo>
                        <a:pt x="694" y="1040"/>
                        <a:pt x="1009" y="725"/>
                        <a:pt x="1387" y="725"/>
                      </a:cubicBezTo>
                      <a:close/>
                      <a:moveTo>
                        <a:pt x="6112" y="6994"/>
                      </a:moveTo>
                      <a:cubicBezTo>
                        <a:pt x="5955" y="7183"/>
                        <a:pt x="5829" y="7436"/>
                        <a:pt x="5766" y="7719"/>
                      </a:cubicBezTo>
                      <a:lnTo>
                        <a:pt x="3466" y="7719"/>
                      </a:lnTo>
                      <a:lnTo>
                        <a:pt x="3466" y="6994"/>
                      </a:lnTo>
                      <a:close/>
                      <a:moveTo>
                        <a:pt x="694" y="2678"/>
                      </a:moveTo>
                      <a:cubicBezTo>
                        <a:pt x="883" y="2773"/>
                        <a:pt x="1103" y="2867"/>
                        <a:pt x="1387" y="2867"/>
                      </a:cubicBezTo>
                      <a:lnTo>
                        <a:pt x="1387" y="10460"/>
                      </a:lnTo>
                      <a:cubicBezTo>
                        <a:pt x="1009" y="10460"/>
                        <a:pt x="694" y="10145"/>
                        <a:pt x="694" y="9767"/>
                      </a:cubicBezTo>
                      <a:lnTo>
                        <a:pt x="694" y="2678"/>
                      </a:lnTo>
                      <a:close/>
                      <a:moveTo>
                        <a:pt x="8381" y="2836"/>
                      </a:moveTo>
                      <a:lnTo>
                        <a:pt x="8381" y="5608"/>
                      </a:lnTo>
                      <a:cubicBezTo>
                        <a:pt x="7814" y="5703"/>
                        <a:pt x="7247" y="5923"/>
                        <a:pt x="6774" y="6301"/>
                      </a:cubicBezTo>
                      <a:lnTo>
                        <a:pt x="3151" y="6301"/>
                      </a:lnTo>
                      <a:cubicBezTo>
                        <a:pt x="2962" y="6301"/>
                        <a:pt x="2804" y="6459"/>
                        <a:pt x="2804" y="6648"/>
                      </a:cubicBezTo>
                      <a:lnTo>
                        <a:pt x="2804" y="8034"/>
                      </a:lnTo>
                      <a:cubicBezTo>
                        <a:pt x="2804" y="8223"/>
                        <a:pt x="2962" y="8381"/>
                        <a:pt x="3151" y="8381"/>
                      </a:cubicBezTo>
                      <a:lnTo>
                        <a:pt x="5640" y="8381"/>
                      </a:lnTo>
                      <a:lnTo>
                        <a:pt x="5640" y="8727"/>
                      </a:lnTo>
                      <a:cubicBezTo>
                        <a:pt x="5640" y="9357"/>
                        <a:pt x="5829" y="9956"/>
                        <a:pt x="6144" y="10492"/>
                      </a:cubicBezTo>
                      <a:lnTo>
                        <a:pt x="2080" y="10492"/>
                      </a:lnTo>
                      <a:lnTo>
                        <a:pt x="2080" y="10460"/>
                      </a:lnTo>
                      <a:lnTo>
                        <a:pt x="2080" y="2836"/>
                      </a:lnTo>
                      <a:close/>
                      <a:moveTo>
                        <a:pt x="8727" y="6301"/>
                      </a:moveTo>
                      <a:cubicBezTo>
                        <a:pt x="10050" y="6301"/>
                        <a:pt x="11153" y="7404"/>
                        <a:pt x="11153" y="8727"/>
                      </a:cubicBezTo>
                      <a:cubicBezTo>
                        <a:pt x="11153" y="10082"/>
                        <a:pt x="10050" y="11216"/>
                        <a:pt x="8727" y="11216"/>
                      </a:cubicBezTo>
                      <a:cubicBezTo>
                        <a:pt x="7373" y="11216"/>
                        <a:pt x="6270" y="10113"/>
                        <a:pt x="6270" y="8727"/>
                      </a:cubicBezTo>
                      <a:cubicBezTo>
                        <a:pt x="6270" y="7373"/>
                        <a:pt x="7373" y="6301"/>
                        <a:pt x="8727" y="6301"/>
                      </a:cubicBezTo>
                      <a:close/>
                      <a:moveTo>
                        <a:pt x="1387" y="0"/>
                      </a:moveTo>
                      <a:cubicBezTo>
                        <a:pt x="630" y="0"/>
                        <a:pt x="0" y="630"/>
                        <a:pt x="0" y="1355"/>
                      </a:cubicBezTo>
                      <a:lnTo>
                        <a:pt x="0" y="9704"/>
                      </a:lnTo>
                      <a:cubicBezTo>
                        <a:pt x="0" y="10460"/>
                        <a:pt x="630" y="11090"/>
                        <a:pt x="1387" y="11090"/>
                      </a:cubicBezTo>
                      <a:lnTo>
                        <a:pt x="6742" y="11090"/>
                      </a:lnTo>
                      <a:cubicBezTo>
                        <a:pt x="7310" y="11563"/>
                        <a:pt x="8003" y="11815"/>
                        <a:pt x="8727" y="11815"/>
                      </a:cubicBezTo>
                      <a:cubicBezTo>
                        <a:pt x="10460" y="11815"/>
                        <a:pt x="11815" y="10334"/>
                        <a:pt x="11815" y="8664"/>
                      </a:cubicBezTo>
                      <a:cubicBezTo>
                        <a:pt x="11815" y="7120"/>
                        <a:pt x="10618" y="5829"/>
                        <a:pt x="9074" y="5608"/>
                      </a:cubicBezTo>
                      <a:lnTo>
                        <a:pt x="9074" y="2458"/>
                      </a:lnTo>
                      <a:cubicBezTo>
                        <a:pt x="9074" y="2269"/>
                        <a:pt x="9042" y="2143"/>
                        <a:pt x="8822" y="2080"/>
                      </a:cubicBezTo>
                      <a:cubicBezTo>
                        <a:pt x="8538" y="1985"/>
                        <a:pt x="8349" y="1733"/>
                        <a:pt x="8349" y="1418"/>
                      </a:cubicBezTo>
                      <a:cubicBezTo>
                        <a:pt x="8349" y="1135"/>
                        <a:pt x="8538" y="851"/>
                        <a:pt x="8822" y="725"/>
                      </a:cubicBezTo>
                      <a:cubicBezTo>
                        <a:pt x="8979" y="694"/>
                        <a:pt x="9074" y="536"/>
                        <a:pt x="9074" y="410"/>
                      </a:cubicBezTo>
                      <a:lnTo>
                        <a:pt x="9074" y="347"/>
                      </a:lnTo>
                      <a:cubicBezTo>
                        <a:pt x="9074" y="158"/>
                        <a:pt x="8916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3" name="Google Shape;9305;p73">
                  <a:extLst>
                    <a:ext uri="{FF2B5EF4-FFF2-40B4-BE49-F238E27FC236}">
                      <a16:creationId xmlns:a16="http://schemas.microsoft.com/office/drawing/2014/main" id="{969F07C5-887C-FB3F-279F-7867412849D8}"/>
                    </a:ext>
                  </a:extLst>
                </p:cNvPr>
                <p:cNvSpPr/>
                <p:nvPr/>
              </p:nvSpPr>
              <p:spPr>
                <a:xfrm>
                  <a:off x="5984625" y="2508975"/>
                  <a:ext cx="18125" cy="6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2458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2111"/>
                      </a:lnTo>
                      <a:cubicBezTo>
                        <a:pt x="0" y="2300"/>
                        <a:pt x="158" y="2458"/>
                        <a:pt x="378" y="2458"/>
                      </a:cubicBezTo>
                      <a:cubicBezTo>
                        <a:pt x="567" y="2458"/>
                        <a:pt x="725" y="2300"/>
                        <a:pt x="725" y="2111"/>
                      </a:cubicBezTo>
                      <a:lnTo>
                        <a:pt x="725" y="347"/>
                      </a:ln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4" name="Google Shape;9306;p73">
                  <a:extLst>
                    <a:ext uri="{FF2B5EF4-FFF2-40B4-BE49-F238E27FC236}">
                      <a16:creationId xmlns:a16="http://schemas.microsoft.com/office/drawing/2014/main" id="{52646B94-04D6-D82D-2DEA-F89E0F52965E}"/>
                    </a:ext>
                  </a:extLst>
                </p:cNvPr>
                <p:cNvSpPr/>
                <p:nvPr/>
              </p:nvSpPr>
              <p:spPr>
                <a:xfrm>
                  <a:off x="5845200" y="239555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694"/>
                        <a:pt x="347" y="694"/>
                      </a:cubicBezTo>
                      <a:lnTo>
                        <a:pt x="4569" y="694"/>
                      </a:lnTo>
                      <a:cubicBezTo>
                        <a:pt x="4758" y="694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5" name="Google Shape;9307;p73">
                  <a:extLst>
                    <a:ext uri="{FF2B5EF4-FFF2-40B4-BE49-F238E27FC236}">
                      <a16:creationId xmlns:a16="http://schemas.microsoft.com/office/drawing/2014/main" id="{278BE2AC-7EB9-3087-0EA6-0582E9A943CB}"/>
                    </a:ext>
                  </a:extLst>
                </p:cNvPr>
                <p:cNvSpPr/>
                <p:nvPr/>
              </p:nvSpPr>
              <p:spPr>
                <a:xfrm>
                  <a:off x="5845200" y="243100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569" y="693"/>
                      </a:lnTo>
                      <a:cubicBezTo>
                        <a:pt x="4758" y="693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7" name="Google Shape;9308;p73">
                <a:extLst>
                  <a:ext uri="{FF2B5EF4-FFF2-40B4-BE49-F238E27FC236}">
                    <a16:creationId xmlns:a16="http://schemas.microsoft.com/office/drawing/2014/main" id="{C7B4293F-CFA1-CC0E-B1A1-63DF61C0214C}"/>
                  </a:ext>
                </a:extLst>
              </p:cNvPr>
              <p:cNvGrpSpPr/>
              <p:nvPr/>
            </p:nvGrpSpPr>
            <p:grpSpPr>
              <a:xfrm>
                <a:off x="9677461" y="2924641"/>
                <a:ext cx="439341" cy="500612"/>
                <a:chOff x="5794025" y="2673575"/>
                <a:chExt cx="259925" cy="296175"/>
              </a:xfrm>
              <a:grpFill/>
            </p:grpSpPr>
            <p:sp>
              <p:nvSpPr>
                <p:cNvPr id="17719" name="Google Shape;9309;p73">
                  <a:extLst>
                    <a:ext uri="{FF2B5EF4-FFF2-40B4-BE49-F238E27FC236}">
                      <a16:creationId xmlns:a16="http://schemas.microsoft.com/office/drawing/2014/main" id="{10C723F2-4B1A-FD8C-E163-53E7CFB1607D}"/>
                    </a:ext>
                  </a:extLst>
                </p:cNvPr>
                <p:cNvSpPr/>
                <p:nvPr/>
              </p:nvSpPr>
              <p:spPr>
                <a:xfrm>
                  <a:off x="5794025" y="2673575"/>
                  <a:ext cx="25992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47" extrusionOk="0">
                      <a:moveTo>
                        <a:pt x="5860" y="694"/>
                      </a:moveTo>
                      <a:cubicBezTo>
                        <a:pt x="7089" y="694"/>
                        <a:pt x="8097" y="1639"/>
                        <a:pt x="8254" y="2805"/>
                      </a:cubicBezTo>
                      <a:cubicBezTo>
                        <a:pt x="8160" y="2773"/>
                        <a:pt x="8065" y="2773"/>
                        <a:pt x="7939" y="2773"/>
                      </a:cubicBezTo>
                      <a:lnTo>
                        <a:pt x="7561" y="2773"/>
                      </a:lnTo>
                      <a:cubicBezTo>
                        <a:pt x="7404" y="1985"/>
                        <a:pt x="6679" y="1387"/>
                        <a:pt x="5860" y="1387"/>
                      </a:cubicBezTo>
                      <a:lnTo>
                        <a:pt x="4474" y="1387"/>
                      </a:lnTo>
                      <a:cubicBezTo>
                        <a:pt x="3655" y="1387"/>
                        <a:pt x="2930" y="1985"/>
                        <a:pt x="2804" y="2773"/>
                      </a:cubicBezTo>
                      <a:lnTo>
                        <a:pt x="2394" y="2773"/>
                      </a:lnTo>
                      <a:cubicBezTo>
                        <a:pt x="2268" y="2773"/>
                        <a:pt x="2142" y="2773"/>
                        <a:pt x="2079" y="2805"/>
                      </a:cubicBezTo>
                      <a:cubicBezTo>
                        <a:pt x="2237" y="1639"/>
                        <a:pt x="3277" y="694"/>
                        <a:pt x="4474" y="694"/>
                      </a:cubicBezTo>
                      <a:close/>
                      <a:moveTo>
                        <a:pt x="6206" y="2143"/>
                      </a:moveTo>
                      <a:cubicBezTo>
                        <a:pt x="6616" y="2300"/>
                        <a:pt x="6931" y="2647"/>
                        <a:pt x="6931" y="3120"/>
                      </a:cubicBezTo>
                      <a:lnTo>
                        <a:pt x="6931" y="3403"/>
                      </a:lnTo>
                      <a:cubicBezTo>
                        <a:pt x="6522" y="3246"/>
                        <a:pt x="6206" y="2899"/>
                        <a:pt x="6206" y="2427"/>
                      </a:cubicBezTo>
                      <a:lnTo>
                        <a:pt x="6206" y="2143"/>
                      </a:lnTo>
                      <a:close/>
                      <a:moveTo>
                        <a:pt x="5513" y="2080"/>
                      </a:moveTo>
                      <a:lnTo>
                        <a:pt x="5513" y="2427"/>
                      </a:lnTo>
                      <a:cubicBezTo>
                        <a:pt x="5513" y="3025"/>
                        <a:pt x="5041" y="3435"/>
                        <a:pt x="4474" y="3435"/>
                      </a:cubicBezTo>
                      <a:lnTo>
                        <a:pt x="3466" y="3435"/>
                      </a:lnTo>
                      <a:lnTo>
                        <a:pt x="3466" y="3088"/>
                      </a:lnTo>
                      <a:cubicBezTo>
                        <a:pt x="3466" y="2490"/>
                        <a:pt x="3938" y="2080"/>
                        <a:pt x="4474" y="2080"/>
                      </a:cubicBezTo>
                      <a:close/>
                      <a:moveTo>
                        <a:pt x="2741" y="3435"/>
                      </a:moveTo>
                      <a:lnTo>
                        <a:pt x="2741" y="5451"/>
                      </a:lnTo>
                      <a:cubicBezTo>
                        <a:pt x="2363" y="5293"/>
                        <a:pt x="2048" y="4947"/>
                        <a:pt x="2048" y="4474"/>
                      </a:cubicBezTo>
                      <a:lnTo>
                        <a:pt x="2048" y="3813"/>
                      </a:lnTo>
                      <a:cubicBezTo>
                        <a:pt x="2048" y="3592"/>
                        <a:pt x="2205" y="3435"/>
                        <a:pt x="2394" y="3435"/>
                      </a:cubicBezTo>
                      <a:close/>
                      <a:moveTo>
                        <a:pt x="7939" y="3498"/>
                      </a:moveTo>
                      <a:cubicBezTo>
                        <a:pt x="8160" y="3498"/>
                        <a:pt x="8317" y="3655"/>
                        <a:pt x="8317" y="3844"/>
                      </a:cubicBezTo>
                      <a:lnTo>
                        <a:pt x="8317" y="4506"/>
                      </a:lnTo>
                      <a:cubicBezTo>
                        <a:pt x="8317" y="4947"/>
                        <a:pt x="8034" y="5325"/>
                        <a:pt x="7593" y="5482"/>
                      </a:cubicBezTo>
                      <a:lnTo>
                        <a:pt x="7593" y="3498"/>
                      </a:lnTo>
                      <a:close/>
                      <a:moveTo>
                        <a:pt x="5891" y="3435"/>
                      </a:moveTo>
                      <a:cubicBezTo>
                        <a:pt x="6143" y="3750"/>
                        <a:pt x="6522" y="4033"/>
                        <a:pt x="6931" y="4128"/>
                      </a:cubicBezTo>
                      <a:lnTo>
                        <a:pt x="6931" y="5892"/>
                      </a:lnTo>
                      <a:cubicBezTo>
                        <a:pt x="6931" y="6491"/>
                        <a:pt x="6459" y="6900"/>
                        <a:pt x="5891" y="6900"/>
                      </a:cubicBezTo>
                      <a:lnTo>
                        <a:pt x="4505" y="6900"/>
                      </a:lnTo>
                      <a:cubicBezTo>
                        <a:pt x="3938" y="6900"/>
                        <a:pt x="3497" y="6428"/>
                        <a:pt x="3497" y="5892"/>
                      </a:cubicBezTo>
                      <a:lnTo>
                        <a:pt x="3497" y="4159"/>
                      </a:lnTo>
                      <a:lnTo>
                        <a:pt x="4505" y="4159"/>
                      </a:lnTo>
                      <a:cubicBezTo>
                        <a:pt x="5072" y="4159"/>
                        <a:pt x="5576" y="3876"/>
                        <a:pt x="5891" y="3435"/>
                      </a:cubicBezTo>
                      <a:close/>
                      <a:moveTo>
                        <a:pt x="6238" y="7593"/>
                      </a:moveTo>
                      <a:cubicBezTo>
                        <a:pt x="6333" y="7782"/>
                        <a:pt x="6459" y="7971"/>
                        <a:pt x="6616" y="8097"/>
                      </a:cubicBezTo>
                      <a:lnTo>
                        <a:pt x="5198" y="9547"/>
                      </a:lnTo>
                      <a:lnTo>
                        <a:pt x="3718" y="8097"/>
                      </a:lnTo>
                      <a:cubicBezTo>
                        <a:pt x="3875" y="7971"/>
                        <a:pt x="4033" y="7782"/>
                        <a:pt x="4096" y="7593"/>
                      </a:cubicBezTo>
                      <a:cubicBezTo>
                        <a:pt x="4190" y="7625"/>
                        <a:pt x="4379" y="7625"/>
                        <a:pt x="4474" y="7625"/>
                      </a:cubicBezTo>
                      <a:lnTo>
                        <a:pt x="5860" y="7625"/>
                      </a:lnTo>
                      <a:cubicBezTo>
                        <a:pt x="5986" y="7625"/>
                        <a:pt x="6143" y="7625"/>
                        <a:pt x="6238" y="7593"/>
                      </a:cubicBezTo>
                      <a:close/>
                      <a:moveTo>
                        <a:pt x="2961" y="8318"/>
                      </a:moveTo>
                      <a:lnTo>
                        <a:pt x="4852" y="10177"/>
                      </a:lnTo>
                      <a:lnTo>
                        <a:pt x="4852" y="11122"/>
                      </a:lnTo>
                      <a:lnTo>
                        <a:pt x="662" y="11122"/>
                      </a:lnTo>
                      <a:lnTo>
                        <a:pt x="662" y="9358"/>
                      </a:lnTo>
                      <a:cubicBezTo>
                        <a:pt x="662" y="8759"/>
                        <a:pt x="1134" y="8318"/>
                        <a:pt x="1701" y="8318"/>
                      </a:cubicBezTo>
                      <a:close/>
                      <a:moveTo>
                        <a:pt x="8664" y="8318"/>
                      </a:moveTo>
                      <a:cubicBezTo>
                        <a:pt x="9262" y="8318"/>
                        <a:pt x="9672" y="8790"/>
                        <a:pt x="9672" y="9358"/>
                      </a:cubicBezTo>
                      <a:lnTo>
                        <a:pt x="9672" y="11122"/>
                      </a:lnTo>
                      <a:lnTo>
                        <a:pt x="5513" y="11122"/>
                      </a:lnTo>
                      <a:lnTo>
                        <a:pt x="5513" y="10177"/>
                      </a:lnTo>
                      <a:lnTo>
                        <a:pt x="7404" y="8318"/>
                      </a:lnTo>
                      <a:close/>
                      <a:moveTo>
                        <a:pt x="4537" y="1"/>
                      </a:moveTo>
                      <a:cubicBezTo>
                        <a:pt x="2804" y="1"/>
                        <a:pt x="1418" y="1418"/>
                        <a:pt x="1418" y="3120"/>
                      </a:cubicBezTo>
                      <a:lnTo>
                        <a:pt x="1418" y="4506"/>
                      </a:lnTo>
                      <a:cubicBezTo>
                        <a:pt x="1418" y="5356"/>
                        <a:pt x="2048" y="6050"/>
                        <a:pt x="2835" y="6207"/>
                      </a:cubicBezTo>
                      <a:cubicBezTo>
                        <a:pt x="2898" y="6648"/>
                        <a:pt x="3151" y="7026"/>
                        <a:pt x="3497" y="7278"/>
                      </a:cubicBezTo>
                      <a:cubicBezTo>
                        <a:pt x="3466" y="7467"/>
                        <a:pt x="3308" y="7625"/>
                        <a:pt x="3119" y="7625"/>
                      </a:cubicBezTo>
                      <a:lnTo>
                        <a:pt x="1733" y="7625"/>
                      </a:lnTo>
                      <a:cubicBezTo>
                        <a:pt x="788" y="7625"/>
                        <a:pt x="0" y="8412"/>
                        <a:pt x="0" y="9358"/>
                      </a:cubicBezTo>
                      <a:lnTo>
                        <a:pt x="0" y="11468"/>
                      </a:lnTo>
                      <a:cubicBezTo>
                        <a:pt x="0" y="11689"/>
                        <a:pt x="158" y="11846"/>
                        <a:pt x="347" y="11846"/>
                      </a:cubicBezTo>
                      <a:lnTo>
                        <a:pt x="10050" y="11846"/>
                      </a:lnTo>
                      <a:cubicBezTo>
                        <a:pt x="10239" y="11846"/>
                        <a:pt x="10397" y="11689"/>
                        <a:pt x="10397" y="11468"/>
                      </a:cubicBezTo>
                      <a:lnTo>
                        <a:pt x="10397" y="9358"/>
                      </a:lnTo>
                      <a:cubicBezTo>
                        <a:pt x="10397" y="8412"/>
                        <a:pt x="9609" y="7625"/>
                        <a:pt x="8664" y="7625"/>
                      </a:cubicBezTo>
                      <a:lnTo>
                        <a:pt x="7278" y="7625"/>
                      </a:lnTo>
                      <a:cubicBezTo>
                        <a:pt x="7089" y="7625"/>
                        <a:pt x="6931" y="7467"/>
                        <a:pt x="6931" y="7278"/>
                      </a:cubicBezTo>
                      <a:cubicBezTo>
                        <a:pt x="7278" y="7026"/>
                        <a:pt x="7530" y="6648"/>
                        <a:pt x="7593" y="6207"/>
                      </a:cubicBezTo>
                      <a:cubicBezTo>
                        <a:pt x="8380" y="6050"/>
                        <a:pt x="9010" y="5325"/>
                        <a:pt x="9010" y="4506"/>
                      </a:cubicBezTo>
                      <a:lnTo>
                        <a:pt x="9010" y="3120"/>
                      </a:lnTo>
                      <a:cubicBezTo>
                        <a:pt x="9010" y="1387"/>
                        <a:pt x="7593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0" name="Google Shape;9310;p73">
                  <a:extLst>
                    <a:ext uri="{FF2B5EF4-FFF2-40B4-BE49-F238E27FC236}">
                      <a16:creationId xmlns:a16="http://schemas.microsoft.com/office/drawing/2014/main" id="{B05CCFA3-48D8-7480-099E-A806562AF8A5}"/>
                    </a:ext>
                  </a:extLst>
                </p:cNvPr>
                <p:cNvSpPr/>
                <p:nvPr/>
              </p:nvSpPr>
              <p:spPr>
                <a:xfrm>
                  <a:off x="5967300" y="29153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18" name="Google Shape;9311;p73">
                <a:extLst>
                  <a:ext uri="{FF2B5EF4-FFF2-40B4-BE49-F238E27FC236}">
                    <a16:creationId xmlns:a16="http://schemas.microsoft.com/office/drawing/2014/main" id="{BC503502-1B9A-5BE9-42B4-C1A2596CDF50}"/>
                  </a:ext>
                </a:extLst>
              </p:cNvPr>
              <p:cNvSpPr/>
              <p:nvPr/>
            </p:nvSpPr>
            <p:spPr>
              <a:xfrm>
                <a:off x="10926070" y="2281639"/>
                <a:ext cx="500612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15" extrusionOk="0">
                    <a:moveTo>
                      <a:pt x="5892" y="693"/>
                    </a:moveTo>
                    <a:cubicBezTo>
                      <a:pt x="6491" y="693"/>
                      <a:pt x="6932" y="1134"/>
                      <a:pt x="6932" y="1701"/>
                    </a:cubicBezTo>
                    <a:cubicBezTo>
                      <a:pt x="6932" y="2269"/>
                      <a:pt x="6459" y="2710"/>
                      <a:pt x="5892" y="2710"/>
                    </a:cubicBezTo>
                    <a:cubicBezTo>
                      <a:pt x="5325" y="2710"/>
                      <a:pt x="4884" y="2269"/>
                      <a:pt x="4884" y="1701"/>
                    </a:cubicBezTo>
                    <a:cubicBezTo>
                      <a:pt x="4884" y="1134"/>
                      <a:pt x="5325" y="693"/>
                      <a:pt x="5892" y="693"/>
                    </a:cubicBezTo>
                    <a:close/>
                    <a:moveTo>
                      <a:pt x="5892" y="3466"/>
                    </a:moveTo>
                    <a:cubicBezTo>
                      <a:pt x="6176" y="3466"/>
                      <a:pt x="6428" y="3497"/>
                      <a:pt x="6680" y="3592"/>
                    </a:cubicBezTo>
                    <a:lnTo>
                      <a:pt x="5892" y="4631"/>
                    </a:lnTo>
                    <a:lnTo>
                      <a:pt x="5104" y="3592"/>
                    </a:lnTo>
                    <a:cubicBezTo>
                      <a:pt x="5357" y="3529"/>
                      <a:pt x="5609" y="3466"/>
                      <a:pt x="5892" y="3466"/>
                    </a:cubicBezTo>
                    <a:close/>
                    <a:moveTo>
                      <a:pt x="4222" y="2048"/>
                    </a:moveTo>
                    <a:cubicBezTo>
                      <a:pt x="4285" y="2426"/>
                      <a:pt x="4474" y="2710"/>
                      <a:pt x="4726" y="2962"/>
                    </a:cubicBezTo>
                    <a:cubicBezTo>
                      <a:pt x="4632" y="2993"/>
                      <a:pt x="4537" y="3056"/>
                      <a:pt x="4443" y="3088"/>
                    </a:cubicBezTo>
                    <a:cubicBezTo>
                      <a:pt x="4443" y="3088"/>
                      <a:pt x="4411" y="3088"/>
                      <a:pt x="4411" y="3119"/>
                    </a:cubicBezTo>
                    <a:cubicBezTo>
                      <a:pt x="3403" y="3623"/>
                      <a:pt x="2773" y="4694"/>
                      <a:pt x="2773" y="5829"/>
                    </a:cubicBezTo>
                    <a:lnTo>
                      <a:pt x="2773" y="6207"/>
                    </a:lnTo>
                    <a:lnTo>
                      <a:pt x="2143" y="6207"/>
                    </a:lnTo>
                    <a:lnTo>
                      <a:pt x="2647" y="2300"/>
                    </a:lnTo>
                    <a:cubicBezTo>
                      <a:pt x="2679" y="2174"/>
                      <a:pt x="2836" y="2048"/>
                      <a:pt x="2962" y="2048"/>
                    </a:cubicBezTo>
                    <a:close/>
                    <a:moveTo>
                      <a:pt x="4474" y="3907"/>
                    </a:moveTo>
                    <a:lnTo>
                      <a:pt x="5546" y="5325"/>
                    </a:lnTo>
                    <a:lnTo>
                      <a:pt x="5546" y="6238"/>
                    </a:lnTo>
                    <a:lnTo>
                      <a:pt x="3466" y="6238"/>
                    </a:lnTo>
                    <a:lnTo>
                      <a:pt x="3466" y="5892"/>
                    </a:lnTo>
                    <a:cubicBezTo>
                      <a:pt x="3466" y="5041"/>
                      <a:pt x="3844" y="4348"/>
                      <a:pt x="4474" y="3907"/>
                    </a:cubicBezTo>
                    <a:close/>
                    <a:moveTo>
                      <a:pt x="7278" y="3907"/>
                    </a:moveTo>
                    <a:cubicBezTo>
                      <a:pt x="7908" y="4348"/>
                      <a:pt x="8318" y="5104"/>
                      <a:pt x="8318" y="5892"/>
                    </a:cubicBezTo>
                    <a:lnTo>
                      <a:pt x="8318" y="6238"/>
                    </a:lnTo>
                    <a:lnTo>
                      <a:pt x="6207" y="6238"/>
                    </a:lnTo>
                    <a:lnTo>
                      <a:pt x="6207" y="5325"/>
                    </a:lnTo>
                    <a:lnTo>
                      <a:pt x="7278" y="3907"/>
                    </a:lnTo>
                    <a:close/>
                    <a:moveTo>
                      <a:pt x="8854" y="2048"/>
                    </a:moveTo>
                    <a:cubicBezTo>
                      <a:pt x="9011" y="2048"/>
                      <a:pt x="9137" y="2143"/>
                      <a:pt x="9169" y="2300"/>
                    </a:cubicBezTo>
                    <a:lnTo>
                      <a:pt x="9673" y="6238"/>
                    </a:lnTo>
                    <a:lnTo>
                      <a:pt x="9043" y="6238"/>
                    </a:lnTo>
                    <a:lnTo>
                      <a:pt x="9043" y="5860"/>
                    </a:lnTo>
                    <a:cubicBezTo>
                      <a:pt x="9043" y="4694"/>
                      <a:pt x="8381" y="3655"/>
                      <a:pt x="7436" y="3151"/>
                    </a:cubicBezTo>
                    <a:cubicBezTo>
                      <a:pt x="7436" y="3151"/>
                      <a:pt x="7404" y="3151"/>
                      <a:pt x="7404" y="3119"/>
                    </a:cubicBezTo>
                    <a:cubicBezTo>
                      <a:pt x="7310" y="3088"/>
                      <a:pt x="7184" y="3056"/>
                      <a:pt x="7121" y="2993"/>
                    </a:cubicBezTo>
                    <a:cubicBezTo>
                      <a:pt x="7310" y="2773"/>
                      <a:pt x="7530" y="2458"/>
                      <a:pt x="7593" y="2048"/>
                    </a:cubicBezTo>
                    <a:close/>
                    <a:moveTo>
                      <a:pt x="10744" y="6900"/>
                    </a:moveTo>
                    <a:cubicBezTo>
                      <a:pt x="10933" y="6900"/>
                      <a:pt x="11090" y="7057"/>
                      <a:pt x="11090" y="7246"/>
                    </a:cubicBezTo>
                    <a:cubicBezTo>
                      <a:pt x="11090" y="7435"/>
                      <a:pt x="10933" y="7624"/>
                      <a:pt x="10744" y="7624"/>
                    </a:cubicBezTo>
                    <a:lnTo>
                      <a:pt x="1009" y="7624"/>
                    </a:lnTo>
                    <a:cubicBezTo>
                      <a:pt x="820" y="7624"/>
                      <a:pt x="662" y="7435"/>
                      <a:pt x="662" y="7246"/>
                    </a:cubicBezTo>
                    <a:cubicBezTo>
                      <a:pt x="662" y="7057"/>
                      <a:pt x="820" y="6900"/>
                      <a:pt x="1009" y="6900"/>
                    </a:cubicBezTo>
                    <a:close/>
                    <a:moveTo>
                      <a:pt x="10397" y="8317"/>
                    </a:moveTo>
                    <a:lnTo>
                      <a:pt x="10397" y="11121"/>
                    </a:lnTo>
                    <a:lnTo>
                      <a:pt x="1387" y="11121"/>
                    </a:lnTo>
                    <a:lnTo>
                      <a:pt x="1387" y="8317"/>
                    </a:lnTo>
                    <a:close/>
                    <a:moveTo>
                      <a:pt x="5892" y="0"/>
                    </a:moveTo>
                    <a:cubicBezTo>
                      <a:pt x="5073" y="0"/>
                      <a:pt x="4380" y="599"/>
                      <a:pt x="4222" y="1386"/>
                    </a:cubicBezTo>
                    <a:lnTo>
                      <a:pt x="2962" y="1386"/>
                    </a:lnTo>
                    <a:cubicBezTo>
                      <a:pt x="2458" y="1386"/>
                      <a:pt x="2080" y="1701"/>
                      <a:pt x="1954" y="2143"/>
                    </a:cubicBezTo>
                    <a:lnTo>
                      <a:pt x="1954" y="2174"/>
                    </a:lnTo>
                    <a:lnTo>
                      <a:pt x="1450" y="6238"/>
                    </a:lnTo>
                    <a:lnTo>
                      <a:pt x="1072" y="6238"/>
                    </a:lnTo>
                    <a:cubicBezTo>
                      <a:pt x="473" y="6238"/>
                      <a:pt x="1" y="6711"/>
                      <a:pt x="1" y="7246"/>
                    </a:cubicBezTo>
                    <a:cubicBezTo>
                      <a:pt x="1" y="7719"/>
                      <a:pt x="316" y="8065"/>
                      <a:pt x="694" y="8254"/>
                    </a:cubicBezTo>
                    <a:lnTo>
                      <a:pt x="694" y="11468"/>
                    </a:lnTo>
                    <a:cubicBezTo>
                      <a:pt x="694" y="11657"/>
                      <a:pt x="851" y="11815"/>
                      <a:pt x="1040" y="11815"/>
                    </a:cubicBezTo>
                    <a:lnTo>
                      <a:pt x="10775" y="11815"/>
                    </a:lnTo>
                    <a:cubicBezTo>
                      <a:pt x="10996" y="11815"/>
                      <a:pt x="11153" y="11657"/>
                      <a:pt x="11153" y="11468"/>
                    </a:cubicBezTo>
                    <a:lnTo>
                      <a:pt x="11153" y="8254"/>
                    </a:lnTo>
                    <a:cubicBezTo>
                      <a:pt x="11531" y="8065"/>
                      <a:pt x="11847" y="7719"/>
                      <a:pt x="11847" y="7246"/>
                    </a:cubicBezTo>
                    <a:cubicBezTo>
                      <a:pt x="11815" y="6711"/>
                      <a:pt x="11342" y="6238"/>
                      <a:pt x="10744" y="6238"/>
                    </a:cubicBezTo>
                    <a:lnTo>
                      <a:pt x="10366" y="6238"/>
                    </a:lnTo>
                    <a:lnTo>
                      <a:pt x="9830" y="2174"/>
                    </a:lnTo>
                    <a:lnTo>
                      <a:pt x="9830" y="2143"/>
                    </a:lnTo>
                    <a:cubicBezTo>
                      <a:pt x="9736" y="1701"/>
                      <a:pt x="9295" y="1386"/>
                      <a:pt x="8854" y="1386"/>
                    </a:cubicBezTo>
                    <a:lnTo>
                      <a:pt x="7593" y="1386"/>
                    </a:lnTo>
                    <a:cubicBezTo>
                      <a:pt x="7436" y="599"/>
                      <a:pt x="6711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BF28B2E-3C06-80D2-FDAE-323E72DBF284}"/>
                </a:ext>
              </a:extLst>
            </p:cNvPr>
            <p:cNvGrpSpPr/>
            <p:nvPr/>
          </p:nvGrpSpPr>
          <p:grpSpPr>
            <a:xfrm>
              <a:off x="764236" y="3833082"/>
              <a:ext cx="10663528" cy="1739406"/>
              <a:chOff x="763919" y="3746993"/>
              <a:chExt cx="10663528" cy="1739406"/>
            </a:xfrm>
            <a:grpFill/>
          </p:grpSpPr>
          <p:grpSp>
            <p:nvGrpSpPr>
              <p:cNvPr id="9" name="Google Shape;9312;p73">
                <a:extLst>
                  <a:ext uri="{FF2B5EF4-FFF2-40B4-BE49-F238E27FC236}">
                    <a16:creationId xmlns:a16="http://schemas.microsoft.com/office/drawing/2014/main" id="{9035EDF4-7054-B053-C953-078502A09BD0}"/>
                  </a:ext>
                </a:extLst>
              </p:cNvPr>
              <p:cNvGrpSpPr/>
              <p:nvPr/>
            </p:nvGrpSpPr>
            <p:grpSpPr>
              <a:xfrm>
                <a:off x="765249" y="3749233"/>
                <a:ext cx="503276" cy="497908"/>
                <a:chOff x="581525" y="3254850"/>
                <a:chExt cx="297750" cy="294575"/>
              </a:xfrm>
              <a:grpFill/>
            </p:grpSpPr>
            <p:sp>
              <p:nvSpPr>
                <p:cNvPr id="17666" name="Google Shape;9313;p73">
                  <a:extLst>
                    <a:ext uri="{FF2B5EF4-FFF2-40B4-BE49-F238E27FC236}">
                      <a16:creationId xmlns:a16="http://schemas.microsoft.com/office/drawing/2014/main" id="{2CA11248-D975-92CE-A611-6FAFDD9CBDCE}"/>
                    </a:ext>
                  </a:extLst>
                </p:cNvPr>
                <p:cNvSpPr/>
                <p:nvPr/>
              </p:nvSpPr>
              <p:spPr>
                <a:xfrm>
                  <a:off x="616950" y="3358025"/>
                  <a:ext cx="890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3466" extrusionOk="0">
                      <a:moveTo>
                        <a:pt x="1797" y="0"/>
                      </a:moveTo>
                      <a:cubicBezTo>
                        <a:pt x="789" y="0"/>
                        <a:pt x="1" y="788"/>
                        <a:pt x="1" y="1733"/>
                      </a:cubicBezTo>
                      <a:cubicBezTo>
                        <a:pt x="1" y="2710"/>
                        <a:pt x="789" y="3466"/>
                        <a:pt x="1797" y="3466"/>
                      </a:cubicBezTo>
                      <a:cubicBezTo>
                        <a:pt x="2773" y="3466"/>
                        <a:pt x="3561" y="2710"/>
                        <a:pt x="3561" y="1733"/>
                      </a:cubicBezTo>
                      <a:cubicBezTo>
                        <a:pt x="3561" y="788"/>
                        <a:pt x="2773" y="0"/>
                        <a:pt x="17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7" name="Google Shape;9314;p73">
                  <a:extLst>
                    <a:ext uri="{FF2B5EF4-FFF2-40B4-BE49-F238E27FC236}">
                      <a16:creationId xmlns:a16="http://schemas.microsoft.com/office/drawing/2014/main" id="{FDDB7711-8E0C-269C-CB8E-DDDBCA66BCB2}"/>
                    </a:ext>
                  </a:extLst>
                </p:cNvPr>
                <p:cNvSpPr/>
                <p:nvPr/>
              </p:nvSpPr>
              <p:spPr>
                <a:xfrm>
                  <a:off x="721725" y="32548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355"/>
                      </a:moveTo>
                      <a:cubicBezTo>
                        <a:pt x="3749" y="1355"/>
                        <a:pt x="4159" y="1827"/>
                        <a:pt x="4159" y="2363"/>
                      </a:cubicBezTo>
                      <a:cubicBezTo>
                        <a:pt x="4159" y="2773"/>
                        <a:pt x="3970" y="3119"/>
                        <a:pt x="3623" y="3277"/>
                      </a:cubicBezTo>
                      <a:cubicBezTo>
                        <a:pt x="3529" y="3308"/>
                        <a:pt x="3497" y="3434"/>
                        <a:pt x="3497" y="3560"/>
                      </a:cubicBezTo>
                      <a:cubicBezTo>
                        <a:pt x="3497" y="3749"/>
                        <a:pt x="3340" y="3907"/>
                        <a:pt x="3151" y="3907"/>
                      </a:cubicBezTo>
                      <a:cubicBezTo>
                        <a:pt x="2962" y="3907"/>
                        <a:pt x="2804" y="3749"/>
                        <a:pt x="2804" y="3560"/>
                      </a:cubicBezTo>
                      <a:cubicBezTo>
                        <a:pt x="2804" y="3151"/>
                        <a:pt x="2993" y="2836"/>
                        <a:pt x="3308" y="2647"/>
                      </a:cubicBezTo>
                      <a:cubicBezTo>
                        <a:pt x="3434" y="2552"/>
                        <a:pt x="3497" y="2458"/>
                        <a:pt x="3497" y="2332"/>
                      </a:cubicBezTo>
                      <a:cubicBezTo>
                        <a:pt x="3497" y="2143"/>
                        <a:pt x="3340" y="1953"/>
                        <a:pt x="3151" y="1953"/>
                      </a:cubicBezTo>
                      <a:cubicBezTo>
                        <a:pt x="2962" y="1953"/>
                        <a:pt x="2804" y="2143"/>
                        <a:pt x="2804" y="2332"/>
                      </a:cubicBezTo>
                      <a:cubicBezTo>
                        <a:pt x="2804" y="2521"/>
                        <a:pt x="2646" y="2678"/>
                        <a:pt x="2426" y="2678"/>
                      </a:cubicBezTo>
                      <a:cubicBezTo>
                        <a:pt x="2237" y="2678"/>
                        <a:pt x="2079" y="2521"/>
                        <a:pt x="2079" y="2332"/>
                      </a:cubicBezTo>
                      <a:cubicBezTo>
                        <a:pt x="2079" y="1827"/>
                        <a:pt x="2552" y="1355"/>
                        <a:pt x="3151" y="1355"/>
                      </a:cubicBezTo>
                      <a:close/>
                      <a:moveTo>
                        <a:pt x="3151" y="4096"/>
                      </a:moveTo>
                      <a:cubicBezTo>
                        <a:pt x="3340" y="4096"/>
                        <a:pt x="3497" y="4253"/>
                        <a:pt x="3497" y="4442"/>
                      </a:cubicBezTo>
                      <a:cubicBezTo>
                        <a:pt x="3497" y="4663"/>
                        <a:pt x="3340" y="4820"/>
                        <a:pt x="3151" y="4820"/>
                      </a:cubicBezTo>
                      <a:cubicBezTo>
                        <a:pt x="2962" y="4820"/>
                        <a:pt x="2804" y="4663"/>
                        <a:pt x="2804" y="4442"/>
                      </a:cubicBezTo>
                      <a:cubicBezTo>
                        <a:pt x="2804" y="4253"/>
                        <a:pt x="2962" y="4096"/>
                        <a:pt x="3151" y="4096"/>
                      </a:cubicBezTo>
                      <a:close/>
                      <a:moveTo>
                        <a:pt x="3182" y="0"/>
                      </a:moveTo>
                      <a:cubicBezTo>
                        <a:pt x="1481" y="0"/>
                        <a:pt x="63" y="1418"/>
                        <a:pt x="63" y="3119"/>
                      </a:cubicBezTo>
                      <a:cubicBezTo>
                        <a:pt x="63" y="3655"/>
                        <a:pt x="189" y="4159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47" y="6238"/>
                        <a:pt x="473" y="6238"/>
                      </a:cubicBezTo>
                      <a:lnTo>
                        <a:pt x="1764" y="5892"/>
                      </a:lnTo>
                      <a:cubicBezTo>
                        <a:pt x="2205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789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8" name="Google Shape;9315;p73">
                  <a:extLst>
                    <a:ext uri="{FF2B5EF4-FFF2-40B4-BE49-F238E27FC236}">
                      <a16:creationId xmlns:a16="http://schemas.microsoft.com/office/drawing/2014/main" id="{7D707936-5BC9-22F5-1282-A8C468BF59CA}"/>
                    </a:ext>
                  </a:extLst>
                </p:cNvPr>
                <p:cNvSpPr/>
                <p:nvPr/>
              </p:nvSpPr>
              <p:spPr>
                <a:xfrm>
                  <a:off x="581525" y="3440725"/>
                  <a:ext cx="1575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8" extrusionOk="0">
                      <a:moveTo>
                        <a:pt x="1355" y="0"/>
                      </a:moveTo>
                      <a:cubicBezTo>
                        <a:pt x="567" y="567"/>
                        <a:pt x="0" y="1513"/>
                        <a:pt x="0" y="2584"/>
                      </a:cubicBezTo>
                      <a:lnTo>
                        <a:pt x="0" y="4001"/>
                      </a:lnTo>
                      <a:cubicBezTo>
                        <a:pt x="63" y="4190"/>
                        <a:pt x="221" y="4348"/>
                        <a:pt x="410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1" y="4190"/>
                        <a:pt x="6301" y="4001"/>
                      </a:cubicBezTo>
                      <a:lnTo>
                        <a:pt x="6301" y="2584"/>
                      </a:lnTo>
                      <a:cubicBezTo>
                        <a:pt x="6301" y="1513"/>
                        <a:pt x="5797" y="599"/>
                        <a:pt x="4978" y="0"/>
                      </a:cubicBezTo>
                      <a:cubicBezTo>
                        <a:pt x="4537" y="536"/>
                        <a:pt x="3875" y="851"/>
                        <a:pt x="3151" y="851"/>
                      </a:cubicBezTo>
                      <a:cubicBezTo>
                        <a:pt x="2458" y="851"/>
                        <a:pt x="1796" y="536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" name="Google Shape;9316;p73">
                <a:extLst>
                  <a:ext uri="{FF2B5EF4-FFF2-40B4-BE49-F238E27FC236}">
                    <a16:creationId xmlns:a16="http://schemas.microsoft.com/office/drawing/2014/main" id="{7D74966E-DF2B-B27A-60D5-0189C948950E}"/>
                  </a:ext>
                </a:extLst>
              </p:cNvPr>
              <p:cNvGrpSpPr/>
              <p:nvPr/>
            </p:nvGrpSpPr>
            <p:grpSpPr>
              <a:xfrm>
                <a:off x="763919" y="4376911"/>
                <a:ext cx="505937" cy="502642"/>
                <a:chOff x="580725" y="3617925"/>
                <a:chExt cx="299325" cy="297375"/>
              </a:xfrm>
              <a:grpFill/>
            </p:grpSpPr>
            <p:sp>
              <p:nvSpPr>
                <p:cNvPr id="17661" name="Google Shape;9317;p73">
                  <a:extLst>
                    <a:ext uri="{FF2B5EF4-FFF2-40B4-BE49-F238E27FC236}">
                      <a16:creationId xmlns:a16="http://schemas.microsoft.com/office/drawing/2014/main" id="{E130AB4B-8B5C-1FF4-FD60-3CC058A591DB}"/>
                    </a:ext>
                  </a:extLst>
                </p:cNvPr>
                <p:cNvSpPr/>
                <p:nvPr/>
              </p:nvSpPr>
              <p:spPr>
                <a:xfrm>
                  <a:off x="6090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1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41" y="2048"/>
                      </a:cubicBezTo>
                      <a:cubicBezTo>
                        <a:pt x="1608" y="2048"/>
                        <a:pt x="2049" y="1607"/>
                        <a:pt x="2049" y="1040"/>
                      </a:cubicBezTo>
                      <a:cubicBezTo>
                        <a:pt x="2049" y="473"/>
                        <a:pt x="160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2" name="Google Shape;9318;p73">
                  <a:extLst>
                    <a:ext uri="{FF2B5EF4-FFF2-40B4-BE49-F238E27FC236}">
                      <a16:creationId xmlns:a16="http://schemas.microsoft.com/office/drawing/2014/main" id="{CE12A510-C724-2A3A-36F1-4744E5E3B14E}"/>
                    </a:ext>
                  </a:extLst>
                </p:cNvPr>
                <p:cNvSpPr/>
                <p:nvPr/>
              </p:nvSpPr>
              <p:spPr>
                <a:xfrm>
                  <a:off x="668950" y="3617925"/>
                  <a:ext cx="122875" cy="10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5" h="4179" extrusionOk="0"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72"/>
                      </a:cubicBezTo>
                      <a:lnTo>
                        <a:pt x="0" y="1797"/>
                      </a:lnTo>
                      <a:cubicBezTo>
                        <a:pt x="0" y="2364"/>
                        <a:pt x="473" y="2805"/>
                        <a:pt x="1040" y="2805"/>
                      </a:cubicBezTo>
                      <a:lnTo>
                        <a:pt x="2300" y="2805"/>
                      </a:lnTo>
                      <a:lnTo>
                        <a:pt x="3592" y="4097"/>
                      </a:lnTo>
                      <a:cubicBezTo>
                        <a:pt x="3672" y="4156"/>
                        <a:pt x="3764" y="4178"/>
                        <a:pt x="3853" y="4178"/>
                      </a:cubicBezTo>
                      <a:cubicBezTo>
                        <a:pt x="3905" y="4178"/>
                        <a:pt x="3955" y="4171"/>
                        <a:pt x="4001" y="4160"/>
                      </a:cubicBezTo>
                      <a:cubicBezTo>
                        <a:pt x="4127" y="4097"/>
                        <a:pt x="4190" y="3939"/>
                        <a:pt x="4190" y="3844"/>
                      </a:cubicBezTo>
                      <a:lnTo>
                        <a:pt x="4190" y="2742"/>
                      </a:lnTo>
                      <a:cubicBezTo>
                        <a:pt x="4600" y="2584"/>
                        <a:pt x="4915" y="2206"/>
                        <a:pt x="4915" y="1734"/>
                      </a:cubicBezTo>
                      <a:lnTo>
                        <a:pt x="4915" y="1072"/>
                      </a:lnTo>
                      <a:cubicBezTo>
                        <a:pt x="4915" y="473"/>
                        <a:pt x="4411" y="1"/>
                        <a:pt x="38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3" name="Google Shape;9319;p73">
                  <a:extLst>
                    <a:ext uri="{FF2B5EF4-FFF2-40B4-BE49-F238E27FC236}">
                      <a16:creationId xmlns:a16="http://schemas.microsoft.com/office/drawing/2014/main" id="{678751C9-2789-5C90-187B-71940DAB10EC}"/>
                    </a:ext>
                  </a:extLst>
                </p:cNvPr>
                <p:cNvSpPr/>
                <p:nvPr/>
              </p:nvSpPr>
              <p:spPr>
                <a:xfrm>
                  <a:off x="580725" y="3721900"/>
                  <a:ext cx="141800" cy="19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681" extrusionOk="0">
                      <a:moveTo>
                        <a:pt x="3340" y="4506"/>
                      </a:moveTo>
                      <a:lnTo>
                        <a:pt x="3718" y="5577"/>
                      </a:lnTo>
                      <a:lnTo>
                        <a:pt x="1229" y="5577"/>
                      </a:lnTo>
                      <a:lnTo>
                        <a:pt x="1450" y="4600"/>
                      </a:lnTo>
                      <a:lnTo>
                        <a:pt x="1450" y="4506"/>
                      </a:lnTo>
                      <a:close/>
                      <a:moveTo>
                        <a:pt x="1450" y="1"/>
                      </a:moveTo>
                      <a:cubicBezTo>
                        <a:pt x="1135" y="1"/>
                        <a:pt x="883" y="221"/>
                        <a:pt x="788" y="505"/>
                      </a:cubicBezTo>
                      <a:lnTo>
                        <a:pt x="95" y="3624"/>
                      </a:lnTo>
                      <a:cubicBezTo>
                        <a:pt x="1" y="4096"/>
                        <a:pt x="316" y="4506"/>
                        <a:pt x="757" y="4506"/>
                      </a:cubicBezTo>
                      <a:lnTo>
                        <a:pt x="95" y="7247"/>
                      </a:lnTo>
                      <a:cubicBezTo>
                        <a:pt x="32" y="7436"/>
                        <a:pt x="158" y="7593"/>
                        <a:pt x="316" y="7656"/>
                      </a:cubicBezTo>
                      <a:cubicBezTo>
                        <a:pt x="350" y="7668"/>
                        <a:pt x="383" y="7673"/>
                        <a:pt x="415" y="7673"/>
                      </a:cubicBezTo>
                      <a:cubicBezTo>
                        <a:pt x="559" y="7673"/>
                        <a:pt x="679" y="7565"/>
                        <a:pt x="757" y="7436"/>
                      </a:cubicBezTo>
                      <a:lnTo>
                        <a:pt x="1040" y="6301"/>
                      </a:lnTo>
                      <a:lnTo>
                        <a:pt x="3939" y="6301"/>
                      </a:lnTo>
                      <a:lnTo>
                        <a:pt x="4254" y="7152"/>
                      </a:lnTo>
                      <a:cubicBezTo>
                        <a:pt x="4358" y="7492"/>
                        <a:pt x="4637" y="7680"/>
                        <a:pt x="4908" y="7680"/>
                      </a:cubicBezTo>
                      <a:cubicBezTo>
                        <a:pt x="4964" y="7680"/>
                        <a:pt x="5019" y="7672"/>
                        <a:pt x="5073" y="7656"/>
                      </a:cubicBezTo>
                      <a:cubicBezTo>
                        <a:pt x="5451" y="7593"/>
                        <a:pt x="5672" y="7184"/>
                        <a:pt x="5609" y="6837"/>
                      </a:cubicBezTo>
                      <a:lnTo>
                        <a:pt x="4569" y="3687"/>
                      </a:lnTo>
                      <a:cubicBezTo>
                        <a:pt x="4506" y="3372"/>
                        <a:pt x="4222" y="3183"/>
                        <a:pt x="3907" y="3183"/>
                      </a:cubicBezTo>
                      <a:lnTo>
                        <a:pt x="3183" y="3183"/>
                      </a:lnTo>
                      <a:cubicBezTo>
                        <a:pt x="2994" y="3183"/>
                        <a:pt x="2836" y="3025"/>
                        <a:pt x="2836" y="2836"/>
                      </a:cubicBezTo>
                      <a:cubicBezTo>
                        <a:pt x="2836" y="2615"/>
                        <a:pt x="2994" y="2458"/>
                        <a:pt x="3183" y="2458"/>
                      </a:cubicBezTo>
                      <a:lnTo>
                        <a:pt x="4222" y="2458"/>
                      </a:lnTo>
                      <a:cubicBezTo>
                        <a:pt x="4600" y="2458"/>
                        <a:pt x="4915" y="2143"/>
                        <a:pt x="4915" y="1765"/>
                      </a:cubicBezTo>
                      <a:cubicBezTo>
                        <a:pt x="4915" y="1355"/>
                        <a:pt x="4600" y="1040"/>
                        <a:pt x="4222" y="1040"/>
                      </a:cubicBezTo>
                      <a:lnTo>
                        <a:pt x="2332" y="1040"/>
                      </a:lnTo>
                      <a:lnTo>
                        <a:pt x="2080" y="379"/>
                      </a:lnTo>
                      <a:cubicBezTo>
                        <a:pt x="1985" y="158"/>
                        <a:pt x="1733" y="1"/>
                        <a:pt x="145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4" name="Google Shape;9320;p73">
                  <a:extLst>
                    <a:ext uri="{FF2B5EF4-FFF2-40B4-BE49-F238E27FC236}">
                      <a16:creationId xmlns:a16="http://schemas.microsoft.com/office/drawing/2014/main" id="{DC2A95C0-1839-374A-E941-E2C887988CD5}"/>
                    </a:ext>
                  </a:extLst>
                </p:cNvPr>
                <p:cNvSpPr/>
                <p:nvPr/>
              </p:nvSpPr>
              <p:spPr>
                <a:xfrm>
                  <a:off x="8004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09" y="0"/>
                      </a:moveTo>
                      <a:cubicBezTo>
                        <a:pt x="442" y="0"/>
                        <a:pt x="1" y="473"/>
                        <a:pt x="1" y="1040"/>
                      </a:cubicBezTo>
                      <a:cubicBezTo>
                        <a:pt x="1" y="1607"/>
                        <a:pt x="442" y="2048"/>
                        <a:pt x="1009" y="2048"/>
                      </a:cubicBezTo>
                      <a:cubicBezTo>
                        <a:pt x="1576" y="2048"/>
                        <a:pt x="2048" y="1607"/>
                        <a:pt x="2048" y="1040"/>
                      </a:cubicBez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5" name="Google Shape;9321;p73">
                  <a:extLst>
                    <a:ext uri="{FF2B5EF4-FFF2-40B4-BE49-F238E27FC236}">
                      <a16:creationId xmlns:a16="http://schemas.microsoft.com/office/drawing/2014/main" id="{0C969AFF-B2C6-B1DD-B57D-5339A8C908B3}"/>
                    </a:ext>
                  </a:extLst>
                </p:cNvPr>
                <p:cNvSpPr/>
                <p:nvPr/>
              </p:nvSpPr>
              <p:spPr>
                <a:xfrm>
                  <a:off x="738250" y="3722700"/>
                  <a:ext cx="141800" cy="19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704" extrusionOk="0">
                      <a:moveTo>
                        <a:pt x="4222" y="4474"/>
                      </a:moveTo>
                      <a:lnTo>
                        <a:pt x="4222" y="4568"/>
                      </a:lnTo>
                      <a:lnTo>
                        <a:pt x="4443" y="5545"/>
                      </a:lnTo>
                      <a:lnTo>
                        <a:pt x="1985" y="5545"/>
                      </a:lnTo>
                      <a:lnTo>
                        <a:pt x="2332" y="4474"/>
                      </a:lnTo>
                      <a:close/>
                      <a:moveTo>
                        <a:pt x="4222" y="0"/>
                      </a:moveTo>
                      <a:cubicBezTo>
                        <a:pt x="3939" y="0"/>
                        <a:pt x="3718" y="158"/>
                        <a:pt x="3592" y="378"/>
                      </a:cubicBezTo>
                      <a:lnTo>
                        <a:pt x="3340" y="1071"/>
                      </a:lnTo>
                      <a:lnTo>
                        <a:pt x="1450" y="1071"/>
                      </a:lnTo>
                      <a:cubicBezTo>
                        <a:pt x="1072" y="1071"/>
                        <a:pt x="757" y="1386"/>
                        <a:pt x="757" y="1764"/>
                      </a:cubicBezTo>
                      <a:cubicBezTo>
                        <a:pt x="757" y="2174"/>
                        <a:pt x="1072" y="2489"/>
                        <a:pt x="1450" y="2489"/>
                      </a:cubicBezTo>
                      <a:lnTo>
                        <a:pt x="2490" y="2489"/>
                      </a:lnTo>
                      <a:cubicBezTo>
                        <a:pt x="2679" y="2489"/>
                        <a:pt x="2836" y="2646"/>
                        <a:pt x="2836" y="2835"/>
                      </a:cubicBezTo>
                      <a:cubicBezTo>
                        <a:pt x="2836" y="3024"/>
                        <a:pt x="2679" y="3182"/>
                        <a:pt x="2490" y="3182"/>
                      </a:cubicBezTo>
                      <a:lnTo>
                        <a:pt x="1765" y="3182"/>
                      </a:lnTo>
                      <a:cubicBezTo>
                        <a:pt x="1450" y="3182"/>
                        <a:pt x="1198" y="3371"/>
                        <a:pt x="1103" y="3686"/>
                      </a:cubicBezTo>
                      <a:lnTo>
                        <a:pt x="95" y="6837"/>
                      </a:lnTo>
                      <a:cubicBezTo>
                        <a:pt x="1" y="7215"/>
                        <a:pt x="190" y="7593"/>
                        <a:pt x="599" y="7687"/>
                      </a:cubicBezTo>
                      <a:cubicBezTo>
                        <a:pt x="643" y="7696"/>
                        <a:pt x="690" y="7701"/>
                        <a:pt x="738" y="7701"/>
                      </a:cubicBezTo>
                      <a:cubicBezTo>
                        <a:pt x="1030" y="7701"/>
                        <a:pt x="1364" y="7531"/>
                        <a:pt x="1418" y="7152"/>
                      </a:cubicBezTo>
                      <a:lnTo>
                        <a:pt x="1733" y="6301"/>
                      </a:lnTo>
                      <a:lnTo>
                        <a:pt x="4632" y="6301"/>
                      </a:lnTo>
                      <a:lnTo>
                        <a:pt x="4915" y="7435"/>
                      </a:lnTo>
                      <a:cubicBezTo>
                        <a:pt x="4967" y="7591"/>
                        <a:pt x="5104" y="7704"/>
                        <a:pt x="5257" y="7704"/>
                      </a:cubicBezTo>
                      <a:cubicBezTo>
                        <a:pt x="5290" y="7704"/>
                        <a:pt x="5323" y="7698"/>
                        <a:pt x="5356" y="7687"/>
                      </a:cubicBezTo>
                      <a:cubicBezTo>
                        <a:pt x="5546" y="7624"/>
                        <a:pt x="5672" y="7435"/>
                        <a:pt x="5577" y="7246"/>
                      </a:cubicBezTo>
                      <a:lnTo>
                        <a:pt x="4915" y="4537"/>
                      </a:lnTo>
                      <a:cubicBezTo>
                        <a:pt x="5356" y="4474"/>
                        <a:pt x="5672" y="4064"/>
                        <a:pt x="5609" y="3623"/>
                      </a:cubicBezTo>
                      <a:lnTo>
                        <a:pt x="4884" y="504"/>
                      </a:lnTo>
                      <a:cubicBezTo>
                        <a:pt x="4821" y="189"/>
                        <a:pt x="4537" y="0"/>
                        <a:pt x="42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" name="Google Shape;9322;p73">
                <a:extLst>
                  <a:ext uri="{FF2B5EF4-FFF2-40B4-BE49-F238E27FC236}">
                    <a16:creationId xmlns:a16="http://schemas.microsoft.com/office/drawing/2014/main" id="{1689C636-6C28-A6ED-1600-69FF0CC1F4F9}"/>
                  </a:ext>
                </a:extLst>
              </p:cNvPr>
              <p:cNvGrpSpPr/>
              <p:nvPr/>
            </p:nvGrpSpPr>
            <p:grpSpPr>
              <a:xfrm>
                <a:off x="766581" y="4984646"/>
                <a:ext cx="500612" cy="500612"/>
                <a:chOff x="583100" y="3982600"/>
                <a:chExt cx="296175" cy="296175"/>
              </a:xfrm>
              <a:grpFill/>
            </p:grpSpPr>
            <p:sp>
              <p:nvSpPr>
                <p:cNvPr id="17654" name="Google Shape;9323;p73">
                  <a:extLst>
                    <a:ext uri="{FF2B5EF4-FFF2-40B4-BE49-F238E27FC236}">
                      <a16:creationId xmlns:a16="http://schemas.microsoft.com/office/drawing/2014/main" id="{2AF59FAA-0209-FA52-2946-1A97203F5BFD}"/>
                    </a:ext>
                  </a:extLst>
                </p:cNvPr>
                <p:cNvSpPr/>
                <p:nvPr/>
              </p:nvSpPr>
              <p:spPr>
                <a:xfrm>
                  <a:off x="694925" y="3982600"/>
                  <a:ext cx="709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742" extrusionOk="0">
                      <a:moveTo>
                        <a:pt x="1419" y="1"/>
                      </a:moveTo>
                      <a:cubicBezTo>
                        <a:pt x="631" y="1"/>
                        <a:pt x="1" y="599"/>
                        <a:pt x="1" y="1355"/>
                      </a:cubicBezTo>
                      <a:cubicBezTo>
                        <a:pt x="1" y="2143"/>
                        <a:pt x="631" y="2742"/>
                        <a:pt x="1419" y="2742"/>
                      </a:cubicBezTo>
                      <a:cubicBezTo>
                        <a:pt x="2206" y="2742"/>
                        <a:pt x="2836" y="2143"/>
                        <a:pt x="2836" y="1355"/>
                      </a:cubicBezTo>
                      <a:cubicBezTo>
                        <a:pt x="2836" y="599"/>
                        <a:pt x="2206" y="1"/>
                        <a:pt x="14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5" name="Google Shape;9324;p73">
                  <a:extLst>
                    <a:ext uri="{FF2B5EF4-FFF2-40B4-BE49-F238E27FC236}">
                      <a16:creationId xmlns:a16="http://schemas.microsoft.com/office/drawing/2014/main" id="{1B144750-1306-6D0C-CAD0-D27A9E4A5767}"/>
                    </a:ext>
                  </a:extLst>
                </p:cNvPr>
                <p:cNvSpPr/>
                <p:nvPr/>
              </p:nvSpPr>
              <p:spPr>
                <a:xfrm>
                  <a:off x="609075" y="4139350"/>
                  <a:ext cx="69350" cy="6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1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6" name="Google Shape;9325;p73">
                  <a:extLst>
                    <a:ext uri="{FF2B5EF4-FFF2-40B4-BE49-F238E27FC236}">
                      <a16:creationId xmlns:a16="http://schemas.microsoft.com/office/drawing/2014/main" id="{AE2C3548-ACD7-0A79-080F-5011F755BC4C}"/>
                    </a:ext>
                  </a:extLst>
                </p:cNvPr>
                <p:cNvSpPr/>
                <p:nvPr/>
              </p:nvSpPr>
              <p:spPr>
                <a:xfrm>
                  <a:off x="783925" y="4140125"/>
                  <a:ext cx="685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42" extrusionOk="0">
                      <a:moveTo>
                        <a:pt x="1356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11"/>
                        <a:pt x="631" y="2741"/>
                        <a:pt x="1356" y="2741"/>
                      </a:cubicBezTo>
                      <a:cubicBezTo>
                        <a:pt x="2112" y="2741"/>
                        <a:pt x="2742" y="2111"/>
                        <a:pt x="2742" y="1387"/>
                      </a:cubicBezTo>
                      <a:cubicBezTo>
                        <a:pt x="2742" y="631"/>
                        <a:pt x="2112" y="1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7" name="Google Shape;9326;p73">
                  <a:extLst>
                    <a:ext uri="{FF2B5EF4-FFF2-40B4-BE49-F238E27FC236}">
                      <a16:creationId xmlns:a16="http://schemas.microsoft.com/office/drawing/2014/main" id="{13519CD9-B131-CEB8-CE71-A95FF7CAC066}"/>
                    </a:ext>
                  </a:extLst>
                </p:cNvPr>
                <p:cNvSpPr/>
                <p:nvPr/>
              </p:nvSpPr>
              <p:spPr>
                <a:xfrm>
                  <a:off x="583100" y="4207075"/>
                  <a:ext cx="122100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68" extrusionOk="0">
                      <a:moveTo>
                        <a:pt x="819" y="0"/>
                      </a:moveTo>
                      <a:cubicBezTo>
                        <a:pt x="347" y="442"/>
                        <a:pt x="0" y="1072"/>
                        <a:pt x="0" y="1796"/>
                      </a:cubicBezTo>
                      <a:lnTo>
                        <a:pt x="0" y="2521"/>
                      </a:lnTo>
                      <a:cubicBezTo>
                        <a:pt x="0" y="2710"/>
                        <a:pt x="158" y="2867"/>
                        <a:pt x="347" y="2867"/>
                      </a:cubicBezTo>
                      <a:lnTo>
                        <a:pt x="4505" y="2867"/>
                      </a:lnTo>
                      <a:cubicBezTo>
                        <a:pt x="4726" y="2867"/>
                        <a:pt x="4883" y="2710"/>
                        <a:pt x="4883" y="2521"/>
                      </a:cubicBezTo>
                      <a:lnTo>
                        <a:pt x="4883" y="1796"/>
                      </a:lnTo>
                      <a:cubicBezTo>
                        <a:pt x="4883" y="1103"/>
                        <a:pt x="4568" y="442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96" y="788"/>
                        <a:pt x="1197" y="473"/>
                        <a:pt x="8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8" name="Google Shape;9327;p73">
                  <a:extLst>
                    <a:ext uri="{FF2B5EF4-FFF2-40B4-BE49-F238E27FC236}">
                      <a16:creationId xmlns:a16="http://schemas.microsoft.com/office/drawing/2014/main" id="{0E8EFEC1-A68B-DFC5-5161-DC6567013227}"/>
                    </a:ext>
                  </a:extLst>
                </p:cNvPr>
                <p:cNvSpPr/>
                <p:nvPr/>
              </p:nvSpPr>
              <p:spPr>
                <a:xfrm>
                  <a:off x="669725" y="4049550"/>
                  <a:ext cx="122900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2899" extrusionOk="0">
                      <a:moveTo>
                        <a:pt x="851" y="1"/>
                      </a:moveTo>
                      <a:cubicBezTo>
                        <a:pt x="347" y="442"/>
                        <a:pt x="1" y="1103"/>
                        <a:pt x="1" y="1796"/>
                      </a:cubicBezTo>
                      <a:lnTo>
                        <a:pt x="1" y="2552"/>
                      </a:lnTo>
                      <a:cubicBezTo>
                        <a:pt x="1" y="2741"/>
                        <a:pt x="158" y="2899"/>
                        <a:pt x="347" y="2899"/>
                      </a:cubicBezTo>
                      <a:lnTo>
                        <a:pt x="4537" y="2899"/>
                      </a:lnTo>
                      <a:cubicBezTo>
                        <a:pt x="4758" y="2899"/>
                        <a:pt x="4915" y="2741"/>
                        <a:pt x="4915" y="2552"/>
                      </a:cubicBezTo>
                      <a:lnTo>
                        <a:pt x="4915" y="1796"/>
                      </a:lnTo>
                      <a:cubicBezTo>
                        <a:pt x="4915" y="1103"/>
                        <a:pt x="4600" y="442"/>
                        <a:pt x="4065" y="1"/>
                      </a:cubicBezTo>
                      <a:cubicBezTo>
                        <a:pt x="3687" y="473"/>
                        <a:pt x="3088" y="788"/>
                        <a:pt x="2458" y="788"/>
                      </a:cubicBezTo>
                      <a:cubicBezTo>
                        <a:pt x="1828" y="788"/>
                        <a:pt x="1198" y="473"/>
                        <a:pt x="8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9" name="Google Shape;9328;p73">
                  <a:extLst>
                    <a:ext uri="{FF2B5EF4-FFF2-40B4-BE49-F238E27FC236}">
                      <a16:creationId xmlns:a16="http://schemas.microsoft.com/office/drawing/2014/main" id="{8EA19CB0-C2AE-0790-79DF-C901CC7F51EE}"/>
                    </a:ext>
                  </a:extLst>
                </p:cNvPr>
                <p:cNvSpPr/>
                <p:nvPr/>
              </p:nvSpPr>
              <p:spPr>
                <a:xfrm>
                  <a:off x="757150" y="42070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0"/>
                      </a:moveTo>
                      <a:cubicBezTo>
                        <a:pt x="316" y="442"/>
                        <a:pt x="1" y="1103"/>
                        <a:pt x="1" y="1796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7"/>
                        <a:pt x="347" y="2867"/>
                      </a:cubicBezTo>
                      <a:lnTo>
                        <a:pt x="4506" y="2867"/>
                      </a:lnTo>
                      <a:cubicBezTo>
                        <a:pt x="4727" y="2867"/>
                        <a:pt x="4884" y="2710"/>
                        <a:pt x="4884" y="2521"/>
                      </a:cubicBezTo>
                      <a:lnTo>
                        <a:pt x="4884" y="1796"/>
                      </a:lnTo>
                      <a:cubicBezTo>
                        <a:pt x="4884" y="1103"/>
                        <a:pt x="4569" y="442"/>
                        <a:pt x="4033" y="0"/>
                      </a:cubicBezTo>
                      <a:cubicBezTo>
                        <a:pt x="3655" y="473"/>
                        <a:pt x="3088" y="788"/>
                        <a:pt x="2427" y="788"/>
                      </a:cubicBezTo>
                      <a:cubicBezTo>
                        <a:pt x="1797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0" name="Google Shape;9329;p73">
                  <a:extLst>
                    <a:ext uri="{FF2B5EF4-FFF2-40B4-BE49-F238E27FC236}">
                      <a16:creationId xmlns:a16="http://schemas.microsoft.com/office/drawing/2014/main" id="{5FA1CDDF-800D-CB1F-8DFA-60DD2EB7A61B}"/>
                    </a:ext>
                  </a:extLst>
                </p:cNvPr>
                <p:cNvSpPr/>
                <p:nvPr/>
              </p:nvSpPr>
              <p:spPr>
                <a:xfrm>
                  <a:off x="691775" y="4139350"/>
                  <a:ext cx="77225" cy="6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9" h="2584" extrusionOk="0">
                      <a:moveTo>
                        <a:pt x="1198" y="0"/>
                      </a:moveTo>
                      <a:lnTo>
                        <a:pt x="1198" y="882"/>
                      </a:lnTo>
                      <a:lnTo>
                        <a:pt x="1" y="2079"/>
                      </a:lnTo>
                      <a:cubicBezTo>
                        <a:pt x="221" y="2237"/>
                        <a:pt x="284" y="2300"/>
                        <a:pt x="473" y="2583"/>
                      </a:cubicBezTo>
                      <a:lnTo>
                        <a:pt x="1545" y="1575"/>
                      </a:lnTo>
                      <a:lnTo>
                        <a:pt x="2616" y="2583"/>
                      </a:lnTo>
                      <a:cubicBezTo>
                        <a:pt x="2773" y="2394"/>
                        <a:pt x="2931" y="2237"/>
                        <a:pt x="3088" y="2111"/>
                      </a:cubicBezTo>
                      <a:lnTo>
                        <a:pt x="1891" y="882"/>
                      </a:lnTo>
                      <a:lnTo>
                        <a:pt x="189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" name="Google Shape;9330;p73">
                <a:extLst>
                  <a:ext uri="{FF2B5EF4-FFF2-40B4-BE49-F238E27FC236}">
                    <a16:creationId xmlns:a16="http://schemas.microsoft.com/office/drawing/2014/main" id="{0BCA5616-6E47-9969-49A4-1BDA2713DBAB}"/>
                  </a:ext>
                </a:extLst>
              </p:cNvPr>
              <p:cNvGrpSpPr/>
              <p:nvPr/>
            </p:nvGrpSpPr>
            <p:grpSpPr>
              <a:xfrm>
                <a:off x="3959219" y="3748874"/>
                <a:ext cx="439341" cy="498627"/>
                <a:chOff x="2423775" y="3226875"/>
                <a:chExt cx="259925" cy="295000"/>
              </a:xfrm>
              <a:grpFill/>
            </p:grpSpPr>
            <p:sp>
              <p:nvSpPr>
                <p:cNvPr id="17651" name="Google Shape;9331;p73">
                  <a:extLst>
                    <a:ext uri="{FF2B5EF4-FFF2-40B4-BE49-F238E27FC236}">
                      <a16:creationId xmlns:a16="http://schemas.microsoft.com/office/drawing/2014/main" id="{2C2355A4-7BD5-7AB9-74F7-0D05B76C2799}"/>
                    </a:ext>
                  </a:extLst>
                </p:cNvPr>
                <p:cNvSpPr/>
                <p:nvPr/>
              </p:nvSpPr>
              <p:spPr>
                <a:xfrm>
                  <a:off x="2509625" y="3365900"/>
                  <a:ext cx="866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2080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2" name="Google Shape;9332;p73">
                  <a:extLst>
                    <a:ext uri="{FF2B5EF4-FFF2-40B4-BE49-F238E27FC236}">
                      <a16:creationId xmlns:a16="http://schemas.microsoft.com/office/drawing/2014/main" id="{57A65809-F218-F655-C8BA-EDF9A84E947D}"/>
                    </a:ext>
                  </a:extLst>
                </p:cNvPr>
                <p:cNvSpPr/>
                <p:nvPr/>
              </p:nvSpPr>
              <p:spPr>
                <a:xfrm>
                  <a:off x="2534825" y="33139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316" y="0"/>
                        <a:pt x="0" y="315"/>
                        <a:pt x="0" y="725"/>
                      </a:cubicBezTo>
                      <a:cubicBezTo>
                        <a:pt x="0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3" name="Google Shape;9333;p73">
                  <a:extLst>
                    <a:ext uri="{FF2B5EF4-FFF2-40B4-BE49-F238E27FC236}">
                      <a16:creationId xmlns:a16="http://schemas.microsoft.com/office/drawing/2014/main" id="{BF3DD045-A38E-DAE3-21F2-AB8B208CF132}"/>
                    </a:ext>
                  </a:extLst>
                </p:cNvPr>
                <p:cNvSpPr/>
                <p:nvPr/>
              </p:nvSpPr>
              <p:spPr>
                <a:xfrm>
                  <a:off x="2423775" y="3226875"/>
                  <a:ext cx="2599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00" extrusionOk="0">
                      <a:moveTo>
                        <a:pt x="5167" y="2757"/>
                      </a:moveTo>
                      <a:cubicBezTo>
                        <a:pt x="5923" y="2757"/>
                        <a:pt x="6553" y="3388"/>
                        <a:pt x="6553" y="4144"/>
                      </a:cubicBezTo>
                      <a:cubicBezTo>
                        <a:pt x="6553" y="4490"/>
                        <a:pt x="6396" y="4805"/>
                        <a:pt x="6175" y="5089"/>
                      </a:cubicBezTo>
                      <a:cubicBezTo>
                        <a:pt x="7026" y="5498"/>
                        <a:pt x="7593" y="6317"/>
                        <a:pt x="7593" y="7294"/>
                      </a:cubicBezTo>
                      <a:lnTo>
                        <a:pt x="7593" y="8019"/>
                      </a:lnTo>
                      <a:cubicBezTo>
                        <a:pt x="7593" y="8208"/>
                        <a:pt x="7435" y="8365"/>
                        <a:pt x="7246" y="8365"/>
                      </a:cubicBezTo>
                      <a:lnTo>
                        <a:pt x="3088" y="8365"/>
                      </a:lnTo>
                      <a:cubicBezTo>
                        <a:pt x="2867" y="8365"/>
                        <a:pt x="2710" y="8208"/>
                        <a:pt x="2710" y="8019"/>
                      </a:cubicBezTo>
                      <a:lnTo>
                        <a:pt x="2710" y="7294"/>
                      </a:lnTo>
                      <a:cubicBezTo>
                        <a:pt x="2710" y="6317"/>
                        <a:pt x="3308" y="5498"/>
                        <a:pt x="4127" y="5089"/>
                      </a:cubicBezTo>
                      <a:cubicBezTo>
                        <a:pt x="3907" y="4868"/>
                        <a:pt x="3781" y="4553"/>
                        <a:pt x="3781" y="4144"/>
                      </a:cubicBezTo>
                      <a:cubicBezTo>
                        <a:pt x="3781" y="3388"/>
                        <a:pt x="4411" y="2757"/>
                        <a:pt x="5167" y="2757"/>
                      </a:cubicBezTo>
                      <a:close/>
                      <a:moveTo>
                        <a:pt x="5183" y="1"/>
                      </a:moveTo>
                      <a:cubicBezTo>
                        <a:pt x="5128" y="1"/>
                        <a:pt x="5073" y="17"/>
                        <a:pt x="5010" y="48"/>
                      </a:cubicBezTo>
                      <a:cubicBezTo>
                        <a:pt x="3964" y="646"/>
                        <a:pt x="2946" y="940"/>
                        <a:pt x="1919" y="940"/>
                      </a:cubicBezTo>
                      <a:cubicBezTo>
                        <a:pt x="1430" y="940"/>
                        <a:pt x="939" y="873"/>
                        <a:pt x="441" y="741"/>
                      </a:cubicBezTo>
                      <a:cubicBezTo>
                        <a:pt x="402" y="722"/>
                        <a:pt x="363" y="714"/>
                        <a:pt x="326" y="714"/>
                      </a:cubicBezTo>
                      <a:cubicBezTo>
                        <a:pt x="243" y="714"/>
                        <a:pt x="170" y="751"/>
                        <a:pt x="126" y="773"/>
                      </a:cubicBezTo>
                      <a:cubicBezTo>
                        <a:pt x="32" y="836"/>
                        <a:pt x="0" y="930"/>
                        <a:pt x="0" y="1056"/>
                      </a:cubicBezTo>
                      <a:lnTo>
                        <a:pt x="0" y="5026"/>
                      </a:lnTo>
                      <a:cubicBezTo>
                        <a:pt x="0" y="8145"/>
                        <a:pt x="2080" y="10949"/>
                        <a:pt x="5104" y="11799"/>
                      </a:cubicBezTo>
                      <a:lnTo>
                        <a:pt x="5262" y="11799"/>
                      </a:lnTo>
                      <a:cubicBezTo>
                        <a:pt x="8255" y="10917"/>
                        <a:pt x="10397" y="8145"/>
                        <a:pt x="10397" y="5026"/>
                      </a:cubicBezTo>
                      <a:lnTo>
                        <a:pt x="10397" y="1056"/>
                      </a:lnTo>
                      <a:cubicBezTo>
                        <a:pt x="10397" y="930"/>
                        <a:pt x="10365" y="836"/>
                        <a:pt x="10271" y="773"/>
                      </a:cubicBezTo>
                      <a:cubicBezTo>
                        <a:pt x="10162" y="751"/>
                        <a:pt x="10084" y="714"/>
                        <a:pt x="10014" y="714"/>
                      </a:cubicBezTo>
                      <a:cubicBezTo>
                        <a:pt x="9983" y="714"/>
                        <a:pt x="9954" y="722"/>
                        <a:pt x="9924" y="741"/>
                      </a:cubicBezTo>
                      <a:cubicBezTo>
                        <a:pt x="9414" y="877"/>
                        <a:pt x="8910" y="946"/>
                        <a:pt x="8409" y="946"/>
                      </a:cubicBezTo>
                      <a:cubicBezTo>
                        <a:pt x="7395" y="946"/>
                        <a:pt x="6389" y="660"/>
                        <a:pt x="5356" y="48"/>
                      </a:cubicBezTo>
                      <a:cubicBezTo>
                        <a:pt x="5293" y="17"/>
                        <a:pt x="5238" y="1"/>
                        <a:pt x="51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" name="Google Shape;9334;p73">
                <a:extLst>
                  <a:ext uri="{FF2B5EF4-FFF2-40B4-BE49-F238E27FC236}">
                    <a16:creationId xmlns:a16="http://schemas.microsoft.com/office/drawing/2014/main" id="{2880A604-157A-D2BE-E633-08B27D768D98}"/>
                  </a:ext>
                </a:extLst>
              </p:cNvPr>
              <p:cNvGrpSpPr/>
              <p:nvPr/>
            </p:nvGrpSpPr>
            <p:grpSpPr>
              <a:xfrm>
                <a:off x="3926595" y="4379912"/>
                <a:ext cx="504585" cy="496642"/>
                <a:chOff x="2404875" y="3592725"/>
                <a:chExt cx="298525" cy="293825"/>
              </a:xfrm>
              <a:grpFill/>
            </p:grpSpPr>
            <p:sp>
              <p:nvSpPr>
                <p:cNvPr id="17648" name="Google Shape;9335;p73">
                  <a:extLst>
                    <a:ext uri="{FF2B5EF4-FFF2-40B4-BE49-F238E27FC236}">
                      <a16:creationId xmlns:a16="http://schemas.microsoft.com/office/drawing/2014/main" id="{D09A70D7-2CFC-6D99-B488-A9634603AF50}"/>
                    </a:ext>
                  </a:extLst>
                </p:cNvPr>
                <p:cNvSpPr/>
                <p:nvPr/>
              </p:nvSpPr>
              <p:spPr>
                <a:xfrm>
                  <a:off x="2404875" y="3747900"/>
                  <a:ext cx="52775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554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5198"/>
                      </a:lnTo>
                      <a:cubicBezTo>
                        <a:pt x="0" y="5419"/>
                        <a:pt x="158" y="5545"/>
                        <a:pt x="378" y="5545"/>
                      </a:cubicBezTo>
                      <a:lnTo>
                        <a:pt x="1071" y="5545"/>
                      </a:lnTo>
                      <a:cubicBezTo>
                        <a:pt x="1670" y="5545"/>
                        <a:pt x="2111" y="5072"/>
                        <a:pt x="2111" y="4537"/>
                      </a:cubicBezTo>
                      <a:lnTo>
                        <a:pt x="2111" y="1040"/>
                      </a:lnTo>
                      <a:cubicBezTo>
                        <a:pt x="2111" y="441"/>
                        <a:pt x="1638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9" name="Google Shape;9336;p73">
                  <a:extLst>
                    <a:ext uri="{FF2B5EF4-FFF2-40B4-BE49-F238E27FC236}">
                      <a16:creationId xmlns:a16="http://schemas.microsoft.com/office/drawing/2014/main" id="{202861C0-0EB3-E3E7-C963-6010B6B6E0C4}"/>
                    </a:ext>
                  </a:extLst>
                </p:cNvPr>
                <p:cNvSpPr/>
                <p:nvPr/>
              </p:nvSpPr>
              <p:spPr>
                <a:xfrm>
                  <a:off x="2458425" y="3592725"/>
                  <a:ext cx="190625" cy="16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5" h="6428" extrusionOk="0">
                      <a:moveTo>
                        <a:pt x="3781" y="631"/>
                      </a:moveTo>
                      <a:cubicBezTo>
                        <a:pt x="3970" y="631"/>
                        <a:pt x="4128" y="788"/>
                        <a:pt x="4128" y="977"/>
                      </a:cubicBezTo>
                      <a:lnTo>
                        <a:pt x="4128" y="1418"/>
                      </a:lnTo>
                      <a:cubicBezTo>
                        <a:pt x="4380" y="1481"/>
                        <a:pt x="4569" y="1639"/>
                        <a:pt x="4758" y="1860"/>
                      </a:cubicBezTo>
                      <a:cubicBezTo>
                        <a:pt x="4884" y="2017"/>
                        <a:pt x="4884" y="2206"/>
                        <a:pt x="4726" y="2332"/>
                      </a:cubicBezTo>
                      <a:cubicBezTo>
                        <a:pt x="4657" y="2373"/>
                        <a:pt x="4583" y="2397"/>
                        <a:pt x="4510" y="2397"/>
                      </a:cubicBezTo>
                      <a:cubicBezTo>
                        <a:pt x="4416" y="2397"/>
                        <a:pt x="4325" y="2358"/>
                        <a:pt x="4254" y="2269"/>
                      </a:cubicBezTo>
                      <a:cubicBezTo>
                        <a:pt x="4114" y="2106"/>
                        <a:pt x="3957" y="2012"/>
                        <a:pt x="3821" y="2012"/>
                      </a:cubicBezTo>
                      <a:cubicBezTo>
                        <a:pt x="3773" y="2012"/>
                        <a:pt x="3728" y="2024"/>
                        <a:pt x="3687" y="2049"/>
                      </a:cubicBezTo>
                      <a:cubicBezTo>
                        <a:pt x="3592" y="2080"/>
                        <a:pt x="3466" y="2238"/>
                        <a:pt x="3466" y="2364"/>
                      </a:cubicBezTo>
                      <a:cubicBezTo>
                        <a:pt x="3466" y="2553"/>
                        <a:pt x="3624" y="2710"/>
                        <a:pt x="3813" y="2710"/>
                      </a:cubicBezTo>
                      <a:cubicBezTo>
                        <a:pt x="4411" y="2710"/>
                        <a:pt x="4852" y="3183"/>
                        <a:pt x="4852" y="3750"/>
                      </a:cubicBezTo>
                      <a:cubicBezTo>
                        <a:pt x="4852" y="4159"/>
                        <a:pt x="4600" y="4537"/>
                        <a:pt x="4222" y="4663"/>
                      </a:cubicBezTo>
                      <a:lnTo>
                        <a:pt x="4159" y="4663"/>
                      </a:lnTo>
                      <a:lnTo>
                        <a:pt x="4159" y="5073"/>
                      </a:lnTo>
                      <a:cubicBezTo>
                        <a:pt x="4159" y="5262"/>
                        <a:pt x="4002" y="5420"/>
                        <a:pt x="3813" y="5420"/>
                      </a:cubicBezTo>
                      <a:cubicBezTo>
                        <a:pt x="3624" y="5420"/>
                        <a:pt x="3466" y="5262"/>
                        <a:pt x="3466" y="5073"/>
                      </a:cubicBezTo>
                      <a:lnTo>
                        <a:pt x="3466" y="4663"/>
                      </a:lnTo>
                      <a:cubicBezTo>
                        <a:pt x="3277" y="4600"/>
                        <a:pt x="3119" y="4537"/>
                        <a:pt x="2962" y="4348"/>
                      </a:cubicBezTo>
                      <a:cubicBezTo>
                        <a:pt x="2836" y="4254"/>
                        <a:pt x="2804" y="4002"/>
                        <a:pt x="2962" y="3876"/>
                      </a:cubicBezTo>
                      <a:cubicBezTo>
                        <a:pt x="3013" y="3825"/>
                        <a:pt x="3108" y="3793"/>
                        <a:pt x="3206" y="3793"/>
                      </a:cubicBezTo>
                      <a:cubicBezTo>
                        <a:pt x="3290" y="3793"/>
                        <a:pt x="3376" y="3817"/>
                        <a:pt x="3435" y="3876"/>
                      </a:cubicBezTo>
                      <a:cubicBezTo>
                        <a:pt x="3549" y="3990"/>
                        <a:pt x="3679" y="4071"/>
                        <a:pt x="3803" y="4071"/>
                      </a:cubicBezTo>
                      <a:cubicBezTo>
                        <a:pt x="3850" y="4071"/>
                        <a:pt x="3895" y="4059"/>
                        <a:pt x="3939" y="4033"/>
                      </a:cubicBezTo>
                      <a:cubicBezTo>
                        <a:pt x="4065" y="4002"/>
                        <a:pt x="4128" y="3844"/>
                        <a:pt x="4128" y="3718"/>
                      </a:cubicBezTo>
                      <a:cubicBezTo>
                        <a:pt x="4128" y="3529"/>
                        <a:pt x="3970" y="3372"/>
                        <a:pt x="3781" y="3372"/>
                      </a:cubicBezTo>
                      <a:cubicBezTo>
                        <a:pt x="3182" y="3372"/>
                        <a:pt x="2741" y="2899"/>
                        <a:pt x="2741" y="2364"/>
                      </a:cubicBezTo>
                      <a:cubicBezTo>
                        <a:pt x="2741" y="1954"/>
                        <a:pt x="3025" y="1576"/>
                        <a:pt x="3435" y="1418"/>
                      </a:cubicBezTo>
                      <a:lnTo>
                        <a:pt x="3435" y="977"/>
                      </a:lnTo>
                      <a:cubicBezTo>
                        <a:pt x="3435" y="788"/>
                        <a:pt x="3592" y="631"/>
                        <a:pt x="3781" y="631"/>
                      </a:cubicBezTo>
                      <a:close/>
                      <a:moveTo>
                        <a:pt x="3813" y="1"/>
                      </a:moveTo>
                      <a:cubicBezTo>
                        <a:pt x="1733" y="1"/>
                        <a:pt x="0" y="1734"/>
                        <a:pt x="0" y="3813"/>
                      </a:cubicBezTo>
                      <a:cubicBezTo>
                        <a:pt x="0" y="4537"/>
                        <a:pt x="190" y="5231"/>
                        <a:pt x="536" y="5829"/>
                      </a:cubicBezTo>
                      <a:cubicBezTo>
                        <a:pt x="1009" y="5546"/>
                        <a:pt x="1544" y="5420"/>
                        <a:pt x="2080" y="5420"/>
                      </a:cubicBezTo>
                      <a:cubicBezTo>
                        <a:pt x="2146" y="5414"/>
                        <a:pt x="2213" y="5411"/>
                        <a:pt x="2279" y="5411"/>
                      </a:cubicBezTo>
                      <a:cubicBezTo>
                        <a:pt x="2936" y="5411"/>
                        <a:pt x="3587" y="5692"/>
                        <a:pt x="4159" y="6207"/>
                      </a:cubicBezTo>
                      <a:lnTo>
                        <a:pt x="5892" y="6207"/>
                      </a:lnTo>
                      <a:cubicBezTo>
                        <a:pt x="6144" y="6207"/>
                        <a:pt x="6364" y="6302"/>
                        <a:pt x="6585" y="6428"/>
                      </a:cubicBezTo>
                      <a:cubicBezTo>
                        <a:pt x="7215" y="5735"/>
                        <a:pt x="7625" y="4789"/>
                        <a:pt x="7625" y="3813"/>
                      </a:cubicBezTo>
                      <a:cubicBezTo>
                        <a:pt x="7625" y="1734"/>
                        <a:pt x="5892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0" name="Google Shape;9337;p73">
                  <a:extLst>
                    <a:ext uri="{FF2B5EF4-FFF2-40B4-BE49-F238E27FC236}">
                      <a16:creationId xmlns:a16="http://schemas.microsoft.com/office/drawing/2014/main" id="{0E484778-C7DC-3D31-B612-1C510BFD146C}"/>
                    </a:ext>
                  </a:extLst>
                </p:cNvPr>
                <p:cNvSpPr/>
                <p:nvPr/>
              </p:nvSpPr>
              <p:spPr>
                <a:xfrm>
                  <a:off x="2474975" y="3742775"/>
                  <a:ext cx="228425" cy="12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37" h="5026" extrusionOk="0">
                      <a:moveTo>
                        <a:pt x="1422" y="0"/>
                      </a:moveTo>
                      <a:cubicBezTo>
                        <a:pt x="918" y="0"/>
                        <a:pt x="416" y="160"/>
                        <a:pt x="0" y="457"/>
                      </a:cubicBezTo>
                      <a:lnTo>
                        <a:pt x="0" y="5025"/>
                      </a:lnTo>
                      <a:lnTo>
                        <a:pt x="5230" y="5025"/>
                      </a:lnTo>
                      <a:cubicBezTo>
                        <a:pt x="5923" y="5025"/>
                        <a:pt x="6490" y="4679"/>
                        <a:pt x="6900" y="4143"/>
                      </a:cubicBezTo>
                      <a:lnTo>
                        <a:pt x="8916" y="1245"/>
                      </a:lnTo>
                      <a:cubicBezTo>
                        <a:pt x="9137" y="930"/>
                        <a:pt x="9074" y="489"/>
                        <a:pt x="8727" y="268"/>
                      </a:cubicBezTo>
                      <a:cubicBezTo>
                        <a:pt x="8633" y="221"/>
                        <a:pt x="8517" y="196"/>
                        <a:pt x="8398" y="196"/>
                      </a:cubicBezTo>
                      <a:cubicBezTo>
                        <a:pt x="8196" y="196"/>
                        <a:pt x="7983" y="268"/>
                        <a:pt x="7845" y="426"/>
                      </a:cubicBezTo>
                      <a:lnTo>
                        <a:pt x="5955" y="2726"/>
                      </a:lnTo>
                      <a:cubicBezTo>
                        <a:pt x="5829" y="2883"/>
                        <a:pt x="5545" y="2978"/>
                        <a:pt x="5419" y="2978"/>
                      </a:cubicBezTo>
                      <a:lnTo>
                        <a:pt x="3119" y="2978"/>
                      </a:lnTo>
                      <a:cubicBezTo>
                        <a:pt x="2899" y="2978"/>
                        <a:pt x="2741" y="2820"/>
                        <a:pt x="2741" y="2631"/>
                      </a:cubicBezTo>
                      <a:cubicBezTo>
                        <a:pt x="2741" y="2411"/>
                        <a:pt x="2899" y="2253"/>
                        <a:pt x="3119" y="2253"/>
                      </a:cubicBezTo>
                      <a:lnTo>
                        <a:pt x="5198" y="2253"/>
                      </a:lnTo>
                      <a:cubicBezTo>
                        <a:pt x="5576" y="2253"/>
                        <a:pt x="5923" y="1938"/>
                        <a:pt x="5923" y="1560"/>
                      </a:cubicBezTo>
                      <a:cubicBezTo>
                        <a:pt x="5923" y="1150"/>
                        <a:pt x="5576" y="835"/>
                        <a:pt x="5198" y="835"/>
                      </a:cubicBezTo>
                      <a:lnTo>
                        <a:pt x="3340" y="835"/>
                      </a:lnTo>
                      <a:cubicBezTo>
                        <a:pt x="3182" y="835"/>
                        <a:pt x="3088" y="741"/>
                        <a:pt x="2962" y="615"/>
                      </a:cubicBezTo>
                      <a:cubicBezTo>
                        <a:pt x="2773" y="426"/>
                        <a:pt x="2520" y="300"/>
                        <a:pt x="2300" y="174"/>
                      </a:cubicBezTo>
                      <a:cubicBezTo>
                        <a:pt x="2019" y="56"/>
                        <a:pt x="1720" y="0"/>
                        <a:pt x="1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" name="Google Shape;9338;p73">
                <a:extLst>
                  <a:ext uri="{FF2B5EF4-FFF2-40B4-BE49-F238E27FC236}">
                    <a16:creationId xmlns:a16="http://schemas.microsoft.com/office/drawing/2014/main" id="{7BEE8D3E-02A2-68D1-2230-55E4906C95B5}"/>
                  </a:ext>
                </a:extLst>
              </p:cNvPr>
              <p:cNvGrpSpPr/>
              <p:nvPr/>
            </p:nvGrpSpPr>
            <p:grpSpPr>
              <a:xfrm>
                <a:off x="3927927" y="4985321"/>
                <a:ext cx="501923" cy="499261"/>
                <a:chOff x="2404875" y="3955825"/>
                <a:chExt cx="296950" cy="295375"/>
              </a:xfrm>
              <a:grpFill/>
            </p:grpSpPr>
            <p:sp>
              <p:nvSpPr>
                <p:cNvPr id="17644" name="Google Shape;9339;p73">
                  <a:extLst>
                    <a:ext uri="{FF2B5EF4-FFF2-40B4-BE49-F238E27FC236}">
                      <a16:creationId xmlns:a16="http://schemas.microsoft.com/office/drawing/2014/main" id="{7B9C8547-914E-9A98-EB96-6C42E0364FA0}"/>
                    </a:ext>
                  </a:extLst>
                </p:cNvPr>
                <p:cNvSpPr/>
                <p:nvPr/>
              </p:nvSpPr>
              <p:spPr>
                <a:xfrm>
                  <a:off x="2404875" y="3955825"/>
                  <a:ext cx="2197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91" h="8980" extrusionOk="0">
                      <a:moveTo>
                        <a:pt x="4537" y="0"/>
                      </a:moveTo>
                      <a:cubicBezTo>
                        <a:pt x="2048" y="0"/>
                        <a:pt x="0" y="2017"/>
                        <a:pt x="0" y="4506"/>
                      </a:cubicBezTo>
                      <a:cubicBezTo>
                        <a:pt x="0" y="6963"/>
                        <a:pt x="2048" y="8979"/>
                        <a:pt x="4537" y="8979"/>
                      </a:cubicBezTo>
                      <a:cubicBezTo>
                        <a:pt x="6459" y="8979"/>
                        <a:pt x="8160" y="7719"/>
                        <a:pt x="8790" y="5986"/>
                      </a:cubicBezTo>
                      <a:cubicBezTo>
                        <a:pt x="8633" y="5860"/>
                        <a:pt x="8443" y="5640"/>
                        <a:pt x="8286" y="5514"/>
                      </a:cubicBezTo>
                      <a:lnTo>
                        <a:pt x="7498" y="5514"/>
                      </a:lnTo>
                      <a:cubicBezTo>
                        <a:pt x="7057" y="6742"/>
                        <a:pt x="5923" y="7593"/>
                        <a:pt x="4568" y="7593"/>
                      </a:cubicBezTo>
                      <a:cubicBezTo>
                        <a:pt x="2836" y="7593"/>
                        <a:pt x="1481" y="6175"/>
                        <a:pt x="1481" y="4506"/>
                      </a:cubicBezTo>
                      <a:cubicBezTo>
                        <a:pt x="1481" y="2804"/>
                        <a:pt x="2867" y="1387"/>
                        <a:pt x="4568" y="1387"/>
                      </a:cubicBezTo>
                      <a:cubicBezTo>
                        <a:pt x="5923" y="1387"/>
                        <a:pt x="7057" y="2237"/>
                        <a:pt x="7498" y="3466"/>
                      </a:cubicBezTo>
                      <a:lnTo>
                        <a:pt x="8286" y="3466"/>
                      </a:lnTo>
                      <a:cubicBezTo>
                        <a:pt x="8443" y="3308"/>
                        <a:pt x="8633" y="3088"/>
                        <a:pt x="8790" y="2993"/>
                      </a:cubicBezTo>
                      <a:cubicBezTo>
                        <a:pt x="8160" y="1261"/>
                        <a:pt x="6522" y="0"/>
                        <a:pt x="453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5" name="Google Shape;9340;p73">
                  <a:extLst>
                    <a:ext uri="{FF2B5EF4-FFF2-40B4-BE49-F238E27FC236}">
                      <a16:creationId xmlns:a16="http://schemas.microsoft.com/office/drawing/2014/main" id="{79D32FA3-5FD1-3027-BD13-D4D05A9234C5}"/>
                    </a:ext>
                  </a:extLst>
                </p:cNvPr>
                <p:cNvSpPr/>
                <p:nvPr/>
              </p:nvSpPr>
              <p:spPr>
                <a:xfrm>
                  <a:off x="2510400" y="4024075"/>
                  <a:ext cx="191425" cy="8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3503" extrusionOk="0">
                      <a:moveTo>
                        <a:pt x="7260" y="0"/>
                      </a:moveTo>
                      <a:cubicBezTo>
                        <a:pt x="7232" y="0"/>
                        <a:pt x="7206" y="4"/>
                        <a:pt x="7184" y="11"/>
                      </a:cubicBezTo>
                      <a:lnTo>
                        <a:pt x="5073" y="736"/>
                      </a:lnTo>
                      <a:cubicBezTo>
                        <a:pt x="5042" y="736"/>
                        <a:pt x="5010" y="767"/>
                        <a:pt x="4947" y="799"/>
                      </a:cubicBezTo>
                      <a:lnTo>
                        <a:pt x="4380" y="1398"/>
                      </a:lnTo>
                      <a:lnTo>
                        <a:pt x="347" y="1398"/>
                      </a:lnTo>
                      <a:cubicBezTo>
                        <a:pt x="158" y="1398"/>
                        <a:pt x="1" y="1555"/>
                        <a:pt x="1" y="1744"/>
                      </a:cubicBezTo>
                      <a:cubicBezTo>
                        <a:pt x="1" y="1965"/>
                        <a:pt x="158" y="2122"/>
                        <a:pt x="347" y="2122"/>
                      </a:cubicBezTo>
                      <a:lnTo>
                        <a:pt x="4380" y="2122"/>
                      </a:lnTo>
                      <a:lnTo>
                        <a:pt x="4947" y="2689"/>
                      </a:lnTo>
                      <a:cubicBezTo>
                        <a:pt x="5010" y="2752"/>
                        <a:pt x="5042" y="2784"/>
                        <a:pt x="5073" y="2784"/>
                      </a:cubicBezTo>
                      <a:lnTo>
                        <a:pt x="7184" y="3477"/>
                      </a:lnTo>
                      <a:cubicBezTo>
                        <a:pt x="7210" y="3494"/>
                        <a:pt x="7242" y="3502"/>
                        <a:pt x="7275" y="3502"/>
                      </a:cubicBezTo>
                      <a:cubicBezTo>
                        <a:pt x="7362" y="3502"/>
                        <a:pt x="7462" y="3451"/>
                        <a:pt x="7531" y="3382"/>
                      </a:cubicBezTo>
                      <a:cubicBezTo>
                        <a:pt x="7594" y="3256"/>
                        <a:pt x="7657" y="3099"/>
                        <a:pt x="7562" y="2973"/>
                      </a:cubicBezTo>
                      <a:lnTo>
                        <a:pt x="6932" y="1744"/>
                      </a:lnTo>
                      <a:lnTo>
                        <a:pt x="7562" y="547"/>
                      </a:lnTo>
                      <a:cubicBezTo>
                        <a:pt x="7657" y="389"/>
                        <a:pt x="7594" y="232"/>
                        <a:pt x="7531" y="137"/>
                      </a:cubicBezTo>
                      <a:cubicBezTo>
                        <a:pt x="7458" y="41"/>
                        <a:pt x="7349" y="0"/>
                        <a:pt x="72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6" name="Google Shape;9341;p73">
                  <a:extLst>
                    <a:ext uri="{FF2B5EF4-FFF2-40B4-BE49-F238E27FC236}">
                      <a16:creationId xmlns:a16="http://schemas.microsoft.com/office/drawing/2014/main" id="{6B2F5F68-A0A0-31D1-E294-653B0079809A}"/>
                    </a:ext>
                  </a:extLst>
                </p:cNvPr>
                <p:cNvSpPr/>
                <p:nvPr/>
              </p:nvSpPr>
              <p:spPr>
                <a:xfrm>
                  <a:off x="2424550" y="4188175"/>
                  <a:ext cx="189050" cy="6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2521" extrusionOk="0">
                      <a:moveTo>
                        <a:pt x="1828" y="0"/>
                      </a:moveTo>
                      <a:lnTo>
                        <a:pt x="1482" y="1135"/>
                      </a:lnTo>
                      <a:lnTo>
                        <a:pt x="1040" y="1135"/>
                      </a:lnTo>
                      <a:cubicBezTo>
                        <a:pt x="442" y="1135"/>
                        <a:pt x="1" y="1607"/>
                        <a:pt x="1" y="2174"/>
                      </a:cubicBezTo>
                      <a:cubicBezTo>
                        <a:pt x="1" y="2363"/>
                        <a:pt x="158" y="2521"/>
                        <a:pt x="379" y="2521"/>
                      </a:cubicBezTo>
                      <a:lnTo>
                        <a:pt x="7310" y="2521"/>
                      </a:lnTo>
                      <a:cubicBezTo>
                        <a:pt x="7404" y="2489"/>
                        <a:pt x="7562" y="2363"/>
                        <a:pt x="7562" y="2174"/>
                      </a:cubicBezTo>
                      <a:cubicBezTo>
                        <a:pt x="7562" y="1576"/>
                        <a:pt x="7089" y="1135"/>
                        <a:pt x="6554" y="1135"/>
                      </a:cubicBezTo>
                      <a:lnTo>
                        <a:pt x="6113" y="1135"/>
                      </a:lnTo>
                      <a:lnTo>
                        <a:pt x="5766" y="0"/>
                      </a:lnTo>
                      <a:cubicBezTo>
                        <a:pt x="5168" y="252"/>
                        <a:pt x="4506" y="410"/>
                        <a:pt x="3781" y="410"/>
                      </a:cubicBezTo>
                      <a:cubicBezTo>
                        <a:pt x="3088" y="410"/>
                        <a:pt x="2427" y="252"/>
                        <a:pt x="18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7" name="Google Shape;9342;p73">
                  <a:extLst>
                    <a:ext uri="{FF2B5EF4-FFF2-40B4-BE49-F238E27FC236}">
                      <a16:creationId xmlns:a16="http://schemas.microsoft.com/office/drawing/2014/main" id="{6B852E53-75A7-33CD-1665-5411490CE9EA}"/>
                    </a:ext>
                  </a:extLst>
                </p:cNvPr>
                <p:cNvSpPr/>
                <p:nvPr/>
              </p:nvSpPr>
              <p:spPr>
                <a:xfrm>
                  <a:off x="2457625" y="4007025"/>
                  <a:ext cx="115025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1" h="4884" extrusionOk="0">
                      <a:moveTo>
                        <a:pt x="2427" y="0"/>
                      </a:moveTo>
                      <a:cubicBezTo>
                        <a:pt x="1104" y="0"/>
                        <a:pt x="1" y="1103"/>
                        <a:pt x="1" y="2458"/>
                      </a:cubicBezTo>
                      <a:cubicBezTo>
                        <a:pt x="1" y="3781"/>
                        <a:pt x="1104" y="4884"/>
                        <a:pt x="2427" y="4884"/>
                      </a:cubicBezTo>
                      <a:cubicBezTo>
                        <a:pt x="3404" y="4884"/>
                        <a:pt x="4254" y="4348"/>
                        <a:pt x="4601" y="3497"/>
                      </a:cubicBezTo>
                      <a:lnTo>
                        <a:pt x="2427" y="3497"/>
                      </a:lnTo>
                      <a:cubicBezTo>
                        <a:pt x="1828" y="3497"/>
                        <a:pt x="1419" y="3025"/>
                        <a:pt x="1419" y="2489"/>
                      </a:cubicBezTo>
                      <a:cubicBezTo>
                        <a:pt x="1356" y="1859"/>
                        <a:pt x="1828" y="1386"/>
                        <a:pt x="2427" y="1386"/>
                      </a:cubicBezTo>
                      <a:lnTo>
                        <a:pt x="4601" y="1386"/>
                      </a:lnTo>
                      <a:cubicBezTo>
                        <a:pt x="4191" y="567"/>
                        <a:pt x="3372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" name="Google Shape;9343;p73">
                <a:extLst>
                  <a:ext uri="{FF2B5EF4-FFF2-40B4-BE49-F238E27FC236}">
                    <a16:creationId xmlns:a16="http://schemas.microsoft.com/office/drawing/2014/main" id="{B5BF2ADC-839E-859A-C448-DAAA4EF9317B}"/>
                  </a:ext>
                </a:extLst>
              </p:cNvPr>
              <p:cNvGrpSpPr/>
              <p:nvPr/>
            </p:nvGrpSpPr>
            <p:grpSpPr>
              <a:xfrm>
                <a:off x="7112857" y="3747882"/>
                <a:ext cx="499303" cy="500612"/>
                <a:chOff x="4263650" y="3235150"/>
                <a:chExt cx="295400" cy="296175"/>
              </a:xfrm>
              <a:grpFill/>
            </p:grpSpPr>
            <p:sp>
              <p:nvSpPr>
                <p:cNvPr id="17639" name="Google Shape;9344;p73">
                  <a:extLst>
                    <a:ext uri="{FF2B5EF4-FFF2-40B4-BE49-F238E27FC236}">
                      <a16:creationId xmlns:a16="http://schemas.microsoft.com/office/drawing/2014/main" id="{C098E9C2-2384-1C97-B71B-3100C39912D0}"/>
                    </a:ext>
                  </a:extLst>
                </p:cNvPr>
                <p:cNvSpPr/>
                <p:nvPr/>
              </p:nvSpPr>
              <p:spPr>
                <a:xfrm>
                  <a:off x="4393625" y="3391100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cubicBezTo>
                        <a:pt x="63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0" name="Google Shape;9345;p73">
                  <a:extLst>
                    <a:ext uri="{FF2B5EF4-FFF2-40B4-BE49-F238E27FC236}">
                      <a16:creationId xmlns:a16="http://schemas.microsoft.com/office/drawing/2014/main" id="{806C3D01-27A4-6593-73B8-50B2AFB9FA1B}"/>
                    </a:ext>
                  </a:extLst>
                </p:cNvPr>
                <p:cNvSpPr/>
                <p:nvPr/>
              </p:nvSpPr>
              <p:spPr>
                <a:xfrm>
                  <a:off x="4377075" y="3443875"/>
                  <a:ext cx="70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805" y="1387"/>
                      </a:lnTo>
                      <a:cubicBezTo>
                        <a:pt x="2805" y="630"/>
                        <a:pt x="2174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1" name="Google Shape;9346;p73">
                  <a:extLst>
                    <a:ext uri="{FF2B5EF4-FFF2-40B4-BE49-F238E27FC236}">
                      <a16:creationId xmlns:a16="http://schemas.microsoft.com/office/drawing/2014/main" id="{ACE04FB1-65EA-9D42-2EF6-F8F709F30A90}"/>
                    </a:ext>
                  </a:extLst>
                </p:cNvPr>
                <p:cNvSpPr/>
                <p:nvPr/>
              </p:nvSpPr>
              <p:spPr>
                <a:xfrm>
                  <a:off x="4333750" y="3357225"/>
                  <a:ext cx="156775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64" extrusionOk="0">
                      <a:moveTo>
                        <a:pt x="3088" y="725"/>
                      </a:moveTo>
                      <a:cubicBezTo>
                        <a:pt x="3813" y="725"/>
                        <a:pt x="4506" y="1356"/>
                        <a:pt x="4506" y="2080"/>
                      </a:cubicBezTo>
                      <a:cubicBezTo>
                        <a:pt x="4506" y="2458"/>
                        <a:pt x="4348" y="2805"/>
                        <a:pt x="4096" y="3025"/>
                      </a:cubicBezTo>
                      <a:cubicBezTo>
                        <a:pt x="4727" y="3372"/>
                        <a:pt x="5168" y="4065"/>
                        <a:pt x="5168" y="4853"/>
                      </a:cubicBezTo>
                      <a:lnTo>
                        <a:pt x="5168" y="5199"/>
                      </a:lnTo>
                      <a:cubicBezTo>
                        <a:pt x="5168" y="5388"/>
                        <a:pt x="5010" y="5546"/>
                        <a:pt x="4821" y="5546"/>
                      </a:cubicBezTo>
                      <a:lnTo>
                        <a:pt x="1293" y="5546"/>
                      </a:lnTo>
                      <a:cubicBezTo>
                        <a:pt x="1103" y="5546"/>
                        <a:pt x="946" y="5388"/>
                        <a:pt x="946" y="5199"/>
                      </a:cubicBezTo>
                      <a:lnTo>
                        <a:pt x="946" y="4853"/>
                      </a:lnTo>
                      <a:lnTo>
                        <a:pt x="1040" y="4853"/>
                      </a:lnTo>
                      <a:cubicBezTo>
                        <a:pt x="1040" y="4065"/>
                        <a:pt x="1450" y="3403"/>
                        <a:pt x="2080" y="3025"/>
                      </a:cubicBezTo>
                      <a:cubicBezTo>
                        <a:pt x="1860" y="2805"/>
                        <a:pt x="1702" y="2458"/>
                        <a:pt x="1702" y="2080"/>
                      </a:cubicBezTo>
                      <a:cubicBezTo>
                        <a:pt x="1702" y="1356"/>
                        <a:pt x="2332" y="725"/>
                        <a:pt x="3088" y="725"/>
                      </a:cubicBezTo>
                      <a:close/>
                      <a:moveTo>
                        <a:pt x="1" y="1"/>
                      </a:moveTo>
                      <a:lnTo>
                        <a:pt x="1" y="6617"/>
                      </a:lnTo>
                      <a:cubicBezTo>
                        <a:pt x="1" y="6806"/>
                        <a:pt x="158" y="6963"/>
                        <a:pt x="347" y="6963"/>
                      </a:cubicBezTo>
                      <a:lnTo>
                        <a:pt x="5924" y="6963"/>
                      </a:lnTo>
                      <a:cubicBezTo>
                        <a:pt x="6113" y="6963"/>
                        <a:pt x="6270" y="6806"/>
                        <a:pt x="6270" y="6617"/>
                      </a:cubicBezTo>
                      <a:lnTo>
                        <a:pt x="627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2" name="Google Shape;9347;p73">
                  <a:extLst>
                    <a:ext uri="{FF2B5EF4-FFF2-40B4-BE49-F238E27FC236}">
                      <a16:creationId xmlns:a16="http://schemas.microsoft.com/office/drawing/2014/main" id="{16E9D48B-FC26-F9F5-E912-FD5AE52A0D7A}"/>
                    </a:ext>
                  </a:extLst>
                </p:cNvPr>
                <p:cNvSpPr/>
                <p:nvPr/>
              </p:nvSpPr>
              <p:spPr>
                <a:xfrm>
                  <a:off x="4316425" y="3235150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418"/>
                      </a:lnTo>
                      <a:lnTo>
                        <a:pt x="7625" y="1418"/>
                      </a:lnTo>
                      <a:lnTo>
                        <a:pt x="7625" y="347"/>
                      </a:lnTo>
                      <a:lnTo>
                        <a:pt x="7656" y="347"/>
                      </a:lnTo>
                      <a:cubicBezTo>
                        <a:pt x="7656" y="158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3" name="Google Shape;9348;p73">
                  <a:extLst>
                    <a:ext uri="{FF2B5EF4-FFF2-40B4-BE49-F238E27FC236}">
                      <a16:creationId xmlns:a16="http://schemas.microsoft.com/office/drawing/2014/main" id="{E440A9DE-CB79-60A4-5A04-6C73795B3CA8}"/>
                    </a:ext>
                  </a:extLst>
                </p:cNvPr>
                <p:cNvSpPr/>
                <p:nvPr/>
              </p:nvSpPr>
              <p:spPr>
                <a:xfrm>
                  <a:off x="4263650" y="3288700"/>
                  <a:ext cx="295400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5515" extrusionOk="0">
                      <a:moveTo>
                        <a:pt x="10082" y="662"/>
                      </a:moveTo>
                      <a:cubicBezTo>
                        <a:pt x="10303" y="662"/>
                        <a:pt x="10461" y="820"/>
                        <a:pt x="10461" y="1009"/>
                      </a:cubicBezTo>
                      <a:cubicBezTo>
                        <a:pt x="10461" y="1198"/>
                        <a:pt x="10303" y="1356"/>
                        <a:pt x="10082" y="1356"/>
                      </a:cubicBezTo>
                      <a:cubicBezTo>
                        <a:pt x="9893" y="1356"/>
                        <a:pt x="9736" y="1198"/>
                        <a:pt x="9736" y="1009"/>
                      </a:cubicBezTo>
                      <a:cubicBezTo>
                        <a:pt x="9767" y="820"/>
                        <a:pt x="9893" y="662"/>
                        <a:pt x="10082" y="662"/>
                      </a:cubicBezTo>
                      <a:close/>
                      <a:moveTo>
                        <a:pt x="1041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4475"/>
                      </a:lnTo>
                      <a:cubicBezTo>
                        <a:pt x="1" y="5073"/>
                        <a:pt x="473" y="5514"/>
                        <a:pt x="1041" y="5514"/>
                      </a:cubicBezTo>
                      <a:lnTo>
                        <a:pt x="2112" y="5514"/>
                      </a:lnTo>
                      <a:lnTo>
                        <a:pt x="2112" y="2395"/>
                      </a:lnTo>
                      <a:cubicBezTo>
                        <a:pt x="2112" y="2206"/>
                        <a:pt x="2269" y="2049"/>
                        <a:pt x="2458" y="2049"/>
                      </a:cubicBezTo>
                      <a:lnTo>
                        <a:pt x="9421" y="2049"/>
                      </a:lnTo>
                      <a:cubicBezTo>
                        <a:pt x="9610" y="2049"/>
                        <a:pt x="9767" y="2206"/>
                        <a:pt x="9767" y="2395"/>
                      </a:cubicBezTo>
                      <a:lnTo>
                        <a:pt x="9767" y="5514"/>
                      </a:lnTo>
                      <a:lnTo>
                        <a:pt x="10807" y="5514"/>
                      </a:lnTo>
                      <a:cubicBezTo>
                        <a:pt x="11406" y="5514"/>
                        <a:pt x="11815" y="5042"/>
                        <a:pt x="11815" y="4475"/>
                      </a:cubicBezTo>
                      <a:lnTo>
                        <a:pt x="11815" y="1009"/>
                      </a:lnTo>
                      <a:cubicBezTo>
                        <a:pt x="11815" y="410"/>
                        <a:pt x="11343" y="1"/>
                        <a:pt x="108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6" name="Google Shape;9349;p73">
                <a:extLst>
                  <a:ext uri="{FF2B5EF4-FFF2-40B4-BE49-F238E27FC236}">
                    <a16:creationId xmlns:a16="http://schemas.microsoft.com/office/drawing/2014/main" id="{A53DB0AD-C77F-C0A0-D8FD-E6EA4C56A750}"/>
                  </a:ext>
                </a:extLst>
              </p:cNvPr>
              <p:cNvGrpSpPr/>
              <p:nvPr/>
            </p:nvGrpSpPr>
            <p:grpSpPr>
              <a:xfrm>
                <a:off x="7109540" y="4393899"/>
                <a:ext cx="505937" cy="468667"/>
                <a:chOff x="4266025" y="3609275"/>
                <a:chExt cx="299325" cy="277275"/>
              </a:xfrm>
              <a:grpFill/>
            </p:grpSpPr>
            <p:sp>
              <p:nvSpPr>
                <p:cNvPr id="17637" name="Google Shape;9350;p73">
                  <a:extLst>
                    <a:ext uri="{FF2B5EF4-FFF2-40B4-BE49-F238E27FC236}">
                      <a16:creationId xmlns:a16="http://schemas.microsoft.com/office/drawing/2014/main" id="{FD628F08-F74C-1A1B-DCB9-FE4CF1CC98CC}"/>
                    </a:ext>
                  </a:extLst>
                </p:cNvPr>
                <p:cNvSpPr/>
                <p:nvPr/>
              </p:nvSpPr>
              <p:spPr>
                <a:xfrm>
                  <a:off x="4266025" y="3609275"/>
                  <a:ext cx="29932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73" h="8980" extrusionOk="0">
                      <a:moveTo>
                        <a:pt x="2017" y="3749"/>
                      </a:moveTo>
                      <a:lnTo>
                        <a:pt x="3119" y="5514"/>
                      </a:lnTo>
                      <a:lnTo>
                        <a:pt x="914" y="5514"/>
                      </a:lnTo>
                      <a:lnTo>
                        <a:pt x="2017" y="3749"/>
                      </a:lnTo>
                      <a:close/>
                      <a:moveTo>
                        <a:pt x="9641" y="3749"/>
                      </a:moveTo>
                      <a:lnTo>
                        <a:pt x="10744" y="5514"/>
                      </a:lnTo>
                      <a:lnTo>
                        <a:pt x="8538" y="5514"/>
                      </a:lnTo>
                      <a:lnTo>
                        <a:pt x="9641" y="3749"/>
                      </a:lnTo>
                      <a:close/>
                      <a:moveTo>
                        <a:pt x="5892" y="0"/>
                      </a:moveTo>
                      <a:cubicBezTo>
                        <a:pt x="5325" y="0"/>
                        <a:pt x="4852" y="473"/>
                        <a:pt x="4852" y="1040"/>
                      </a:cubicBezTo>
                      <a:lnTo>
                        <a:pt x="4852" y="1166"/>
                      </a:lnTo>
                      <a:lnTo>
                        <a:pt x="4537" y="1324"/>
                      </a:lnTo>
                      <a:cubicBezTo>
                        <a:pt x="3812" y="1733"/>
                        <a:pt x="3529" y="1891"/>
                        <a:pt x="3025" y="1954"/>
                      </a:cubicBezTo>
                      <a:cubicBezTo>
                        <a:pt x="2867" y="1607"/>
                        <a:pt x="2521" y="1324"/>
                        <a:pt x="2080" y="1324"/>
                      </a:cubicBezTo>
                      <a:cubicBezTo>
                        <a:pt x="1702" y="1324"/>
                        <a:pt x="1324" y="1576"/>
                        <a:pt x="1166" y="1922"/>
                      </a:cubicBezTo>
                      <a:cubicBezTo>
                        <a:pt x="946" y="1891"/>
                        <a:pt x="693" y="1796"/>
                        <a:pt x="504" y="1733"/>
                      </a:cubicBezTo>
                      <a:cubicBezTo>
                        <a:pt x="454" y="1708"/>
                        <a:pt x="403" y="1696"/>
                        <a:pt x="355" y="1696"/>
                      </a:cubicBezTo>
                      <a:cubicBezTo>
                        <a:pt x="223" y="1696"/>
                        <a:pt x="110" y="1784"/>
                        <a:pt x="63" y="1922"/>
                      </a:cubicBezTo>
                      <a:cubicBezTo>
                        <a:pt x="0" y="2111"/>
                        <a:pt x="63" y="2332"/>
                        <a:pt x="252" y="2363"/>
                      </a:cubicBezTo>
                      <a:cubicBezTo>
                        <a:pt x="536" y="2489"/>
                        <a:pt x="820" y="2552"/>
                        <a:pt x="1135" y="2615"/>
                      </a:cubicBezTo>
                      <a:cubicBezTo>
                        <a:pt x="1198" y="2867"/>
                        <a:pt x="1387" y="3119"/>
                        <a:pt x="1607" y="3277"/>
                      </a:cubicBezTo>
                      <a:lnTo>
                        <a:pt x="95" y="5671"/>
                      </a:lnTo>
                      <a:cubicBezTo>
                        <a:pt x="95" y="5703"/>
                        <a:pt x="63" y="5829"/>
                        <a:pt x="63" y="5860"/>
                      </a:cubicBezTo>
                      <a:lnTo>
                        <a:pt x="63" y="6238"/>
                      </a:lnTo>
                      <a:cubicBezTo>
                        <a:pt x="63" y="7372"/>
                        <a:pt x="1009" y="8318"/>
                        <a:pt x="2143" y="8318"/>
                      </a:cubicBezTo>
                      <a:cubicBezTo>
                        <a:pt x="3308" y="8318"/>
                        <a:pt x="4254" y="7372"/>
                        <a:pt x="4254" y="6238"/>
                      </a:cubicBezTo>
                      <a:lnTo>
                        <a:pt x="4254" y="5860"/>
                      </a:lnTo>
                      <a:cubicBezTo>
                        <a:pt x="4254" y="5829"/>
                        <a:pt x="4191" y="5703"/>
                        <a:pt x="4191" y="5671"/>
                      </a:cubicBezTo>
                      <a:lnTo>
                        <a:pt x="2710" y="3277"/>
                      </a:lnTo>
                      <a:cubicBezTo>
                        <a:pt x="2930" y="3151"/>
                        <a:pt x="3088" y="2930"/>
                        <a:pt x="3182" y="2647"/>
                      </a:cubicBezTo>
                      <a:cubicBezTo>
                        <a:pt x="3844" y="2521"/>
                        <a:pt x="4191" y="2363"/>
                        <a:pt x="4947" y="1922"/>
                      </a:cubicBezTo>
                      <a:lnTo>
                        <a:pt x="4947" y="8979"/>
                      </a:lnTo>
                      <a:lnTo>
                        <a:pt x="7089" y="8979"/>
                      </a:lnTo>
                      <a:lnTo>
                        <a:pt x="7089" y="1922"/>
                      </a:lnTo>
                      <a:cubicBezTo>
                        <a:pt x="7814" y="2332"/>
                        <a:pt x="8192" y="2521"/>
                        <a:pt x="8853" y="2647"/>
                      </a:cubicBezTo>
                      <a:cubicBezTo>
                        <a:pt x="8916" y="2899"/>
                        <a:pt x="9074" y="3119"/>
                        <a:pt x="9326" y="3277"/>
                      </a:cubicBezTo>
                      <a:lnTo>
                        <a:pt x="7814" y="5671"/>
                      </a:lnTo>
                      <a:cubicBezTo>
                        <a:pt x="7814" y="5703"/>
                        <a:pt x="7782" y="5829"/>
                        <a:pt x="7782" y="5860"/>
                      </a:cubicBezTo>
                      <a:lnTo>
                        <a:pt x="7782" y="6238"/>
                      </a:lnTo>
                      <a:cubicBezTo>
                        <a:pt x="7782" y="7372"/>
                        <a:pt x="8727" y="8318"/>
                        <a:pt x="9861" y="8318"/>
                      </a:cubicBezTo>
                      <a:cubicBezTo>
                        <a:pt x="11027" y="8318"/>
                        <a:pt x="11972" y="7372"/>
                        <a:pt x="11972" y="6238"/>
                      </a:cubicBezTo>
                      <a:lnTo>
                        <a:pt x="11972" y="5860"/>
                      </a:lnTo>
                      <a:cubicBezTo>
                        <a:pt x="11972" y="5829"/>
                        <a:pt x="11909" y="5703"/>
                        <a:pt x="11909" y="5671"/>
                      </a:cubicBezTo>
                      <a:lnTo>
                        <a:pt x="10429" y="3277"/>
                      </a:lnTo>
                      <a:cubicBezTo>
                        <a:pt x="10429" y="3151"/>
                        <a:pt x="10618" y="2930"/>
                        <a:pt x="10681" y="2615"/>
                      </a:cubicBezTo>
                      <a:cubicBezTo>
                        <a:pt x="10933" y="2521"/>
                        <a:pt x="11248" y="2458"/>
                        <a:pt x="11531" y="2363"/>
                      </a:cubicBezTo>
                      <a:cubicBezTo>
                        <a:pt x="11720" y="2300"/>
                        <a:pt x="11815" y="2080"/>
                        <a:pt x="11720" y="1922"/>
                      </a:cubicBezTo>
                      <a:cubicBezTo>
                        <a:pt x="11674" y="1784"/>
                        <a:pt x="11560" y="1696"/>
                        <a:pt x="11429" y="1696"/>
                      </a:cubicBezTo>
                      <a:cubicBezTo>
                        <a:pt x="11380" y="1696"/>
                        <a:pt x="11330" y="1708"/>
                        <a:pt x="11279" y="1733"/>
                      </a:cubicBezTo>
                      <a:cubicBezTo>
                        <a:pt x="11059" y="1796"/>
                        <a:pt x="10870" y="1891"/>
                        <a:pt x="10618" y="1922"/>
                      </a:cubicBezTo>
                      <a:cubicBezTo>
                        <a:pt x="10460" y="1576"/>
                        <a:pt x="10113" y="1324"/>
                        <a:pt x="9704" y="1324"/>
                      </a:cubicBezTo>
                      <a:cubicBezTo>
                        <a:pt x="9294" y="1324"/>
                        <a:pt x="8916" y="1576"/>
                        <a:pt x="8790" y="1954"/>
                      </a:cubicBezTo>
                      <a:cubicBezTo>
                        <a:pt x="8255" y="1891"/>
                        <a:pt x="8003" y="1733"/>
                        <a:pt x="7278" y="1324"/>
                      </a:cubicBezTo>
                      <a:lnTo>
                        <a:pt x="6963" y="1166"/>
                      </a:lnTo>
                      <a:lnTo>
                        <a:pt x="6963" y="1040"/>
                      </a:lnTo>
                      <a:cubicBezTo>
                        <a:pt x="6963" y="441"/>
                        <a:pt x="6490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8" name="Google Shape;9351;p73">
                  <a:extLst>
                    <a:ext uri="{FF2B5EF4-FFF2-40B4-BE49-F238E27FC236}">
                      <a16:creationId xmlns:a16="http://schemas.microsoft.com/office/drawing/2014/main" id="{FBB0ACE1-D13C-F133-FF0A-0467C8ECF9B6}"/>
                    </a:ext>
                  </a:extLst>
                </p:cNvPr>
                <p:cNvSpPr/>
                <p:nvPr/>
              </p:nvSpPr>
              <p:spPr>
                <a:xfrm>
                  <a:off x="4332975" y="3851850"/>
                  <a:ext cx="157550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1388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1040"/>
                      </a:lnTo>
                      <a:cubicBezTo>
                        <a:pt x="0" y="1261"/>
                        <a:pt x="158" y="1387"/>
                        <a:pt x="347" y="1387"/>
                      </a:cubicBezTo>
                      <a:lnTo>
                        <a:pt x="5955" y="1387"/>
                      </a:lnTo>
                      <a:cubicBezTo>
                        <a:pt x="6144" y="1356"/>
                        <a:pt x="6301" y="1198"/>
                        <a:pt x="6301" y="1040"/>
                      </a:cubicBezTo>
                      <a:lnTo>
                        <a:pt x="6301" y="694"/>
                      </a:lnTo>
                      <a:cubicBezTo>
                        <a:pt x="6301" y="316"/>
                        <a:pt x="5986" y="1"/>
                        <a:pt x="55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" name="Google Shape;9352;p73">
                <a:extLst>
                  <a:ext uri="{FF2B5EF4-FFF2-40B4-BE49-F238E27FC236}">
                    <a16:creationId xmlns:a16="http://schemas.microsoft.com/office/drawing/2014/main" id="{22DF14BE-FCA8-5FE1-9C8D-7BCBAC18854B}"/>
                  </a:ext>
                </a:extLst>
              </p:cNvPr>
              <p:cNvGrpSpPr/>
              <p:nvPr/>
            </p:nvGrpSpPr>
            <p:grpSpPr>
              <a:xfrm>
                <a:off x="7110195" y="4985321"/>
                <a:ext cx="504627" cy="499261"/>
                <a:chOff x="4263650" y="3963700"/>
                <a:chExt cx="298550" cy="295375"/>
              </a:xfrm>
              <a:grpFill/>
            </p:grpSpPr>
            <p:sp>
              <p:nvSpPr>
                <p:cNvPr id="17630" name="Google Shape;9353;p73">
                  <a:extLst>
                    <a:ext uri="{FF2B5EF4-FFF2-40B4-BE49-F238E27FC236}">
                      <a16:creationId xmlns:a16="http://schemas.microsoft.com/office/drawing/2014/main" id="{CE12B7CC-42EB-7CD7-50F9-BCBDC197DC73}"/>
                    </a:ext>
                  </a:extLst>
                </p:cNvPr>
                <p:cNvSpPr/>
                <p:nvPr/>
              </p:nvSpPr>
              <p:spPr>
                <a:xfrm>
                  <a:off x="4384950" y="3963700"/>
                  <a:ext cx="535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2049" extrusionOk="0">
                      <a:moveTo>
                        <a:pt x="1072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72" y="2048"/>
                      </a:cubicBezTo>
                      <a:cubicBezTo>
                        <a:pt x="1670" y="2048"/>
                        <a:pt x="2143" y="1576"/>
                        <a:pt x="2143" y="1040"/>
                      </a:cubicBezTo>
                      <a:cubicBezTo>
                        <a:pt x="2143" y="442"/>
                        <a:pt x="1670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1" name="Google Shape;9354;p73">
                  <a:extLst>
                    <a:ext uri="{FF2B5EF4-FFF2-40B4-BE49-F238E27FC236}">
                      <a16:creationId xmlns:a16="http://schemas.microsoft.com/office/drawing/2014/main" id="{E85AE841-DF29-78CB-4CC8-EE8AA27A4051}"/>
                    </a:ext>
                  </a:extLst>
                </p:cNvPr>
                <p:cNvSpPr/>
                <p:nvPr/>
              </p:nvSpPr>
              <p:spPr>
                <a:xfrm>
                  <a:off x="43156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48" y="473"/>
                        <a:pt x="1607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2" name="Google Shape;9355;p73">
                  <a:extLst>
                    <a:ext uri="{FF2B5EF4-FFF2-40B4-BE49-F238E27FC236}">
                      <a16:creationId xmlns:a16="http://schemas.microsoft.com/office/drawing/2014/main" id="{EB6206C5-A6C6-D760-65F6-62EBC383F674}"/>
                    </a:ext>
                  </a:extLst>
                </p:cNvPr>
                <p:cNvSpPr/>
                <p:nvPr/>
              </p:nvSpPr>
              <p:spPr>
                <a:xfrm>
                  <a:off x="44558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3" name="Google Shape;9356;p73">
                  <a:extLst>
                    <a:ext uri="{FF2B5EF4-FFF2-40B4-BE49-F238E27FC236}">
                      <a16:creationId xmlns:a16="http://schemas.microsoft.com/office/drawing/2014/main" id="{9493EE88-A472-9356-B7BC-4FD4EAB1D03A}"/>
                    </a:ext>
                  </a:extLst>
                </p:cNvPr>
                <p:cNvSpPr/>
                <p:nvPr/>
              </p:nvSpPr>
              <p:spPr>
                <a:xfrm>
                  <a:off x="4263650" y="4085000"/>
                  <a:ext cx="2985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2" h="4884" extrusionOk="0">
                      <a:moveTo>
                        <a:pt x="1545" y="0"/>
                      </a:moveTo>
                      <a:cubicBezTo>
                        <a:pt x="1041" y="0"/>
                        <a:pt x="599" y="347"/>
                        <a:pt x="505" y="851"/>
                      </a:cubicBezTo>
                      <a:lnTo>
                        <a:pt x="64" y="3655"/>
                      </a:lnTo>
                      <a:cubicBezTo>
                        <a:pt x="1" y="3970"/>
                        <a:pt x="95" y="4253"/>
                        <a:pt x="284" y="4474"/>
                      </a:cubicBezTo>
                      <a:cubicBezTo>
                        <a:pt x="410" y="4631"/>
                        <a:pt x="599" y="4757"/>
                        <a:pt x="788" y="4789"/>
                      </a:cubicBezTo>
                      <a:cubicBezTo>
                        <a:pt x="1009" y="4442"/>
                        <a:pt x="1324" y="4127"/>
                        <a:pt x="1639" y="3938"/>
                      </a:cubicBezTo>
                      <a:cubicBezTo>
                        <a:pt x="1513" y="3686"/>
                        <a:pt x="1419" y="3434"/>
                        <a:pt x="1419" y="3151"/>
                      </a:cubicBezTo>
                      <a:cubicBezTo>
                        <a:pt x="1419" y="2206"/>
                        <a:pt x="2206" y="1418"/>
                        <a:pt x="3151" y="1418"/>
                      </a:cubicBezTo>
                      <a:cubicBezTo>
                        <a:pt x="4097" y="1418"/>
                        <a:pt x="4884" y="2206"/>
                        <a:pt x="4884" y="3151"/>
                      </a:cubicBezTo>
                      <a:cubicBezTo>
                        <a:pt x="4884" y="3434"/>
                        <a:pt x="4821" y="3686"/>
                        <a:pt x="4695" y="3938"/>
                      </a:cubicBezTo>
                      <a:cubicBezTo>
                        <a:pt x="5042" y="4159"/>
                        <a:pt x="5325" y="4474"/>
                        <a:pt x="5577" y="4883"/>
                      </a:cubicBezTo>
                      <a:lnTo>
                        <a:pt x="6396" y="4883"/>
                      </a:lnTo>
                      <a:cubicBezTo>
                        <a:pt x="6585" y="4537"/>
                        <a:pt x="6900" y="4159"/>
                        <a:pt x="7247" y="3938"/>
                      </a:cubicBezTo>
                      <a:cubicBezTo>
                        <a:pt x="7152" y="3686"/>
                        <a:pt x="7058" y="3434"/>
                        <a:pt x="7058" y="3151"/>
                      </a:cubicBezTo>
                      <a:cubicBezTo>
                        <a:pt x="7058" y="2206"/>
                        <a:pt x="7846" y="1418"/>
                        <a:pt x="8791" y="1418"/>
                      </a:cubicBezTo>
                      <a:cubicBezTo>
                        <a:pt x="9736" y="1418"/>
                        <a:pt x="10524" y="2206"/>
                        <a:pt x="10524" y="3151"/>
                      </a:cubicBezTo>
                      <a:cubicBezTo>
                        <a:pt x="10524" y="3434"/>
                        <a:pt x="10461" y="3686"/>
                        <a:pt x="10334" y="3938"/>
                      </a:cubicBezTo>
                      <a:cubicBezTo>
                        <a:pt x="10681" y="4159"/>
                        <a:pt x="10965" y="4442"/>
                        <a:pt x="11154" y="4789"/>
                      </a:cubicBezTo>
                      <a:cubicBezTo>
                        <a:pt x="11343" y="4757"/>
                        <a:pt x="11563" y="4631"/>
                        <a:pt x="11658" y="4474"/>
                      </a:cubicBezTo>
                      <a:cubicBezTo>
                        <a:pt x="11878" y="4253"/>
                        <a:pt x="11941" y="3938"/>
                        <a:pt x="11910" y="3655"/>
                      </a:cubicBezTo>
                      <a:lnTo>
                        <a:pt x="11343" y="851"/>
                      </a:lnTo>
                      <a:cubicBezTo>
                        <a:pt x="11280" y="347"/>
                        <a:pt x="10839" y="0"/>
                        <a:pt x="103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4" name="Google Shape;9357;p73">
                  <a:extLst>
                    <a:ext uri="{FF2B5EF4-FFF2-40B4-BE49-F238E27FC236}">
                      <a16:creationId xmlns:a16="http://schemas.microsoft.com/office/drawing/2014/main" id="{C45D9313-DB7C-C43D-1E9B-5CEF847A27F7}"/>
                    </a:ext>
                  </a:extLst>
                </p:cNvPr>
                <p:cNvSpPr/>
                <p:nvPr/>
              </p:nvSpPr>
              <p:spPr>
                <a:xfrm>
                  <a:off x="4431425" y="4196825"/>
                  <a:ext cx="104000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490" extrusionOk="0">
                      <a:moveTo>
                        <a:pt x="977" y="1"/>
                      </a:moveTo>
                      <a:cubicBezTo>
                        <a:pt x="536" y="284"/>
                        <a:pt x="189" y="694"/>
                        <a:pt x="63" y="1198"/>
                      </a:cubicBezTo>
                      <a:cubicBezTo>
                        <a:pt x="32" y="1387"/>
                        <a:pt x="0" y="1576"/>
                        <a:pt x="0" y="1797"/>
                      </a:cubicBezTo>
                      <a:lnTo>
                        <a:pt x="0" y="2143"/>
                      </a:lnTo>
                      <a:cubicBezTo>
                        <a:pt x="0" y="2332"/>
                        <a:pt x="158" y="2490"/>
                        <a:pt x="347" y="2490"/>
                      </a:cubicBezTo>
                      <a:lnTo>
                        <a:pt x="3813" y="2490"/>
                      </a:lnTo>
                      <a:cubicBezTo>
                        <a:pt x="4002" y="2490"/>
                        <a:pt x="4159" y="2332"/>
                        <a:pt x="4159" y="2143"/>
                      </a:cubicBezTo>
                      <a:lnTo>
                        <a:pt x="4159" y="1797"/>
                      </a:lnTo>
                      <a:cubicBezTo>
                        <a:pt x="4096" y="1576"/>
                        <a:pt x="4065" y="1356"/>
                        <a:pt x="4002" y="1198"/>
                      </a:cubicBezTo>
                      <a:cubicBezTo>
                        <a:pt x="3844" y="694"/>
                        <a:pt x="3529" y="284"/>
                        <a:pt x="3119" y="1"/>
                      </a:cubicBezTo>
                      <a:cubicBezTo>
                        <a:pt x="2804" y="253"/>
                        <a:pt x="2426" y="410"/>
                        <a:pt x="2048" y="410"/>
                      </a:cubicBezTo>
                      <a:cubicBezTo>
                        <a:pt x="1639" y="410"/>
                        <a:pt x="1261" y="253"/>
                        <a:pt x="9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5" name="Google Shape;9358;p73">
                  <a:extLst>
                    <a:ext uri="{FF2B5EF4-FFF2-40B4-BE49-F238E27FC236}">
                      <a16:creationId xmlns:a16="http://schemas.microsoft.com/office/drawing/2014/main" id="{D4F3474D-C890-1A83-3A70-23E7A8C3A172}"/>
                    </a:ext>
                  </a:extLst>
                </p:cNvPr>
                <p:cNvSpPr/>
                <p:nvPr/>
              </p:nvSpPr>
              <p:spPr>
                <a:xfrm>
                  <a:off x="4359750" y="4022775"/>
                  <a:ext cx="104775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1765" extrusionOk="0">
                      <a:moveTo>
                        <a:pt x="1009" y="0"/>
                      </a:moveTo>
                      <a:cubicBezTo>
                        <a:pt x="379" y="347"/>
                        <a:pt x="0" y="1040"/>
                        <a:pt x="0" y="1765"/>
                      </a:cubicBezTo>
                      <a:lnTo>
                        <a:pt x="4191" y="1765"/>
                      </a:lnTo>
                      <a:cubicBezTo>
                        <a:pt x="4191" y="1040"/>
                        <a:pt x="3813" y="347"/>
                        <a:pt x="3214" y="0"/>
                      </a:cubicBezTo>
                      <a:cubicBezTo>
                        <a:pt x="2899" y="252"/>
                        <a:pt x="2521" y="378"/>
                        <a:pt x="2111" y="378"/>
                      </a:cubicBezTo>
                      <a:cubicBezTo>
                        <a:pt x="1733" y="378"/>
                        <a:pt x="1324" y="252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6" name="Google Shape;9359;p73">
                  <a:extLst>
                    <a:ext uri="{FF2B5EF4-FFF2-40B4-BE49-F238E27FC236}">
                      <a16:creationId xmlns:a16="http://schemas.microsoft.com/office/drawing/2014/main" id="{38E58DFF-7F27-C4DB-0ECD-1C449449B39F}"/>
                    </a:ext>
                  </a:extLst>
                </p:cNvPr>
                <p:cNvSpPr/>
                <p:nvPr/>
              </p:nvSpPr>
              <p:spPr>
                <a:xfrm>
                  <a:off x="4291225" y="4196825"/>
                  <a:ext cx="102425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2490" extrusionOk="0">
                      <a:moveTo>
                        <a:pt x="1009" y="1"/>
                      </a:moveTo>
                      <a:cubicBezTo>
                        <a:pt x="568" y="284"/>
                        <a:pt x="221" y="694"/>
                        <a:pt x="95" y="1198"/>
                      </a:cubicBezTo>
                      <a:cubicBezTo>
                        <a:pt x="64" y="1387"/>
                        <a:pt x="1" y="1576"/>
                        <a:pt x="1" y="1797"/>
                      </a:cubicBezTo>
                      <a:lnTo>
                        <a:pt x="1" y="2143"/>
                      </a:lnTo>
                      <a:cubicBezTo>
                        <a:pt x="1" y="2332"/>
                        <a:pt x="158" y="2490"/>
                        <a:pt x="379" y="2490"/>
                      </a:cubicBezTo>
                      <a:lnTo>
                        <a:pt x="3844" y="2490"/>
                      </a:lnTo>
                      <a:cubicBezTo>
                        <a:pt x="3939" y="2490"/>
                        <a:pt x="4096" y="2332"/>
                        <a:pt x="4096" y="2143"/>
                      </a:cubicBezTo>
                      <a:lnTo>
                        <a:pt x="4096" y="1797"/>
                      </a:lnTo>
                      <a:cubicBezTo>
                        <a:pt x="4096" y="1576"/>
                        <a:pt x="4065" y="1356"/>
                        <a:pt x="4033" y="1198"/>
                      </a:cubicBezTo>
                      <a:cubicBezTo>
                        <a:pt x="3876" y="694"/>
                        <a:pt x="3561" y="284"/>
                        <a:pt x="3120" y="1"/>
                      </a:cubicBezTo>
                      <a:cubicBezTo>
                        <a:pt x="2804" y="253"/>
                        <a:pt x="2458" y="410"/>
                        <a:pt x="2048" y="410"/>
                      </a:cubicBezTo>
                      <a:cubicBezTo>
                        <a:pt x="1670" y="410"/>
                        <a:pt x="1261" y="253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" name="Google Shape;9360;p73">
                <a:extLst>
                  <a:ext uri="{FF2B5EF4-FFF2-40B4-BE49-F238E27FC236}">
                    <a16:creationId xmlns:a16="http://schemas.microsoft.com/office/drawing/2014/main" id="{7B3C8F50-FCC3-ADDB-7ECE-B8D21341563A}"/>
                  </a:ext>
                </a:extLst>
              </p:cNvPr>
              <p:cNvGrpSpPr/>
              <p:nvPr/>
            </p:nvGrpSpPr>
            <p:grpSpPr>
              <a:xfrm>
                <a:off x="10368218" y="3747882"/>
                <a:ext cx="323559" cy="500612"/>
                <a:chOff x="6164975" y="3211525"/>
                <a:chExt cx="191425" cy="296175"/>
              </a:xfrm>
              <a:grpFill/>
            </p:grpSpPr>
            <p:sp>
              <p:nvSpPr>
                <p:cNvPr id="17623" name="Google Shape;9361;p73">
                  <a:extLst>
                    <a:ext uri="{FF2B5EF4-FFF2-40B4-BE49-F238E27FC236}">
                      <a16:creationId xmlns:a16="http://schemas.microsoft.com/office/drawing/2014/main" id="{E9B61830-08E5-DBDB-1FB0-AEF6ED29F1F2}"/>
                    </a:ext>
                  </a:extLst>
                </p:cNvPr>
                <p:cNvSpPr/>
                <p:nvPr/>
              </p:nvSpPr>
              <p:spPr>
                <a:xfrm>
                  <a:off x="6269750" y="3371400"/>
                  <a:ext cx="68525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3372" extrusionOk="0">
                      <a:moveTo>
                        <a:pt x="1670" y="1"/>
                      </a:moveTo>
                      <a:cubicBezTo>
                        <a:pt x="1166" y="316"/>
                        <a:pt x="599" y="505"/>
                        <a:pt x="0" y="568"/>
                      </a:cubicBezTo>
                      <a:lnTo>
                        <a:pt x="0" y="1482"/>
                      </a:lnTo>
                      <a:lnTo>
                        <a:pt x="1890" y="3372"/>
                      </a:lnTo>
                      <a:lnTo>
                        <a:pt x="2741" y="3372"/>
                      </a:lnTo>
                      <a:lnTo>
                        <a:pt x="2741" y="3340"/>
                      </a:lnTo>
                      <a:lnTo>
                        <a:pt x="2741" y="2301"/>
                      </a:lnTo>
                      <a:cubicBezTo>
                        <a:pt x="2741" y="1356"/>
                        <a:pt x="2300" y="536"/>
                        <a:pt x="167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4" name="Google Shape;9362;p73">
                  <a:extLst>
                    <a:ext uri="{FF2B5EF4-FFF2-40B4-BE49-F238E27FC236}">
                      <a16:creationId xmlns:a16="http://schemas.microsoft.com/office/drawing/2014/main" id="{95896AB9-CC59-DC51-453D-78FA0CEAA96D}"/>
                    </a:ext>
                  </a:extLst>
                </p:cNvPr>
                <p:cNvSpPr/>
                <p:nvPr/>
              </p:nvSpPr>
              <p:spPr>
                <a:xfrm>
                  <a:off x="6228775" y="3424175"/>
                  <a:ext cx="62250" cy="3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" h="1230" extrusionOk="0">
                      <a:moveTo>
                        <a:pt x="1229" y="1"/>
                      </a:moveTo>
                      <a:lnTo>
                        <a:pt x="1" y="1229"/>
                      </a:lnTo>
                      <a:lnTo>
                        <a:pt x="2490" y="1229"/>
                      </a:lnTo>
                      <a:lnTo>
                        <a:pt x="122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5" name="Google Shape;9363;p73">
                  <a:extLst>
                    <a:ext uri="{FF2B5EF4-FFF2-40B4-BE49-F238E27FC236}">
                      <a16:creationId xmlns:a16="http://schemas.microsoft.com/office/drawing/2014/main" id="{6EA11231-E77C-AD7E-9223-F899A608E0DB}"/>
                    </a:ext>
                  </a:extLst>
                </p:cNvPr>
                <p:cNvSpPr/>
                <p:nvPr/>
              </p:nvSpPr>
              <p:spPr>
                <a:xfrm>
                  <a:off x="6182300" y="3369825"/>
                  <a:ext cx="6935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3404" extrusionOk="0">
                      <a:moveTo>
                        <a:pt x="1072" y="1"/>
                      </a:moveTo>
                      <a:cubicBezTo>
                        <a:pt x="411" y="599"/>
                        <a:pt x="1" y="1419"/>
                        <a:pt x="1" y="2332"/>
                      </a:cubicBezTo>
                      <a:lnTo>
                        <a:pt x="1" y="3403"/>
                      </a:lnTo>
                      <a:lnTo>
                        <a:pt x="883" y="3403"/>
                      </a:lnTo>
                      <a:lnTo>
                        <a:pt x="2773" y="1513"/>
                      </a:lnTo>
                      <a:lnTo>
                        <a:pt x="2773" y="599"/>
                      </a:lnTo>
                      <a:cubicBezTo>
                        <a:pt x="2143" y="568"/>
                        <a:pt x="1576" y="316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6" name="Google Shape;9364;p73">
                  <a:extLst>
                    <a:ext uri="{FF2B5EF4-FFF2-40B4-BE49-F238E27FC236}">
                      <a16:creationId xmlns:a16="http://schemas.microsoft.com/office/drawing/2014/main" id="{946A751B-3071-CC6E-49A6-3DD0C666A8BC}"/>
                    </a:ext>
                  </a:extLst>
                </p:cNvPr>
                <p:cNvSpPr/>
                <p:nvPr/>
              </p:nvSpPr>
              <p:spPr>
                <a:xfrm>
                  <a:off x="6164975" y="34722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316"/>
                        <a:pt x="7278" y="1"/>
                        <a:pt x="69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7" name="Google Shape;9365;p73">
                  <a:extLst>
                    <a:ext uri="{FF2B5EF4-FFF2-40B4-BE49-F238E27FC236}">
                      <a16:creationId xmlns:a16="http://schemas.microsoft.com/office/drawing/2014/main" id="{11E705B1-8D0F-BD1A-15CD-FFBD5794FB6E}"/>
                    </a:ext>
                  </a:extLst>
                </p:cNvPr>
                <p:cNvSpPr/>
                <p:nvPr/>
              </p:nvSpPr>
              <p:spPr>
                <a:xfrm>
                  <a:off x="6164975" y="32115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0"/>
                      </a:moveTo>
                      <a:cubicBezTo>
                        <a:pt x="316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284"/>
                        <a:pt x="7278" y="0"/>
                        <a:pt x="69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8" name="Google Shape;9366;p73">
                  <a:extLst>
                    <a:ext uri="{FF2B5EF4-FFF2-40B4-BE49-F238E27FC236}">
                      <a16:creationId xmlns:a16="http://schemas.microsoft.com/office/drawing/2014/main" id="{5040498E-F63D-9A14-3B46-15A6F3C9E136}"/>
                    </a:ext>
                  </a:extLst>
                </p:cNvPr>
                <p:cNvSpPr/>
                <p:nvPr/>
              </p:nvSpPr>
              <p:spPr>
                <a:xfrm>
                  <a:off x="6183100" y="3262725"/>
                  <a:ext cx="155175" cy="3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1426" extrusionOk="0">
                      <a:moveTo>
                        <a:pt x="0" y="0"/>
                      </a:moveTo>
                      <a:lnTo>
                        <a:pt x="0" y="441"/>
                      </a:lnTo>
                      <a:lnTo>
                        <a:pt x="568" y="788"/>
                      </a:lnTo>
                      <a:cubicBezTo>
                        <a:pt x="1355" y="1213"/>
                        <a:pt x="2237" y="1426"/>
                        <a:pt x="3112" y="1426"/>
                      </a:cubicBezTo>
                      <a:cubicBezTo>
                        <a:pt x="3986" y="1426"/>
                        <a:pt x="4852" y="1213"/>
                        <a:pt x="5608" y="788"/>
                      </a:cubicBezTo>
                      <a:lnTo>
                        <a:pt x="6207" y="441"/>
                      </a:lnTo>
                      <a:lnTo>
                        <a:pt x="620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9" name="Google Shape;9367;p73">
                  <a:extLst>
                    <a:ext uri="{FF2B5EF4-FFF2-40B4-BE49-F238E27FC236}">
                      <a16:creationId xmlns:a16="http://schemas.microsoft.com/office/drawing/2014/main" id="{B0858F6B-8EA1-D6F3-8AB3-76CB95FEC2BB}"/>
                    </a:ext>
                  </a:extLst>
                </p:cNvPr>
                <p:cNvSpPr/>
                <p:nvPr/>
              </p:nvSpPr>
              <p:spPr>
                <a:xfrm>
                  <a:off x="6181525" y="3294225"/>
                  <a:ext cx="155975" cy="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2962" extrusionOk="0">
                      <a:moveTo>
                        <a:pt x="0" y="0"/>
                      </a:moveTo>
                      <a:cubicBezTo>
                        <a:pt x="126" y="1607"/>
                        <a:pt x="1481" y="2962"/>
                        <a:pt x="3119" y="2962"/>
                      </a:cubicBezTo>
                      <a:cubicBezTo>
                        <a:pt x="4758" y="2962"/>
                        <a:pt x="6112" y="1607"/>
                        <a:pt x="6238" y="0"/>
                      </a:cubicBezTo>
                      <a:lnTo>
                        <a:pt x="6238" y="0"/>
                      </a:lnTo>
                      <a:lnTo>
                        <a:pt x="5986" y="126"/>
                      </a:lnTo>
                      <a:cubicBezTo>
                        <a:pt x="5136" y="631"/>
                        <a:pt x="4096" y="883"/>
                        <a:pt x="3119" y="883"/>
                      </a:cubicBezTo>
                      <a:cubicBezTo>
                        <a:pt x="2143" y="883"/>
                        <a:pt x="1166" y="631"/>
                        <a:pt x="252" y="12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7" name="Google Shape;9368;p73">
                <a:extLst>
                  <a:ext uri="{FF2B5EF4-FFF2-40B4-BE49-F238E27FC236}">
                    <a16:creationId xmlns:a16="http://schemas.microsoft.com/office/drawing/2014/main" id="{0C918AD8-61B4-7C99-3D2C-56F7D691927D}"/>
                  </a:ext>
                </a:extLst>
              </p:cNvPr>
              <p:cNvGrpSpPr/>
              <p:nvPr/>
            </p:nvGrpSpPr>
            <p:grpSpPr>
              <a:xfrm>
                <a:off x="1400391" y="3747903"/>
                <a:ext cx="504627" cy="500571"/>
                <a:chOff x="946175" y="3253275"/>
                <a:chExt cx="298550" cy="296150"/>
              </a:xfrm>
              <a:grpFill/>
            </p:grpSpPr>
            <p:sp>
              <p:nvSpPr>
                <p:cNvPr id="17618" name="Google Shape;9369;p73">
                  <a:extLst>
                    <a:ext uri="{FF2B5EF4-FFF2-40B4-BE49-F238E27FC236}">
                      <a16:creationId xmlns:a16="http://schemas.microsoft.com/office/drawing/2014/main" id="{C0258E95-0A8B-A7BB-0640-2F7405AA407C}"/>
                    </a:ext>
                  </a:extLst>
                </p:cNvPr>
                <p:cNvSpPr/>
                <p:nvPr/>
              </p:nvSpPr>
              <p:spPr>
                <a:xfrm>
                  <a:off x="946175" y="3253275"/>
                  <a:ext cx="209550" cy="26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2" h="10460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113"/>
                      </a:lnTo>
                      <a:cubicBezTo>
                        <a:pt x="1" y="10302"/>
                        <a:pt x="158" y="10460"/>
                        <a:pt x="348" y="10460"/>
                      </a:cubicBezTo>
                      <a:lnTo>
                        <a:pt x="694" y="10460"/>
                      </a:lnTo>
                      <a:lnTo>
                        <a:pt x="694" y="3875"/>
                      </a:lnTo>
                      <a:cubicBezTo>
                        <a:pt x="694" y="3623"/>
                        <a:pt x="820" y="3340"/>
                        <a:pt x="1009" y="3151"/>
                      </a:cubicBezTo>
                      <a:lnTo>
                        <a:pt x="3151" y="1008"/>
                      </a:lnTo>
                      <a:cubicBezTo>
                        <a:pt x="3340" y="819"/>
                        <a:pt x="3624" y="693"/>
                        <a:pt x="3908" y="693"/>
                      </a:cubicBezTo>
                      <a:lnTo>
                        <a:pt x="8381" y="693"/>
                      </a:lnTo>
                      <a:lnTo>
                        <a:pt x="8381" y="347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9" name="Google Shape;9370;p73">
                  <a:extLst>
                    <a:ext uri="{FF2B5EF4-FFF2-40B4-BE49-F238E27FC236}">
                      <a16:creationId xmlns:a16="http://schemas.microsoft.com/office/drawing/2014/main" id="{6E757580-B190-2DF0-F306-FB822FC0E757}"/>
                    </a:ext>
                  </a:extLst>
                </p:cNvPr>
                <p:cNvSpPr/>
                <p:nvPr/>
              </p:nvSpPr>
              <p:spPr>
                <a:xfrm>
                  <a:off x="986350" y="3293425"/>
                  <a:ext cx="47300" cy="4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2" h="1923" extrusionOk="0">
                      <a:moveTo>
                        <a:pt x="1891" y="1"/>
                      </a:moveTo>
                      <a:lnTo>
                        <a:pt x="1" y="1923"/>
                      </a:lnTo>
                      <a:lnTo>
                        <a:pt x="1891" y="1923"/>
                      </a:lnTo>
                      <a:lnTo>
                        <a:pt x="189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0" name="Google Shape;9371;p73">
                  <a:extLst>
                    <a:ext uri="{FF2B5EF4-FFF2-40B4-BE49-F238E27FC236}">
                      <a16:creationId xmlns:a16="http://schemas.microsoft.com/office/drawing/2014/main" id="{8CD3E4A4-C9B3-A0CB-953C-9407F4A292EC}"/>
                    </a:ext>
                  </a:extLst>
                </p:cNvPr>
                <p:cNvSpPr/>
                <p:nvPr/>
              </p:nvSpPr>
              <p:spPr>
                <a:xfrm>
                  <a:off x="1051725" y="3359600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cubicBezTo>
                        <a:pt x="1" y="3749"/>
                        <a:pt x="1103" y="4852"/>
                        <a:pt x="2427" y="4852"/>
                      </a:cubicBezTo>
                      <a:cubicBezTo>
                        <a:pt x="3781" y="4852"/>
                        <a:pt x="4884" y="3749"/>
                        <a:pt x="4884" y="2426"/>
                      </a:cubicBez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1" name="Google Shape;9372;p73">
                  <a:extLst>
                    <a:ext uri="{FF2B5EF4-FFF2-40B4-BE49-F238E27FC236}">
                      <a16:creationId xmlns:a16="http://schemas.microsoft.com/office/drawing/2014/main" id="{1B0E7B84-A2B2-6B55-1E71-555BC7FC988A}"/>
                    </a:ext>
                  </a:extLst>
                </p:cNvPr>
                <p:cNvSpPr/>
                <p:nvPr/>
              </p:nvSpPr>
              <p:spPr>
                <a:xfrm>
                  <a:off x="980050" y="3289500"/>
                  <a:ext cx="192200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9704" extrusionOk="0">
                      <a:moveTo>
                        <a:pt x="2868" y="0"/>
                      </a:moveTo>
                      <a:lnTo>
                        <a:pt x="2868" y="2426"/>
                      </a:lnTo>
                      <a:cubicBezTo>
                        <a:pt x="2868" y="2647"/>
                        <a:pt x="2679" y="2804"/>
                        <a:pt x="2490" y="2804"/>
                      </a:cubicBezTo>
                      <a:lnTo>
                        <a:pt x="1" y="2804"/>
                      </a:lnTo>
                      <a:lnTo>
                        <a:pt x="1" y="9357"/>
                      </a:lnTo>
                      <a:cubicBezTo>
                        <a:pt x="1" y="9578"/>
                        <a:pt x="190" y="9704"/>
                        <a:pt x="379" y="9704"/>
                      </a:cubicBezTo>
                      <a:lnTo>
                        <a:pt x="7341" y="9704"/>
                      </a:lnTo>
                      <a:cubicBezTo>
                        <a:pt x="7467" y="9704"/>
                        <a:pt x="7593" y="9641"/>
                        <a:pt x="7625" y="9578"/>
                      </a:cubicBezTo>
                      <a:lnTo>
                        <a:pt x="6239" y="8192"/>
                      </a:lnTo>
                      <a:cubicBezTo>
                        <a:pt x="5924" y="8318"/>
                        <a:pt x="5609" y="8349"/>
                        <a:pt x="5262" y="8349"/>
                      </a:cubicBezTo>
                      <a:cubicBezTo>
                        <a:pt x="3529" y="8349"/>
                        <a:pt x="2143" y="6931"/>
                        <a:pt x="2143" y="5230"/>
                      </a:cubicBezTo>
                      <a:cubicBezTo>
                        <a:pt x="2143" y="3529"/>
                        <a:pt x="3561" y="2111"/>
                        <a:pt x="5262" y="2111"/>
                      </a:cubicBezTo>
                      <a:cubicBezTo>
                        <a:pt x="6239" y="2111"/>
                        <a:pt x="7121" y="2584"/>
                        <a:pt x="7688" y="3308"/>
                      </a:cubicBezTo>
                      <a:lnTo>
                        <a:pt x="7688" y="347"/>
                      </a:lnTo>
                      <a:cubicBezTo>
                        <a:pt x="7688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2" name="Google Shape;9373;p73">
                  <a:extLst>
                    <a:ext uri="{FF2B5EF4-FFF2-40B4-BE49-F238E27FC236}">
                      <a16:creationId xmlns:a16="http://schemas.microsoft.com/office/drawing/2014/main" id="{B19C946F-EA76-57F6-9342-93A30F1212A4}"/>
                    </a:ext>
                  </a:extLst>
                </p:cNvPr>
                <p:cNvSpPr/>
                <p:nvPr/>
              </p:nvSpPr>
              <p:spPr>
                <a:xfrm>
                  <a:off x="1154125" y="3460400"/>
                  <a:ext cx="90600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4" h="3561" extrusionOk="0">
                      <a:moveTo>
                        <a:pt x="977" y="1"/>
                      </a:moveTo>
                      <a:cubicBezTo>
                        <a:pt x="693" y="410"/>
                        <a:pt x="378" y="757"/>
                        <a:pt x="0" y="1009"/>
                      </a:cubicBezTo>
                      <a:lnTo>
                        <a:pt x="2363" y="3372"/>
                      </a:lnTo>
                      <a:cubicBezTo>
                        <a:pt x="2489" y="3498"/>
                        <a:pt x="2662" y="3561"/>
                        <a:pt x="2840" y="3561"/>
                      </a:cubicBezTo>
                      <a:cubicBezTo>
                        <a:pt x="3017" y="3561"/>
                        <a:pt x="3198" y="3498"/>
                        <a:pt x="3340" y="3372"/>
                      </a:cubicBezTo>
                      <a:cubicBezTo>
                        <a:pt x="3623" y="3088"/>
                        <a:pt x="3623" y="2647"/>
                        <a:pt x="3340" y="2364"/>
                      </a:cubicBezTo>
                      <a:lnTo>
                        <a:pt x="9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" name="Google Shape;9374;p73">
                <a:extLst>
                  <a:ext uri="{FF2B5EF4-FFF2-40B4-BE49-F238E27FC236}">
                    <a16:creationId xmlns:a16="http://schemas.microsoft.com/office/drawing/2014/main" id="{A03939B5-1B4F-4864-0285-63A00761A0B9}"/>
                  </a:ext>
                </a:extLst>
              </p:cNvPr>
              <p:cNvGrpSpPr/>
              <p:nvPr/>
            </p:nvGrpSpPr>
            <p:grpSpPr>
              <a:xfrm>
                <a:off x="1401722" y="4379912"/>
                <a:ext cx="501965" cy="496642"/>
                <a:chOff x="946175" y="3619500"/>
                <a:chExt cx="296975" cy="293825"/>
              </a:xfrm>
              <a:grpFill/>
            </p:grpSpPr>
            <p:sp>
              <p:nvSpPr>
                <p:cNvPr id="17612" name="Google Shape;9375;p73">
                  <a:extLst>
                    <a:ext uri="{FF2B5EF4-FFF2-40B4-BE49-F238E27FC236}">
                      <a16:creationId xmlns:a16="http://schemas.microsoft.com/office/drawing/2014/main" id="{DF81B1FE-4969-2C09-1103-CAC977211DC5}"/>
                    </a:ext>
                  </a:extLst>
                </p:cNvPr>
                <p:cNvSpPr/>
                <p:nvPr/>
              </p:nvSpPr>
              <p:spPr>
                <a:xfrm>
                  <a:off x="963525" y="3619500"/>
                  <a:ext cx="20795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8" h="11753" extrusionOk="0">
                      <a:moveTo>
                        <a:pt x="3828" y="2742"/>
                      </a:moveTo>
                      <a:cubicBezTo>
                        <a:pt x="3915" y="2742"/>
                        <a:pt x="4001" y="2773"/>
                        <a:pt x="4064" y="2836"/>
                      </a:cubicBezTo>
                      <a:cubicBezTo>
                        <a:pt x="4253" y="2994"/>
                        <a:pt x="4253" y="3183"/>
                        <a:pt x="4096" y="3340"/>
                      </a:cubicBezTo>
                      <a:lnTo>
                        <a:pt x="2678" y="4695"/>
                      </a:lnTo>
                      <a:cubicBezTo>
                        <a:pt x="2615" y="4790"/>
                        <a:pt x="2520" y="4821"/>
                        <a:pt x="2457" y="4821"/>
                      </a:cubicBezTo>
                      <a:cubicBezTo>
                        <a:pt x="2363" y="4821"/>
                        <a:pt x="2268" y="4790"/>
                        <a:pt x="2205" y="4695"/>
                      </a:cubicBezTo>
                      <a:lnTo>
                        <a:pt x="1512" y="4002"/>
                      </a:lnTo>
                      <a:cubicBezTo>
                        <a:pt x="1386" y="3876"/>
                        <a:pt x="1386" y="3655"/>
                        <a:pt x="1512" y="3529"/>
                      </a:cubicBezTo>
                      <a:cubicBezTo>
                        <a:pt x="1575" y="3466"/>
                        <a:pt x="1662" y="3435"/>
                        <a:pt x="1749" y="3435"/>
                      </a:cubicBezTo>
                      <a:cubicBezTo>
                        <a:pt x="1835" y="3435"/>
                        <a:pt x="1922" y="3466"/>
                        <a:pt x="1985" y="3529"/>
                      </a:cubicBezTo>
                      <a:lnTo>
                        <a:pt x="2426" y="3971"/>
                      </a:lnTo>
                      <a:lnTo>
                        <a:pt x="3592" y="2836"/>
                      </a:lnTo>
                      <a:cubicBezTo>
                        <a:pt x="3655" y="2773"/>
                        <a:pt x="3741" y="2742"/>
                        <a:pt x="3828" y="2742"/>
                      </a:cubicBezTo>
                      <a:close/>
                      <a:moveTo>
                        <a:pt x="3828" y="4790"/>
                      </a:moveTo>
                      <a:cubicBezTo>
                        <a:pt x="3915" y="4790"/>
                        <a:pt x="4001" y="4821"/>
                        <a:pt x="4064" y="4884"/>
                      </a:cubicBezTo>
                      <a:cubicBezTo>
                        <a:pt x="4253" y="5042"/>
                        <a:pt x="4253" y="5262"/>
                        <a:pt x="4096" y="5388"/>
                      </a:cubicBezTo>
                      <a:lnTo>
                        <a:pt x="2678" y="6774"/>
                      </a:lnTo>
                      <a:cubicBezTo>
                        <a:pt x="2615" y="6837"/>
                        <a:pt x="2520" y="6869"/>
                        <a:pt x="2457" y="6869"/>
                      </a:cubicBezTo>
                      <a:cubicBezTo>
                        <a:pt x="2363" y="6869"/>
                        <a:pt x="2268" y="6837"/>
                        <a:pt x="2205" y="6774"/>
                      </a:cubicBezTo>
                      <a:lnTo>
                        <a:pt x="1512" y="6050"/>
                      </a:lnTo>
                      <a:cubicBezTo>
                        <a:pt x="1386" y="5924"/>
                        <a:pt x="1386" y="5703"/>
                        <a:pt x="1512" y="5577"/>
                      </a:cubicBezTo>
                      <a:cubicBezTo>
                        <a:pt x="1575" y="5514"/>
                        <a:pt x="1662" y="5483"/>
                        <a:pt x="1749" y="5483"/>
                      </a:cubicBezTo>
                      <a:cubicBezTo>
                        <a:pt x="1835" y="5483"/>
                        <a:pt x="1922" y="5514"/>
                        <a:pt x="1985" y="5577"/>
                      </a:cubicBezTo>
                      <a:lnTo>
                        <a:pt x="2426" y="6018"/>
                      </a:lnTo>
                      <a:lnTo>
                        <a:pt x="3592" y="4884"/>
                      </a:lnTo>
                      <a:cubicBezTo>
                        <a:pt x="3655" y="4821"/>
                        <a:pt x="3741" y="4790"/>
                        <a:pt x="3828" y="4790"/>
                      </a:cubicBezTo>
                      <a:close/>
                      <a:moveTo>
                        <a:pt x="3828" y="6869"/>
                      </a:moveTo>
                      <a:cubicBezTo>
                        <a:pt x="3915" y="6869"/>
                        <a:pt x="4001" y="6900"/>
                        <a:pt x="4064" y="6963"/>
                      </a:cubicBezTo>
                      <a:cubicBezTo>
                        <a:pt x="4253" y="7121"/>
                        <a:pt x="4253" y="7342"/>
                        <a:pt x="4096" y="7468"/>
                      </a:cubicBezTo>
                      <a:lnTo>
                        <a:pt x="2678" y="8854"/>
                      </a:lnTo>
                      <a:cubicBezTo>
                        <a:pt x="2615" y="8917"/>
                        <a:pt x="2520" y="8980"/>
                        <a:pt x="2457" y="8980"/>
                      </a:cubicBezTo>
                      <a:cubicBezTo>
                        <a:pt x="2363" y="8980"/>
                        <a:pt x="2268" y="8917"/>
                        <a:pt x="2205" y="8854"/>
                      </a:cubicBezTo>
                      <a:lnTo>
                        <a:pt x="1512" y="8129"/>
                      </a:lnTo>
                      <a:cubicBezTo>
                        <a:pt x="1386" y="8003"/>
                        <a:pt x="1386" y="7783"/>
                        <a:pt x="1512" y="7657"/>
                      </a:cubicBezTo>
                      <a:cubicBezTo>
                        <a:pt x="1575" y="7594"/>
                        <a:pt x="1662" y="7562"/>
                        <a:pt x="1749" y="7562"/>
                      </a:cubicBezTo>
                      <a:cubicBezTo>
                        <a:pt x="1835" y="7562"/>
                        <a:pt x="1922" y="7594"/>
                        <a:pt x="1985" y="7657"/>
                      </a:cubicBezTo>
                      <a:lnTo>
                        <a:pt x="2426" y="8098"/>
                      </a:lnTo>
                      <a:lnTo>
                        <a:pt x="3592" y="6963"/>
                      </a:lnTo>
                      <a:cubicBezTo>
                        <a:pt x="3655" y="6900"/>
                        <a:pt x="3741" y="6869"/>
                        <a:pt x="3828" y="6869"/>
                      </a:cubicBez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673"/>
                      </a:lnTo>
                      <a:lnTo>
                        <a:pt x="6301" y="9673"/>
                      </a:lnTo>
                      <a:lnTo>
                        <a:pt x="6301" y="10397"/>
                      </a:lnTo>
                      <a:lnTo>
                        <a:pt x="6301" y="10744"/>
                      </a:lnTo>
                      <a:lnTo>
                        <a:pt x="6270" y="10744"/>
                      </a:lnTo>
                      <a:cubicBezTo>
                        <a:pt x="6270" y="11343"/>
                        <a:pt x="6742" y="11752"/>
                        <a:pt x="7278" y="11752"/>
                      </a:cubicBezTo>
                      <a:cubicBezTo>
                        <a:pt x="7876" y="11752"/>
                        <a:pt x="8317" y="11280"/>
                        <a:pt x="8317" y="10744"/>
                      </a:cubicBezTo>
                      <a:lnTo>
                        <a:pt x="8317" y="7972"/>
                      </a:lnTo>
                      <a:lnTo>
                        <a:pt x="7498" y="8822"/>
                      </a:lnTo>
                      <a:lnTo>
                        <a:pt x="5608" y="9547"/>
                      </a:lnTo>
                      <a:cubicBezTo>
                        <a:pt x="5497" y="9576"/>
                        <a:pt x="5390" y="9590"/>
                        <a:pt x="5288" y="9590"/>
                      </a:cubicBezTo>
                      <a:cubicBezTo>
                        <a:pt x="4954" y="9590"/>
                        <a:pt x="4674" y="9441"/>
                        <a:pt x="4505" y="9200"/>
                      </a:cubicBezTo>
                      <a:cubicBezTo>
                        <a:pt x="4316" y="8980"/>
                        <a:pt x="4222" y="8665"/>
                        <a:pt x="4316" y="8255"/>
                      </a:cubicBezTo>
                      <a:lnTo>
                        <a:pt x="5041" y="6365"/>
                      </a:lnTo>
                      <a:lnTo>
                        <a:pt x="8317" y="3088"/>
                      </a:lnTo>
                      <a:lnTo>
                        <a:pt x="8317" y="2773"/>
                      </a:lnTo>
                      <a:lnTo>
                        <a:pt x="5891" y="2773"/>
                      </a:lnTo>
                      <a:cubicBezTo>
                        <a:pt x="5671" y="2773"/>
                        <a:pt x="5513" y="2616"/>
                        <a:pt x="5513" y="2427"/>
                      </a:cubicBezTo>
                      <a:lnTo>
                        <a:pt x="551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3" name="Google Shape;9376;p73">
                  <a:extLst>
                    <a:ext uri="{FF2B5EF4-FFF2-40B4-BE49-F238E27FC236}">
                      <a16:creationId xmlns:a16="http://schemas.microsoft.com/office/drawing/2014/main" id="{CC3C7FFD-6BF5-B164-D73C-D00A23485A25}"/>
                    </a:ext>
                  </a:extLst>
                </p:cNvPr>
                <p:cNvSpPr/>
                <p:nvPr/>
              </p:nvSpPr>
              <p:spPr>
                <a:xfrm>
                  <a:off x="1185625" y="3688025"/>
                  <a:ext cx="57525" cy="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1" h="2238" extrusionOk="0">
                      <a:moveTo>
                        <a:pt x="1072" y="1"/>
                      </a:moveTo>
                      <a:cubicBezTo>
                        <a:pt x="890" y="1"/>
                        <a:pt x="709" y="64"/>
                        <a:pt x="568" y="190"/>
                      </a:cubicBezTo>
                      <a:lnTo>
                        <a:pt x="0" y="788"/>
                      </a:lnTo>
                      <a:lnTo>
                        <a:pt x="1450" y="2238"/>
                      </a:lnTo>
                      <a:lnTo>
                        <a:pt x="2048" y="1639"/>
                      </a:lnTo>
                      <a:cubicBezTo>
                        <a:pt x="2300" y="1387"/>
                        <a:pt x="2300" y="946"/>
                        <a:pt x="2048" y="662"/>
                      </a:cubicBezTo>
                      <a:lnTo>
                        <a:pt x="1576" y="190"/>
                      </a:lnTo>
                      <a:cubicBezTo>
                        <a:pt x="1434" y="64"/>
                        <a:pt x="1253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4" name="Google Shape;9377;p73">
                  <a:extLst>
                    <a:ext uri="{FF2B5EF4-FFF2-40B4-BE49-F238E27FC236}">
                      <a16:creationId xmlns:a16="http://schemas.microsoft.com/office/drawing/2014/main" id="{B36E0BAF-1EDF-1BA7-3065-8BEE528F7CEC}"/>
                    </a:ext>
                  </a:extLst>
                </p:cNvPr>
                <p:cNvSpPr/>
                <p:nvPr/>
              </p:nvSpPr>
              <p:spPr>
                <a:xfrm>
                  <a:off x="1088075" y="3795925"/>
                  <a:ext cx="46375" cy="4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5" h="1801" extrusionOk="0">
                      <a:moveTo>
                        <a:pt x="594" y="1"/>
                      </a:moveTo>
                      <a:lnTo>
                        <a:pt x="59" y="1387"/>
                      </a:lnTo>
                      <a:cubicBezTo>
                        <a:pt x="0" y="1621"/>
                        <a:pt x="186" y="1800"/>
                        <a:pt x="414" y="1800"/>
                      </a:cubicBezTo>
                      <a:cubicBezTo>
                        <a:pt x="432" y="1800"/>
                        <a:pt x="450" y="1799"/>
                        <a:pt x="468" y="1797"/>
                      </a:cubicBezTo>
                      <a:lnTo>
                        <a:pt x="1855" y="1261"/>
                      </a:lnTo>
                      <a:lnTo>
                        <a:pt x="5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5" name="Google Shape;9378;p73">
                  <a:extLst>
                    <a:ext uri="{FF2B5EF4-FFF2-40B4-BE49-F238E27FC236}">
                      <a16:creationId xmlns:a16="http://schemas.microsoft.com/office/drawing/2014/main" id="{E8CA8052-313A-8A34-92D2-0AB933167262}"/>
                    </a:ext>
                  </a:extLst>
                </p:cNvPr>
                <p:cNvSpPr/>
                <p:nvPr/>
              </p:nvSpPr>
              <p:spPr>
                <a:xfrm>
                  <a:off x="1112375" y="3720325"/>
                  <a:ext cx="97700" cy="97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8" h="3908" extrusionOk="0">
                      <a:moveTo>
                        <a:pt x="2426" y="1"/>
                      </a:moveTo>
                      <a:lnTo>
                        <a:pt x="1" y="2458"/>
                      </a:lnTo>
                      <a:lnTo>
                        <a:pt x="1450" y="3907"/>
                      </a:lnTo>
                      <a:lnTo>
                        <a:pt x="3907" y="1481"/>
                      </a:lnTo>
                      <a:lnTo>
                        <a:pt x="242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6" name="Google Shape;9379;p73">
                  <a:extLst>
                    <a:ext uri="{FF2B5EF4-FFF2-40B4-BE49-F238E27FC236}">
                      <a16:creationId xmlns:a16="http://schemas.microsoft.com/office/drawing/2014/main" id="{D986B056-DD1D-89B2-11CD-A01E3EAC1C1C}"/>
                    </a:ext>
                  </a:extLst>
                </p:cNvPr>
                <p:cNvSpPr/>
                <p:nvPr/>
              </p:nvSpPr>
              <p:spPr>
                <a:xfrm>
                  <a:off x="1120250" y="3623450"/>
                  <a:ext cx="47275" cy="4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1" h="1891" extrusionOk="0">
                      <a:moveTo>
                        <a:pt x="1" y="0"/>
                      </a:moveTo>
                      <a:lnTo>
                        <a:pt x="1" y="1891"/>
                      </a:lnTo>
                      <a:lnTo>
                        <a:pt x="1891" y="1891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7" name="Google Shape;9380;p73">
                  <a:extLst>
                    <a:ext uri="{FF2B5EF4-FFF2-40B4-BE49-F238E27FC236}">
                      <a16:creationId xmlns:a16="http://schemas.microsoft.com/office/drawing/2014/main" id="{2C44968C-6333-A6AE-6195-14AEA754B52E}"/>
                    </a:ext>
                  </a:extLst>
                </p:cNvPr>
                <p:cNvSpPr/>
                <p:nvPr/>
              </p:nvSpPr>
              <p:spPr>
                <a:xfrm>
                  <a:off x="946175" y="3879425"/>
                  <a:ext cx="166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9" h="1356" extrusionOk="0">
                      <a:moveTo>
                        <a:pt x="348" y="0"/>
                      </a:moveTo>
                      <a:cubicBezTo>
                        <a:pt x="158" y="0"/>
                        <a:pt x="1" y="190"/>
                        <a:pt x="1" y="347"/>
                      </a:cubicBezTo>
                      <a:lnTo>
                        <a:pt x="1" y="694"/>
                      </a:lnTo>
                      <a:cubicBezTo>
                        <a:pt x="1" y="1040"/>
                        <a:pt x="316" y="1355"/>
                        <a:pt x="694" y="1355"/>
                      </a:cubicBezTo>
                      <a:lnTo>
                        <a:pt x="6649" y="1355"/>
                      </a:lnTo>
                      <a:cubicBezTo>
                        <a:pt x="6428" y="1103"/>
                        <a:pt x="6302" y="725"/>
                        <a:pt x="6302" y="347"/>
                      </a:cubicBezTo>
                      <a:lnTo>
                        <a:pt x="63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" name="Google Shape;9381;p73">
                <a:extLst>
                  <a:ext uri="{FF2B5EF4-FFF2-40B4-BE49-F238E27FC236}">
                    <a16:creationId xmlns:a16="http://schemas.microsoft.com/office/drawing/2014/main" id="{F9DECB90-2218-E40A-BE04-87EB3188DC7A}"/>
                  </a:ext>
                </a:extLst>
              </p:cNvPr>
              <p:cNvGrpSpPr/>
              <p:nvPr/>
            </p:nvGrpSpPr>
            <p:grpSpPr>
              <a:xfrm>
                <a:off x="1401067" y="4983990"/>
                <a:ext cx="503276" cy="501923"/>
                <a:chOff x="944600" y="3981825"/>
                <a:chExt cx="297750" cy="296950"/>
              </a:xfrm>
              <a:grpFill/>
            </p:grpSpPr>
            <p:sp>
              <p:nvSpPr>
                <p:cNvPr id="17608" name="Google Shape;9382;p73">
                  <a:extLst>
                    <a:ext uri="{FF2B5EF4-FFF2-40B4-BE49-F238E27FC236}">
                      <a16:creationId xmlns:a16="http://schemas.microsoft.com/office/drawing/2014/main" id="{7508D665-116A-984D-276A-36FD9F3B5257}"/>
                    </a:ext>
                  </a:extLst>
                </p:cNvPr>
                <p:cNvSpPr/>
                <p:nvPr/>
              </p:nvSpPr>
              <p:spPr>
                <a:xfrm>
                  <a:off x="944600" y="3981825"/>
                  <a:ext cx="297750" cy="29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78" extrusionOk="0">
                      <a:moveTo>
                        <a:pt x="6333" y="1418"/>
                      </a:moveTo>
                      <a:cubicBezTo>
                        <a:pt x="8539" y="1575"/>
                        <a:pt x="10303" y="3340"/>
                        <a:pt x="10461" y="5545"/>
                      </a:cubicBezTo>
                      <a:lnTo>
                        <a:pt x="10146" y="5545"/>
                      </a:lnTo>
                      <a:cubicBezTo>
                        <a:pt x="9957" y="5545"/>
                        <a:pt x="9799" y="5702"/>
                        <a:pt x="9799" y="5892"/>
                      </a:cubicBezTo>
                      <a:cubicBezTo>
                        <a:pt x="9799" y="6081"/>
                        <a:pt x="9957" y="6238"/>
                        <a:pt x="10146" y="6238"/>
                      </a:cubicBezTo>
                      <a:lnTo>
                        <a:pt x="10461" y="6238"/>
                      </a:lnTo>
                      <a:cubicBezTo>
                        <a:pt x="10303" y="8443"/>
                        <a:pt x="8539" y="10239"/>
                        <a:pt x="6333" y="10397"/>
                      </a:cubicBezTo>
                      <a:lnTo>
                        <a:pt x="6333" y="10082"/>
                      </a:lnTo>
                      <a:cubicBezTo>
                        <a:pt x="6333" y="9861"/>
                        <a:pt x="6176" y="9704"/>
                        <a:pt x="5955" y="9704"/>
                      </a:cubicBezTo>
                      <a:cubicBezTo>
                        <a:pt x="5766" y="9704"/>
                        <a:pt x="5609" y="9861"/>
                        <a:pt x="5609" y="10082"/>
                      </a:cubicBezTo>
                      <a:lnTo>
                        <a:pt x="5609" y="10397"/>
                      </a:lnTo>
                      <a:cubicBezTo>
                        <a:pt x="3403" y="10239"/>
                        <a:pt x="1639" y="8443"/>
                        <a:pt x="1482" y="6238"/>
                      </a:cubicBezTo>
                      <a:lnTo>
                        <a:pt x="1797" y="6238"/>
                      </a:lnTo>
                      <a:cubicBezTo>
                        <a:pt x="1986" y="6238"/>
                        <a:pt x="2143" y="6081"/>
                        <a:pt x="2143" y="5892"/>
                      </a:cubicBezTo>
                      <a:cubicBezTo>
                        <a:pt x="2143" y="5702"/>
                        <a:pt x="1986" y="5545"/>
                        <a:pt x="1797" y="5545"/>
                      </a:cubicBezTo>
                      <a:lnTo>
                        <a:pt x="1482" y="5545"/>
                      </a:lnTo>
                      <a:cubicBezTo>
                        <a:pt x="1639" y="3340"/>
                        <a:pt x="3403" y="1575"/>
                        <a:pt x="5609" y="1418"/>
                      </a:cubicBezTo>
                      <a:lnTo>
                        <a:pt x="5609" y="1733"/>
                      </a:lnTo>
                      <a:cubicBezTo>
                        <a:pt x="5609" y="1922"/>
                        <a:pt x="5766" y="2079"/>
                        <a:pt x="5955" y="2079"/>
                      </a:cubicBezTo>
                      <a:cubicBezTo>
                        <a:pt x="6176" y="2079"/>
                        <a:pt x="6333" y="1922"/>
                        <a:pt x="6333" y="1733"/>
                      </a:cubicBezTo>
                      <a:lnTo>
                        <a:pt x="6333" y="1418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9" y="126"/>
                        <a:pt x="5609" y="347"/>
                      </a:cubicBezTo>
                      <a:lnTo>
                        <a:pt x="5609" y="725"/>
                      </a:lnTo>
                      <a:cubicBezTo>
                        <a:pt x="2994" y="882"/>
                        <a:pt x="946" y="2962"/>
                        <a:pt x="757" y="5576"/>
                      </a:cubicBezTo>
                      <a:lnTo>
                        <a:pt x="379" y="5576"/>
                      </a:lnTo>
                      <a:cubicBezTo>
                        <a:pt x="158" y="5576"/>
                        <a:pt x="1" y="5734"/>
                        <a:pt x="1" y="5923"/>
                      </a:cubicBezTo>
                      <a:cubicBezTo>
                        <a:pt x="1" y="6112"/>
                        <a:pt x="158" y="6270"/>
                        <a:pt x="379" y="6270"/>
                      </a:cubicBezTo>
                      <a:lnTo>
                        <a:pt x="757" y="6270"/>
                      </a:lnTo>
                      <a:cubicBezTo>
                        <a:pt x="915" y="8884"/>
                        <a:pt x="2994" y="10932"/>
                        <a:pt x="5609" y="11121"/>
                      </a:cubicBezTo>
                      <a:lnTo>
                        <a:pt x="5609" y="11531"/>
                      </a:lnTo>
                      <a:cubicBezTo>
                        <a:pt x="5609" y="11720"/>
                        <a:pt x="5766" y="11877"/>
                        <a:pt x="5955" y="11877"/>
                      </a:cubicBezTo>
                      <a:cubicBezTo>
                        <a:pt x="6176" y="11877"/>
                        <a:pt x="6333" y="11720"/>
                        <a:pt x="6333" y="11531"/>
                      </a:cubicBezTo>
                      <a:lnTo>
                        <a:pt x="6333" y="11121"/>
                      </a:lnTo>
                      <a:cubicBezTo>
                        <a:pt x="8917" y="10964"/>
                        <a:pt x="10965" y="8884"/>
                        <a:pt x="11154" y="6270"/>
                      </a:cubicBezTo>
                      <a:lnTo>
                        <a:pt x="11563" y="6270"/>
                      </a:lnTo>
                      <a:cubicBezTo>
                        <a:pt x="11752" y="6270"/>
                        <a:pt x="11910" y="6112"/>
                        <a:pt x="11910" y="5923"/>
                      </a:cubicBezTo>
                      <a:cubicBezTo>
                        <a:pt x="11910" y="5734"/>
                        <a:pt x="11752" y="5576"/>
                        <a:pt x="11563" y="5576"/>
                      </a:cubicBezTo>
                      <a:lnTo>
                        <a:pt x="11154" y="5576"/>
                      </a:lnTo>
                      <a:cubicBezTo>
                        <a:pt x="10996" y="2962"/>
                        <a:pt x="8917" y="914"/>
                        <a:pt x="6333" y="725"/>
                      </a:cubicBezTo>
                      <a:lnTo>
                        <a:pt x="6333" y="347"/>
                      </a:lnTo>
                      <a:cubicBezTo>
                        <a:pt x="6333" y="126"/>
                        <a:pt x="6176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9" name="Google Shape;9383;p73">
                  <a:extLst>
                    <a:ext uri="{FF2B5EF4-FFF2-40B4-BE49-F238E27FC236}">
                      <a16:creationId xmlns:a16="http://schemas.microsoft.com/office/drawing/2014/main" id="{CBA4BCF6-63F3-DA4F-043B-CF5F4536F3CD}"/>
                    </a:ext>
                  </a:extLst>
                </p:cNvPr>
                <p:cNvSpPr/>
                <p:nvPr/>
              </p:nvSpPr>
              <p:spPr>
                <a:xfrm>
                  <a:off x="1058025" y="4155875"/>
                  <a:ext cx="7250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0" h="2080" extrusionOk="0">
                      <a:moveTo>
                        <a:pt x="1418" y="1"/>
                      </a:moveTo>
                      <a:cubicBezTo>
                        <a:pt x="851" y="1"/>
                        <a:pt x="316" y="347"/>
                        <a:pt x="127" y="914"/>
                      </a:cubicBezTo>
                      <a:cubicBezTo>
                        <a:pt x="1" y="1166"/>
                        <a:pt x="1" y="1450"/>
                        <a:pt x="95" y="1765"/>
                      </a:cubicBezTo>
                      <a:cubicBezTo>
                        <a:pt x="473" y="1954"/>
                        <a:pt x="946" y="2080"/>
                        <a:pt x="1418" y="2080"/>
                      </a:cubicBezTo>
                      <a:cubicBezTo>
                        <a:pt x="1891" y="2080"/>
                        <a:pt x="2332" y="1954"/>
                        <a:pt x="2773" y="1765"/>
                      </a:cubicBezTo>
                      <a:cubicBezTo>
                        <a:pt x="2899" y="1387"/>
                        <a:pt x="2805" y="946"/>
                        <a:pt x="2616" y="599"/>
                      </a:cubicBezTo>
                      <a:cubicBezTo>
                        <a:pt x="2332" y="221"/>
                        <a:pt x="1891" y="1"/>
                        <a:pt x="14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0" name="Google Shape;9384;p73">
                  <a:extLst>
                    <a:ext uri="{FF2B5EF4-FFF2-40B4-BE49-F238E27FC236}">
                      <a16:creationId xmlns:a16="http://schemas.microsoft.com/office/drawing/2014/main" id="{A0574817-49EC-2C65-AA3C-FE304C3D3326}"/>
                    </a:ext>
                  </a:extLst>
                </p:cNvPr>
                <p:cNvSpPr/>
                <p:nvPr/>
              </p:nvSpPr>
              <p:spPr>
                <a:xfrm>
                  <a:off x="1076150" y="4103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3" y="0"/>
                      </a:moveTo>
                      <a:cubicBezTo>
                        <a:pt x="315" y="0"/>
                        <a:pt x="0" y="315"/>
                        <a:pt x="0" y="693"/>
                      </a:cubicBezTo>
                      <a:cubicBezTo>
                        <a:pt x="0" y="1103"/>
                        <a:pt x="315" y="1418"/>
                        <a:pt x="693" y="1418"/>
                      </a:cubicBezTo>
                      <a:cubicBezTo>
                        <a:pt x="1103" y="1355"/>
                        <a:pt x="1418" y="1040"/>
                        <a:pt x="1418" y="693"/>
                      </a:cubicBezTo>
                      <a:cubicBezTo>
                        <a:pt x="1418" y="315"/>
                        <a:pt x="1103" y="0"/>
                        <a:pt x="6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1" name="Google Shape;9385;p73">
                  <a:extLst>
                    <a:ext uri="{FF2B5EF4-FFF2-40B4-BE49-F238E27FC236}">
                      <a16:creationId xmlns:a16="http://schemas.microsoft.com/office/drawing/2014/main" id="{63866283-49A4-0652-5C75-5CC7A3C66A0A}"/>
                    </a:ext>
                  </a:extLst>
                </p:cNvPr>
                <p:cNvSpPr/>
                <p:nvPr/>
              </p:nvSpPr>
              <p:spPr>
                <a:xfrm>
                  <a:off x="1016275" y="4051125"/>
                  <a:ext cx="155975" cy="13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5483" extrusionOk="0">
                      <a:moveTo>
                        <a:pt x="3088" y="1"/>
                      </a:moveTo>
                      <a:cubicBezTo>
                        <a:pt x="1356" y="1"/>
                        <a:pt x="1" y="1387"/>
                        <a:pt x="1" y="3120"/>
                      </a:cubicBezTo>
                      <a:cubicBezTo>
                        <a:pt x="1" y="4033"/>
                        <a:pt x="379" y="4852"/>
                        <a:pt x="1041" y="5451"/>
                      </a:cubicBezTo>
                      <a:cubicBezTo>
                        <a:pt x="1041" y="5262"/>
                        <a:pt x="1104" y="5041"/>
                        <a:pt x="1167" y="4852"/>
                      </a:cubicBezTo>
                      <a:cubicBezTo>
                        <a:pt x="1324" y="4380"/>
                        <a:pt x="1671" y="4002"/>
                        <a:pt x="2112" y="3750"/>
                      </a:cubicBezTo>
                      <a:cubicBezTo>
                        <a:pt x="1891" y="3498"/>
                        <a:pt x="1734" y="3151"/>
                        <a:pt x="1734" y="2804"/>
                      </a:cubicBezTo>
                      <a:cubicBezTo>
                        <a:pt x="1734" y="2048"/>
                        <a:pt x="2364" y="1418"/>
                        <a:pt x="3088" y="1418"/>
                      </a:cubicBezTo>
                      <a:cubicBezTo>
                        <a:pt x="3845" y="1418"/>
                        <a:pt x="4475" y="2048"/>
                        <a:pt x="4475" y="2804"/>
                      </a:cubicBezTo>
                      <a:cubicBezTo>
                        <a:pt x="4475" y="3151"/>
                        <a:pt x="4317" y="3529"/>
                        <a:pt x="4097" y="3750"/>
                      </a:cubicBezTo>
                      <a:cubicBezTo>
                        <a:pt x="4349" y="3907"/>
                        <a:pt x="4632" y="4128"/>
                        <a:pt x="4790" y="4411"/>
                      </a:cubicBezTo>
                      <a:cubicBezTo>
                        <a:pt x="4979" y="4726"/>
                        <a:pt x="5105" y="5073"/>
                        <a:pt x="5136" y="5482"/>
                      </a:cubicBezTo>
                      <a:cubicBezTo>
                        <a:pt x="5766" y="4884"/>
                        <a:pt x="6207" y="4096"/>
                        <a:pt x="6207" y="3151"/>
                      </a:cubicBezTo>
                      <a:cubicBezTo>
                        <a:pt x="6239" y="1418"/>
                        <a:pt x="4821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0" name="Google Shape;9386;p73">
                <a:extLst>
                  <a:ext uri="{FF2B5EF4-FFF2-40B4-BE49-F238E27FC236}">
                    <a16:creationId xmlns:a16="http://schemas.microsoft.com/office/drawing/2014/main" id="{DD4E5B80-BE1D-3240-D036-CCC909225059}"/>
                  </a:ext>
                </a:extLst>
              </p:cNvPr>
              <p:cNvGrpSpPr/>
              <p:nvPr/>
            </p:nvGrpSpPr>
            <p:grpSpPr>
              <a:xfrm>
                <a:off x="4571286" y="3748557"/>
                <a:ext cx="500612" cy="499261"/>
                <a:chOff x="2768750" y="3227275"/>
                <a:chExt cx="296175" cy="295375"/>
              </a:xfrm>
              <a:grpFill/>
            </p:grpSpPr>
            <p:sp>
              <p:nvSpPr>
                <p:cNvPr id="17600" name="Google Shape;9387;p73">
                  <a:extLst>
                    <a:ext uri="{FF2B5EF4-FFF2-40B4-BE49-F238E27FC236}">
                      <a16:creationId xmlns:a16="http://schemas.microsoft.com/office/drawing/2014/main" id="{4C192508-E7BA-BDE2-4BEC-BD0927BF2510}"/>
                    </a:ext>
                  </a:extLst>
                </p:cNvPr>
                <p:cNvSpPr/>
                <p:nvPr/>
              </p:nvSpPr>
              <p:spPr>
                <a:xfrm>
                  <a:off x="2882950" y="3227275"/>
                  <a:ext cx="6855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73" extrusionOk="0">
                      <a:moveTo>
                        <a:pt x="1355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43"/>
                        <a:pt x="631" y="2773"/>
                        <a:pt x="1355" y="2773"/>
                      </a:cubicBezTo>
                      <a:cubicBezTo>
                        <a:pt x="2111" y="2773"/>
                        <a:pt x="2742" y="2174"/>
                        <a:pt x="2742" y="1387"/>
                      </a:cubicBezTo>
                      <a:cubicBezTo>
                        <a:pt x="2742" y="631"/>
                        <a:pt x="2111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1" name="Google Shape;9388;p73">
                  <a:extLst>
                    <a:ext uri="{FF2B5EF4-FFF2-40B4-BE49-F238E27FC236}">
                      <a16:creationId xmlns:a16="http://schemas.microsoft.com/office/drawing/2014/main" id="{0C125F1A-7402-2231-A962-D783CA8FCCEE}"/>
                    </a:ext>
                  </a:extLst>
                </p:cNvPr>
                <p:cNvSpPr/>
                <p:nvPr/>
              </p:nvSpPr>
              <p:spPr>
                <a:xfrm>
                  <a:off x="285617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4" y="1386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2" name="Google Shape;9389;p73">
                  <a:extLst>
                    <a:ext uri="{FF2B5EF4-FFF2-40B4-BE49-F238E27FC236}">
                      <a16:creationId xmlns:a16="http://schemas.microsoft.com/office/drawing/2014/main" id="{E3DA08F3-5B84-0CFF-61F6-403C08F562F8}"/>
                    </a:ext>
                  </a:extLst>
                </p:cNvPr>
                <p:cNvSpPr/>
                <p:nvPr/>
              </p:nvSpPr>
              <p:spPr>
                <a:xfrm>
                  <a:off x="2890050" y="3436000"/>
                  <a:ext cx="18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725" y="138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3" name="Google Shape;9390;p73">
                  <a:extLst>
                    <a:ext uri="{FF2B5EF4-FFF2-40B4-BE49-F238E27FC236}">
                      <a16:creationId xmlns:a16="http://schemas.microsoft.com/office/drawing/2014/main" id="{EDCFA089-47CD-1CDD-1F70-5CD1C61B9D00}"/>
                    </a:ext>
                  </a:extLst>
                </p:cNvPr>
                <p:cNvSpPr/>
                <p:nvPr/>
              </p:nvSpPr>
              <p:spPr>
                <a:xfrm>
                  <a:off x="282152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3" y="1386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4" name="Google Shape;9391;p73">
                  <a:extLst>
                    <a:ext uri="{FF2B5EF4-FFF2-40B4-BE49-F238E27FC236}">
                      <a16:creationId xmlns:a16="http://schemas.microsoft.com/office/drawing/2014/main" id="{1F3993A8-8454-FA3C-383F-20AA654A5404}"/>
                    </a:ext>
                  </a:extLst>
                </p:cNvPr>
                <p:cNvSpPr/>
                <p:nvPr/>
              </p:nvSpPr>
              <p:spPr>
                <a:xfrm>
                  <a:off x="2924700" y="3436000"/>
                  <a:ext cx="346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1387" y="1386"/>
                      </a:ln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5" name="Google Shape;9392;p73">
                  <a:extLst>
                    <a:ext uri="{FF2B5EF4-FFF2-40B4-BE49-F238E27FC236}">
                      <a16:creationId xmlns:a16="http://schemas.microsoft.com/office/drawing/2014/main" id="{5C0C3367-1663-4813-95EF-1375E78C43E4}"/>
                    </a:ext>
                  </a:extLst>
                </p:cNvPr>
                <p:cNvSpPr/>
                <p:nvPr/>
              </p:nvSpPr>
              <p:spPr>
                <a:xfrm>
                  <a:off x="2768750" y="3384800"/>
                  <a:ext cx="244175" cy="137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67" h="5514" extrusionOk="0">
                      <a:moveTo>
                        <a:pt x="7971" y="1387"/>
                      </a:moveTo>
                      <a:cubicBezTo>
                        <a:pt x="8192" y="1387"/>
                        <a:pt x="8349" y="1544"/>
                        <a:pt x="8349" y="1733"/>
                      </a:cubicBezTo>
                      <a:lnTo>
                        <a:pt x="8349" y="3813"/>
                      </a:lnTo>
                      <a:cubicBezTo>
                        <a:pt x="8349" y="4033"/>
                        <a:pt x="8192" y="4191"/>
                        <a:pt x="7971" y="4191"/>
                      </a:cubicBezTo>
                      <a:lnTo>
                        <a:pt x="1765" y="4191"/>
                      </a:lnTo>
                      <a:cubicBezTo>
                        <a:pt x="1576" y="4191"/>
                        <a:pt x="1418" y="4033"/>
                        <a:pt x="1418" y="3813"/>
                      </a:cubicBezTo>
                      <a:lnTo>
                        <a:pt x="1418" y="1733"/>
                      </a:lnTo>
                      <a:cubicBezTo>
                        <a:pt x="1418" y="1544"/>
                        <a:pt x="1576" y="1387"/>
                        <a:pt x="1765" y="1387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lnTo>
                        <a:pt x="32" y="4506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8727" y="5514"/>
                      </a:lnTo>
                      <a:cubicBezTo>
                        <a:pt x="9326" y="5514"/>
                        <a:pt x="9767" y="5041"/>
                        <a:pt x="9767" y="4506"/>
                      </a:cubicBezTo>
                      <a:lnTo>
                        <a:pt x="9767" y="1040"/>
                      </a:lnTo>
                      <a:cubicBezTo>
                        <a:pt x="9767" y="442"/>
                        <a:pt x="9294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6" name="Google Shape;9393;p73">
                  <a:extLst>
                    <a:ext uri="{FF2B5EF4-FFF2-40B4-BE49-F238E27FC236}">
                      <a16:creationId xmlns:a16="http://schemas.microsoft.com/office/drawing/2014/main" id="{EF780235-DC18-F184-BFBB-1E7298C2B9CD}"/>
                    </a:ext>
                  </a:extLst>
                </p:cNvPr>
                <p:cNvSpPr/>
                <p:nvPr/>
              </p:nvSpPr>
              <p:spPr>
                <a:xfrm>
                  <a:off x="3030250" y="3419450"/>
                  <a:ext cx="346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742" extrusionOk="0">
                      <a:moveTo>
                        <a:pt x="0" y="1"/>
                      </a:moveTo>
                      <a:lnTo>
                        <a:pt x="0" y="2742"/>
                      </a:lnTo>
                      <a:lnTo>
                        <a:pt x="1040" y="2742"/>
                      </a:lnTo>
                      <a:cubicBezTo>
                        <a:pt x="1229" y="2742"/>
                        <a:pt x="1386" y="2584"/>
                        <a:pt x="1386" y="2395"/>
                      </a:cubicBezTo>
                      <a:lnTo>
                        <a:pt x="1386" y="347"/>
                      </a:ln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7" name="Google Shape;9394;p73">
                  <a:extLst>
                    <a:ext uri="{FF2B5EF4-FFF2-40B4-BE49-F238E27FC236}">
                      <a16:creationId xmlns:a16="http://schemas.microsoft.com/office/drawing/2014/main" id="{16D4B60E-6AAA-ACD7-DB26-1C25322CDCCA}"/>
                    </a:ext>
                  </a:extLst>
                </p:cNvPr>
                <p:cNvSpPr/>
                <p:nvPr/>
              </p:nvSpPr>
              <p:spPr>
                <a:xfrm>
                  <a:off x="2856175" y="3294225"/>
                  <a:ext cx="1221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931" extrusionOk="0">
                      <a:moveTo>
                        <a:pt x="820" y="0"/>
                      </a:moveTo>
                      <a:cubicBezTo>
                        <a:pt x="316" y="473"/>
                        <a:pt x="0" y="1103"/>
                        <a:pt x="0" y="1828"/>
                      </a:cubicBezTo>
                      <a:lnTo>
                        <a:pt x="0" y="2552"/>
                      </a:lnTo>
                      <a:cubicBezTo>
                        <a:pt x="0" y="2773"/>
                        <a:pt x="158" y="2930"/>
                        <a:pt x="347" y="2930"/>
                      </a:cubicBezTo>
                      <a:lnTo>
                        <a:pt x="4506" y="2930"/>
                      </a:lnTo>
                      <a:cubicBezTo>
                        <a:pt x="4726" y="2930"/>
                        <a:pt x="4884" y="2773"/>
                        <a:pt x="4884" y="2552"/>
                      </a:cubicBezTo>
                      <a:lnTo>
                        <a:pt x="4884" y="1828"/>
                      </a:lnTo>
                      <a:cubicBezTo>
                        <a:pt x="4884" y="1103"/>
                        <a:pt x="4569" y="441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65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1" name="Google Shape;9395;p73">
                <a:extLst>
                  <a:ext uri="{FF2B5EF4-FFF2-40B4-BE49-F238E27FC236}">
                    <a16:creationId xmlns:a16="http://schemas.microsoft.com/office/drawing/2014/main" id="{F346F73C-1795-248D-E992-B9A64255D805}"/>
                  </a:ext>
                </a:extLst>
              </p:cNvPr>
              <p:cNvGrpSpPr/>
              <p:nvPr/>
            </p:nvGrpSpPr>
            <p:grpSpPr>
              <a:xfrm>
                <a:off x="4601244" y="4379003"/>
                <a:ext cx="440694" cy="498458"/>
                <a:chOff x="2786075" y="3591800"/>
                <a:chExt cx="260725" cy="294900"/>
              </a:xfrm>
              <a:grpFill/>
            </p:grpSpPr>
            <p:sp>
              <p:nvSpPr>
                <p:cNvPr id="17595" name="Google Shape;9396;p73">
                  <a:extLst>
                    <a:ext uri="{FF2B5EF4-FFF2-40B4-BE49-F238E27FC236}">
                      <a16:creationId xmlns:a16="http://schemas.microsoft.com/office/drawing/2014/main" id="{717086EE-6990-BDF1-80C9-4B3600534B73}"/>
                    </a:ext>
                  </a:extLst>
                </p:cNvPr>
                <p:cNvSpPr/>
                <p:nvPr/>
              </p:nvSpPr>
              <p:spPr>
                <a:xfrm>
                  <a:off x="2898700" y="36770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6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6" name="Google Shape;9397;p73">
                  <a:extLst>
                    <a:ext uri="{FF2B5EF4-FFF2-40B4-BE49-F238E27FC236}">
                      <a16:creationId xmlns:a16="http://schemas.microsoft.com/office/drawing/2014/main" id="{773F2217-EB6E-692F-9502-83192E232BF4}"/>
                    </a:ext>
                  </a:extLst>
                </p:cNvPr>
                <p:cNvSpPr/>
                <p:nvPr/>
              </p:nvSpPr>
              <p:spPr>
                <a:xfrm>
                  <a:off x="2883750" y="37297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1323" y="1"/>
                      </a:moveTo>
                      <a:cubicBezTo>
                        <a:pt x="693" y="1"/>
                        <a:pt x="189" y="379"/>
                        <a:pt x="0" y="977"/>
                      </a:cubicBezTo>
                      <a:cubicBezTo>
                        <a:pt x="378" y="1198"/>
                        <a:pt x="819" y="1355"/>
                        <a:pt x="1323" y="1355"/>
                      </a:cubicBezTo>
                      <a:cubicBezTo>
                        <a:pt x="1796" y="1355"/>
                        <a:pt x="2269" y="1198"/>
                        <a:pt x="2678" y="977"/>
                      </a:cubicBezTo>
                      <a:cubicBezTo>
                        <a:pt x="2489" y="410"/>
                        <a:pt x="1922" y="1"/>
                        <a:pt x="13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7" name="Google Shape;9398;p73">
                  <a:extLst>
                    <a:ext uri="{FF2B5EF4-FFF2-40B4-BE49-F238E27FC236}">
                      <a16:creationId xmlns:a16="http://schemas.microsoft.com/office/drawing/2014/main" id="{EB995277-A4E1-AF15-F0B6-F0320F9BB8CF}"/>
                    </a:ext>
                  </a:extLst>
                </p:cNvPr>
                <p:cNvSpPr/>
                <p:nvPr/>
              </p:nvSpPr>
              <p:spPr>
                <a:xfrm>
                  <a:off x="2855375" y="3643150"/>
                  <a:ext cx="122125" cy="98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3939" extrusionOk="0">
                      <a:moveTo>
                        <a:pt x="2458" y="0"/>
                      </a:moveTo>
                      <a:cubicBezTo>
                        <a:pt x="1198" y="0"/>
                        <a:pt x="222" y="977"/>
                        <a:pt x="64" y="2079"/>
                      </a:cubicBezTo>
                      <a:cubicBezTo>
                        <a:pt x="1" y="2741"/>
                        <a:pt x="159" y="3371"/>
                        <a:pt x="600" y="3938"/>
                      </a:cubicBezTo>
                      <a:cubicBezTo>
                        <a:pt x="820" y="3529"/>
                        <a:pt x="1135" y="3214"/>
                        <a:pt x="1482" y="3025"/>
                      </a:cubicBezTo>
                      <a:cubicBezTo>
                        <a:pt x="1230" y="2772"/>
                        <a:pt x="1072" y="2426"/>
                        <a:pt x="1072" y="2079"/>
                      </a:cubicBezTo>
                      <a:cubicBezTo>
                        <a:pt x="1072" y="1323"/>
                        <a:pt x="1734" y="693"/>
                        <a:pt x="2458" y="693"/>
                      </a:cubicBezTo>
                      <a:cubicBezTo>
                        <a:pt x="3214" y="693"/>
                        <a:pt x="3845" y="1323"/>
                        <a:pt x="3845" y="2079"/>
                      </a:cubicBezTo>
                      <a:cubicBezTo>
                        <a:pt x="3845" y="2426"/>
                        <a:pt x="3687" y="2772"/>
                        <a:pt x="3435" y="3025"/>
                      </a:cubicBezTo>
                      <a:cubicBezTo>
                        <a:pt x="3845" y="3214"/>
                        <a:pt x="4128" y="3529"/>
                        <a:pt x="4317" y="3938"/>
                      </a:cubicBezTo>
                      <a:cubicBezTo>
                        <a:pt x="4695" y="3466"/>
                        <a:pt x="4853" y="2930"/>
                        <a:pt x="4853" y="2394"/>
                      </a:cubicBezTo>
                      <a:cubicBezTo>
                        <a:pt x="4884" y="1103"/>
                        <a:pt x="3813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8" name="Google Shape;9399;p73">
                  <a:extLst>
                    <a:ext uri="{FF2B5EF4-FFF2-40B4-BE49-F238E27FC236}">
                      <a16:creationId xmlns:a16="http://schemas.microsoft.com/office/drawing/2014/main" id="{51E1ADE3-774A-EB1D-F26E-65F4112AB88B}"/>
                    </a:ext>
                  </a:extLst>
                </p:cNvPr>
                <p:cNvSpPr/>
                <p:nvPr/>
              </p:nvSpPr>
              <p:spPr>
                <a:xfrm>
                  <a:off x="2801050" y="3591800"/>
                  <a:ext cx="229225" cy="25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69" h="10340" extrusionOk="0">
                      <a:moveTo>
                        <a:pt x="4679" y="1327"/>
                      </a:moveTo>
                      <a:cubicBezTo>
                        <a:pt x="6369" y="1327"/>
                        <a:pt x="7750" y="2741"/>
                        <a:pt x="7750" y="4448"/>
                      </a:cubicBezTo>
                      <a:cubicBezTo>
                        <a:pt x="7750" y="6244"/>
                        <a:pt x="6301" y="7599"/>
                        <a:pt x="4631" y="7599"/>
                      </a:cubicBezTo>
                      <a:cubicBezTo>
                        <a:pt x="2836" y="7599"/>
                        <a:pt x="1292" y="5961"/>
                        <a:pt x="1575" y="4039"/>
                      </a:cubicBezTo>
                      <a:cubicBezTo>
                        <a:pt x="1764" y="2716"/>
                        <a:pt x="2867" y="1550"/>
                        <a:pt x="4222" y="1361"/>
                      </a:cubicBezTo>
                      <a:cubicBezTo>
                        <a:pt x="4376" y="1338"/>
                        <a:pt x="4529" y="1327"/>
                        <a:pt x="4679" y="1327"/>
                      </a:cubicBezTo>
                      <a:close/>
                      <a:moveTo>
                        <a:pt x="4597" y="0"/>
                      </a:moveTo>
                      <a:cubicBezTo>
                        <a:pt x="4401" y="0"/>
                        <a:pt x="4202" y="13"/>
                        <a:pt x="4001" y="38"/>
                      </a:cubicBezTo>
                      <a:cubicBezTo>
                        <a:pt x="1985" y="290"/>
                        <a:pt x="378" y="1928"/>
                        <a:pt x="158" y="3913"/>
                      </a:cubicBezTo>
                      <a:cubicBezTo>
                        <a:pt x="0" y="5110"/>
                        <a:pt x="315" y="6244"/>
                        <a:pt x="1008" y="7189"/>
                      </a:cubicBezTo>
                      <a:cubicBezTo>
                        <a:pt x="1197" y="7473"/>
                        <a:pt x="1449" y="7756"/>
                        <a:pt x="1670" y="7945"/>
                      </a:cubicBezTo>
                      <a:lnTo>
                        <a:pt x="4411" y="10277"/>
                      </a:lnTo>
                      <a:cubicBezTo>
                        <a:pt x="4474" y="10308"/>
                        <a:pt x="4568" y="10340"/>
                        <a:pt x="4631" y="10340"/>
                      </a:cubicBezTo>
                      <a:cubicBezTo>
                        <a:pt x="4726" y="10340"/>
                        <a:pt x="4789" y="10308"/>
                        <a:pt x="4883" y="10277"/>
                      </a:cubicBezTo>
                      <a:lnTo>
                        <a:pt x="7593" y="7945"/>
                      </a:lnTo>
                      <a:cubicBezTo>
                        <a:pt x="7845" y="7756"/>
                        <a:pt x="8065" y="7473"/>
                        <a:pt x="8254" y="7189"/>
                      </a:cubicBezTo>
                      <a:cubicBezTo>
                        <a:pt x="8853" y="6402"/>
                        <a:pt x="9168" y="5457"/>
                        <a:pt x="9168" y="4480"/>
                      </a:cubicBezTo>
                      <a:cubicBezTo>
                        <a:pt x="9139" y="1996"/>
                        <a:pt x="7104" y="0"/>
                        <a:pt x="45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9" name="Google Shape;9400;p73">
                  <a:extLst>
                    <a:ext uri="{FF2B5EF4-FFF2-40B4-BE49-F238E27FC236}">
                      <a16:creationId xmlns:a16="http://schemas.microsoft.com/office/drawing/2014/main" id="{3728BF86-F4F5-6308-6AFA-16841B562390}"/>
                    </a:ext>
                  </a:extLst>
                </p:cNvPr>
                <p:cNvSpPr/>
                <p:nvPr/>
              </p:nvSpPr>
              <p:spPr>
                <a:xfrm>
                  <a:off x="2786075" y="3800675"/>
                  <a:ext cx="260725" cy="8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3441" extrusionOk="0">
                      <a:moveTo>
                        <a:pt x="1702" y="0"/>
                      </a:moveTo>
                      <a:cubicBezTo>
                        <a:pt x="1576" y="0"/>
                        <a:pt x="1513" y="63"/>
                        <a:pt x="1418" y="189"/>
                      </a:cubicBezTo>
                      <a:lnTo>
                        <a:pt x="32" y="2930"/>
                      </a:lnTo>
                      <a:cubicBezTo>
                        <a:pt x="1" y="3056"/>
                        <a:pt x="1" y="3213"/>
                        <a:pt x="32" y="3308"/>
                      </a:cubicBezTo>
                      <a:cubicBezTo>
                        <a:pt x="95" y="3371"/>
                        <a:pt x="190" y="3434"/>
                        <a:pt x="316" y="3434"/>
                      </a:cubicBezTo>
                      <a:lnTo>
                        <a:pt x="10019" y="3434"/>
                      </a:lnTo>
                      <a:cubicBezTo>
                        <a:pt x="10045" y="3438"/>
                        <a:pt x="10070" y="3440"/>
                        <a:pt x="10093" y="3440"/>
                      </a:cubicBezTo>
                      <a:cubicBezTo>
                        <a:pt x="10241" y="3440"/>
                        <a:pt x="10338" y="3362"/>
                        <a:pt x="10366" y="3308"/>
                      </a:cubicBezTo>
                      <a:cubicBezTo>
                        <a:pt x="10429" y="3182"/>
                        <a:pt x="10429" y="3056"/>
                        <a:pt x="10366" y="2930"/>
                      </a:cubicBezTo>
                      <a:lnTo>
                        <a:pt x="8979" y="189"/>
                      </a:lnTo>
                      <a:cubicBezTo>
                        <a:pt x="8948" y="63"/>
                        <a:pt x="8822" y="32"/>
                        <a:pt x="8696" y="0"/>
                      </a:cubicBezTo>
                      <a:lnTo>
                        <a:pt x="8601" y="95"/>
                      </a:lnTo>
                      <a:lnTo>
                        <a:pt x="5860" y="2426"/>
                      </a:lnTo>
                      <a:cubicBezTo>
                        <a:pt x="5671" y="2583"/>
                        <a:pt x="5451" y="2678"/>
                        <a:pt x="5199" y="2678"/>
                      </a:cubicBezTo>
                      <a:cubicBezTo>
                        <a:pt x="4978" y="2678"/>
                        <a:pt x="4726" y="2583"/>
                        <a:pt x="4537" y="2426"/>
                      </a:cubicBezTo>
                      <a:lnTo>
                        <a:pt x="1828" y="95"/>
                      </a:lnTo>
                      <a:lnTo>
                        <a:pt x="17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08" name="Google Shape;9401;p73">
                <a:extLst>
                  <a:ext uri="{FF2B5EF4-FFF2-40B4-BE49-F238E27FC236}">
                    <a16:creationId xmlns:a16="http://schemas.microsoft.com/office/drawing/2014/main" id="{69B8C2F5-ECBA-5843-7856-6BE40B0E80F3}"/>
                  </a:ext>
                </a:extLst>
              </p:cNvPr>
              <p:cNvGrpSpPr/>
              <p:nvPr/>
            </p:nvGrpSpPr>
            <p:grpSpPr>
              <a:xfrm>
                <a:off x="4659158" y="4984646"/>
                <a:ext cx="324868" cy="500612"/>
                <a:chOff x="2819150" y="3955025"/>
                <a:chExt cx="192200" cy="296175"/>
              </a:xfrm>
              <a:grpFill/>
            </p:grpSpPr>
            <p:sp>
              <p:nvSpPr>
                <p:cNvPr id="17591" name="Google Shape;9402;p73">
                  <a:extLst>
                    <a:ext uri="{FF2B5EF4-FFF2-40B4-BE49-F238E27FC236}">
                      <a16:creationId xmlns:a16="http://schemas.microsoft.com/office/drawing/2014/main" id="{C7CCD5FC-6155-BEB5-8785-AE18A0FD0887}"/>
                    </a:ext>
                  </a:extLst>
                </p:cNvPr>
                <p:cNvSpPr/>
                <p:nvPr/>
              </p:nvSpPr>
              <p:spPr>
                <a:xfrm>
                  <a:off x="2856175" y="40070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1324" y="0"/>
                      </a:moveTo>
                      <a:cubicBezTo>
                        <a:pt x="631" y="0"/>
                        <a:pt x="127" y="725"/>
                        <a:pt x="347" y="1386"/>
                      </a:cubicBezTo>
                      <a:lnTo>
                        <a:pt x="599" y="2080"/>
                      </a:lnTo>
                      <a:lnTo>
                        <a:pt x="379" y="2080"/>
                      </a:lnTo>
                      <a:cubicBezTo>
                        <a:pt x="158" y="2080"/>
                        <a:pt x="0" y="2237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4506" y="2804"/>
                      </a:lnTo>
                      <a:cubicBezTo>
                        <a:pt x="4726" y="2804"/>
                        <a:pt x="4884" y="2647"/>
                        <a:pt x="4884" y="2458"/>
                      </a:cubicBezTo>
                      <a:cubicBezTo>
                        <a:pt x="4884" y="2237"/>
                        <a:pt x="4726" y="2080"/>
                        <a:pt x="4506" y="2080"/>
                      </a:cubicBezTo>
                      <a:lnTo>
                        <a:pt x="4317" y="2080"/>
                      </a:lnTo>
                      <a:lnTo>
                        <a:pt x="4569" y="1386"/>
                      </a:lnTo>
                      <a:cubicBezTo>
                        <a:pt x="4789" y="725"/>
                        <a:pt x="4285" y="0"/>
                        <a:pt x="35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2" name="Google Shape;9403;p73">
                  <a:extLst>
                    <a:ext uri="{FF2B5EF4-FFF2-40B4-BE49-F238E27FC236}">
                      <a16:creationId xmlns:a16="http://schemas.microsoft.com/office/drawing/2014/main" id="{B0A99FA1-8B8D-6B48-113B-FB133EF1581C}"/>
                    </a:ext>
                  </a:extLst>
                </p:cNvPr>
                <p:cNvSpPr/>
                <p:nvPr/>
              </p:nvSpPr>
              <p:spPr>
                <a:xfrm>
                  <a:off x="2819150" y="4180300"/>
                  <a:ext cx="192200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2836" extrusionOk="0">
                      <a:moveTo>
                        <a:pt x="1418" y="0"/>
                      </a:moveTo>
                      <a:cubicBezTo>
                        <a:pt x="1040" y="0"/>
                        <a:pt x="725" y="315"/>
                        <a:pt x="725" y="725"/>
                      </a:cubicBezTo>
                      <a:lnTo>
                        <a:pt x="725" y="1418"/>
                      </a:lnTo>
                      <a:cubicBezTo>
                        <a:pt x="316" y="1418"/>
                        <a:pt x="1" y="1733"/>
                        <a:pt x="1" y="2143"/>
                      </a:cubicBezTo>
                      <a:lnTo>
                        <a:pt x="1" y="2489"/>
                      </a:lnTo>
                      <a:cubicBezTo>
                        <a:pt x="1" y="2678"/>
                        <a:pt x="158" y="2836"/>
                        <a:pt x="379" y="2836"/>
                      </a:cubicBezTo>
                      <a:lnTo>
                        <a:pt x="7310" y="2836"/>
                      </a:lnTo>
                      <a:cubicBezTo>
                        <a:pt x="7530" y="2804"/>
                        <a:pt x="7688" y="2678"/>
                        <a:pt x="7688" y="2489"/>
                      </a:cubicBezTo>
                      <a:lnTo>
                        <a:pt x="7688" y="2143"/>
                      </a:lnTo>
                      <a:cubicBezTo>
                        <a:pt x="7688" y="1733"/>
                        <a:pt x="7373" y="1418"/>
                        <a:pt x="6995" y="1418"/>
                      </a:cubicBezTo>
                      <a:lnTo>
                        <a:pt x="6995" y="725"/>
                      </a:lnTo>
                      <a:cubicBezTo>
                        <a:pt x="6995" y="315"/>
                        <a:pt x="6680" y="0"/>
                        <a:pt x="62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3" name="Google Shape;9404;p73">
                  <a:extLst>
                    <a:ext uri="{FF2B5EF4-FFF2-40B4-BE49-F238E27FC236}">
                      <a16:creationId xmlns:a16="http://schemas.microsoft.com/office/drawing/2014/main" id="{CA318002-F839-B056-947C-BADBE9621506}"/>
                    </a:ext>
                  </a:extLst>
                </p:cNvPr>
                <p:cNvSpPr/>
                <p:nvPr/>
              </p:nvSpPr>
              <p:spPr>
                <a:xfrm>
                  <a:off x="2882950" y="3955025"/>
                  <a:ext cx="685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1419" extrusionOk="0">
                      <a:moveTo>
                        <a:pt x="1355" y="1"/>
                      </a:moveTo>
                      <a:cubicBezTo>
                        <a:pt x="1166" y="1"/>
                        <a:pt x="1009" y="158"/>
                        <a:pt x="1009" y="348"/>
                      </a:cubicBezTo>
                      <a:lnTo>
                        <a:pt x="1009" y="726"/>
                      </a:lnTo>
                      <a:cubicBezTo>
                        <a:pt x="568" y="820"/>
                        <a:pt x="221" y="1072"/>
                        <a:pt x="1" y="1419"/>
                      </a:cubicBezTo>
                      <a:lnTo>
                        <a:pt x="2742" y="1419"/>
                      </a:lnTo>
                      <a:cubicBezTo>
                        <a:pt x="2521" y="1104"/>
                        <a:pt x="2111" y="852"/>
                        <a:pt x="1733" y="726"/>
                      </a:cubicBezTo>
                      <a:lnTo>
                        <a:pt x="1733" y="348"/>
                      </a:lnTo>
                      <a:cubicBezTo>
                        <a:pt x="1670" y="158"/>
                        <a:pt x="1513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4" name="Google Shape;9405;p73">
                  <a:extLst>
                    <a:ext uri="{FF2B5EF4-FFF2-40B4-BE49-F238E27FC236}">
                      <a16:creationId xmlns:a16="http://schemas.microsoft.com/office/drawing/2014/main" id="{0E5F19B2-8574-9229-DF45-19720659BCC7}"/>
                    </a:ext>
                  </a:extLst>
                </p:cNvPr>
                <p:cNvSpPr/>
                <p:nvPr/>
              </p:nvSpPr>
              <p:spPr>
                <a:xfrm>
                  <a:off x="2856975" y="4093650"/>
                  <a:ext cx="11895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8" h="2805" extrusionOk="0">
                      <a:moveTo>
                        <a:pt x="473" y="1"/>
                      </a:moveTo>
                      <a:lnTo>
                        <a:pt x="0" y="2805"/>
                      </a:lnTo>
                      <a:lnTo>
                        <a:pt x="4757" y="2805"/>
                      </a:lnTo>
                      <a:lnTo>
                        <a:pt x="428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09" name="Google Shape;9406;p73">
                <a:extLst>
                  <a:ext uri="{FF2B5EF4-FFF2-40B4-BE49-F238E27FC236}">
                    <a16:creationId xmlns:a16="http://schemas.microsoft.com/office/drawing/2014/main" id="{871CBE50-1A22-E037-B246-0BAF9DD1F9F4}"/>
                  </a:ext>
                </a:extLst>
              </p:cNvPr>
              <p:cNvGrpSpPr/>
              <p:nvPr/>
            </p:nvGrpSpPr>
            <p:grpSpPr>
              <a:xfrm>
                <a:off x="7743692" y="3749212"/>
                <a:ext cx="499261" cy="497951"/>
                <a:chOff x="4629125" y="3235150"/>
                <a:chExt cx="295375" cy="294600"/>
              </a:xfrm>
              <a:grpFill/>
            </p:grpSpPr>
            <p:sp>
              <p:nvSpPr>
                <p:cNvPr id="17586" name="Google Shape;9407;p73">
                  <a:extLst>
                    <a:ext uri="{FF2B5EF4-FFF2-40B4-BE49-F238E27FC236}">
                      <a16:creationId xmlns:a16="http://schemas.microsoft.com/office/drawing/2014/main" id="{3543AA37-583C-0CF0-4B49-AC685A3CC28C}"/>
                    </a:ext>
                  </a:extLst>
                </p:cNvPr>
                <p:cNvSpPr/>
                <p:nvPr/>
              </p:nvSpPr>
              <p:spPr>
                <a:xfrm>
                  <a:off x="4696850" y="33911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64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7" name="Google Shape;9408;p73">
                  <a:extLst>
                    <a:ext uri="{FF2B5EF4-FFF2-40B4-BE49-F238E27FC236}">
                      <a16:creationId xmlns:a16="http://schemas.microsoft.com/office/drawing/2014/main" id="{751A7304-FB16-696C-88BB-2D8E7F01FC3D}"/>
                    </a:ext>
                  </a:extLst>
                </p:cNvPr>
                <p:cNvSpPr/>
                <p:nvPr/>
              </p:nvSpPr>
              <p:spPr>
                <a:xfrm>
                  <a:off x="4680300" y="3443875"/>
                  <a:ext cx="69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773" y="1387"/>
                      </a:lnTo>
                      <a:cubicBezTo>
                        <a:pt x="2773" y="630"/>
                        <a:pt x="2175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8" name="Google Shape;9409;p73">
                  <a:extLst>
                    <a:ext uri="{FF2B5EF4-FFF2-40B4-BE49-F238E27FC236}">
                      <a16:creationId xmlns:a16="http://schemas.microsoft.com/office/drawing/2014/main" id="{3EEBF074-F609-A403-0A01-40E4FE895FE8}"/>
                    </a:ext>
                  </a:extLst>
                </p:cNvPr>
                <p:cNvSpPr/>
                <p:nvPr/>
              </p:nvSpPr>
              <p:spPr>
                <a:xfrm>
                  <a:off x="4629125" y="3339900"/>
                  <a:ext cx="295375" cy="18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7594" extrusionOk="0">
                      <a:moveTo>
                        <a:pt x="10050" y="2080"/>
                      </a:moveTo>
                      <a:cubicBezTo>
                        <a:pt x="10239" y="2080"/>
                        <a:pt x="10397" y="2238"/>
                        <a:pt x="10397" y="2427"/>
                      </a:cubicBezTo>
                      <a:cubicBezTo>
                        <a:pt x="10397" y="2616"/>
                        <a:pt x="10239" y="2773"/>
                        <a:pt x="10050" y="2773"/>
                      </a:cubicBezTo>
                      <a:lnTo>
                        <a:pt x="6553" y="2773"/>
                      </a:lnTo>
                      <a:cubicBezTo>
                        <a:pt x="6333" y="2773"/>
                        <a:pt x="6175" y="2616"/>
                        <a:pt x="6175" y="2427"/>
                      </a:cubicBezTo>
                      <a:cubicBezTo>
                        <a:pt x="6175" y="2238"/>
                        <a:pt x="6333" y="2080"/>
                        <a:pt x="6553" y="2080"/>
                      </a:cubicBezTo>
                      <a:close/>
                      <a:moveTo>
                        <a:pt x="10050" y="3466"/>
                      </a:moveTo>
                      <a:cubicBezTo>
                        <a:pt x="10239" y="3466"/>
                        <a:pt x="10397" y="3624"/>
                        <a:pt x="10397" y="3813"/>
                      </a:cubicBezTo>
                      <a:cubicBezTo>
                        <a:pt x="10397" y="4002"/>
                        <a:pt x="10239" y="4159"/>
                        <a:pt x="10050" y="4159"/>
                      </a:cubicBezTo>
                      <a:lnTo>
                        <a:pt x="6553" y="4159"/>
                      </a:lnTo>
                      <a:cubicBezTo>
                        <a:pt x="6333" y="4159"/>
                        <a:pt x="6175" y="4002"/>
                        <a:pt x="6175" y="3813"/>
                      </a:cubicBezTo>
                      <a:cubicBezTo>
                        <a:pt x="6175" y="3624"/>
                        <a:pt x="6333" y="3466"/>
                        <a:pt x="6553" y="3466"/>
                      </a:cubicBezTo>
                      <a:close/>
                      <a:moveTo>
                        <a:pt x="10050" y="4821"/>
                      </a:moveTo>
                      <a:cubicBezTo>
                        <a:pt x="10239" y="4821"/>
                        <a:pt x="10397" y="4978"/>
                        <a:pt x="10397" y="5199"/>
                      </a:cubicBezTo>
                      <a:cubicBezTo>
                        <a:pt x="10397" y="5388"/>
                        <a:pt x="10239" y="5546"/>
                        <a:pt x="10050" y="5546"/>
                      </a:cubicBezTo>
                      <a:lnTo>
                        <a:pt x="6553" y="5546"/>
                      </a:lnTo>
                      <a:cubicBezTo>
                        <a:pt x="6333" y="5546"/>
                        <a:pt x="6175" y="5388"/>
                        <a:pt x="6175" y="5199"/>
                      </a:cubicBezTo>
                      <a:cubicBezTo>
                        <a:pt x="6175" y="4978"/>
                        <a:pt x="6333" y="4821"/>
                        <a:pt x="6553" y="4821"/>
                      </a:cubicBezTo>
                      <a:close/>
                      <a:moveTo>
                        <a:pt x="3403" y="1418"/>
                      </a:moveTo>
                      <a:cubicBezTo>
                        <a:pt x="4127" y="1418"/>
                        <a:pt x="4757" y="2049"/>
                        <a:pt x="4757" y="2773"/>
                      </a:cubicBezTo>
                      <a:cubicBezTo>
                        <a:pt x="4757" y="3151"/>
                        <a:pt x="4600" y="3498"/>
                        <a:pt x="4379" y="3718"/>
                      </a:cubicBezTo>
                      <a:cubicBezTo>
                        <a:pt x="5009" y="4065"/>
                        <a:pt x="5451" y="4758"/>
                        <a:pt x="5451" y="5546"/>
                      </a:cubicBezTo>
                      <a:lnTo>
                        <a:pt x="5451" y="5892"/>
                      </a:lnTo>
                      <a:lnTo>
                        <a:pt x="5514" y="5892"/>
                      </a:lnTo>
                      <a:cubicBezTo>
                        <a:pt x="5514" y="6081"/>
                        <a:pt x="5356" y="6239"/>
                        <a:pt x="5167" y="6239"/>
                      </a:cubicBezTo>
                      <a:lnTo>
                        <a:pt x="1701" y="6239"/>
                      </a:lnTo>
                      <a:cubicBezTo>
                        <a:pt x="1512" y="6239"/>
                        <a:pt x="1355" y="6081"/>
                        <a:pt x="1355" y="5892"/>
                      </a:cubicBezTo>
                      <a:lnTo>
                        <a:pt x="1355" y="5546"/>
                      </a:lnTo>
                      <a:cubicBezTo>
                        <a:pt x="1355" y="4758"/>
                        <a:pt x="1764" y="4096"/>
                        <a:pt x="2395" y="3718"/>
                      </a:cubicBezTo>
                      <a:cubicBezTo>
                        <a:pt x="2174" y="3498"/>
                        <a:pt x="2016" y="3151"/>
                        <a:pt x="2016" y="2773"/>
                      </a:cubicBezTo>
                      <a:cubicBezTo>
                        <a:pt x="2016" y="2049"/>
                        <a:pt x="2647" y="1418"/>
                        <a:pt x="3403" y="1418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6554"/>
                      </a:lnTo>
                      <a:cubicBezTo>
                        <a:pt x="0" y="7152"/>
                        <a:pt x="473" y="7593"/>
                        <a:pt x="1040" y="7593"/>
                      </a:cubicBezTo>
                      <a:lnTo>
                        <a:pt x="10806" y="7593"/>
                      </a:lnTo>
                      <a:cubicBezTo>
                        <a:pt x="11373" y="7593"/>
                        <a:pt x="11815" y="7121"/>
                        <a:pt x="11815" y="6554"/>
                      </a:cubicBezTo>
                      <a:lnTo>
                        <a:pt x="11815" y="1009"/>
                      </a:lnTo>
                      <a:cubicBezTo>
                        <a:pt x="11783" y="473"/>
                        <a:pt x="11310" y="1"/>
                        <a:pt x="10743" y="1"/>
                      </a:cubicBezTo>
                      <a:lnTo>
                        <a:pt x="7593" y="1"/>
                      </a:lnTo>
                      <a:lnTo>
                        <a:pt x="7593" y="347"/>
                      </a:lnTo>
                      <a:cubicBezTo>
                        <a:pt x="7593" y="946"/>
                        <a:pt x="7120" y="1355"/>
                        <a:pt x="6585" y="1355"/>
                      </a:cubicBezTo>
                      <a:lnTo>
                        <a:pt x="5198" y="1355"/>
                      </a:lnTo>
                      <a:cubicBezTo>
                        <a:pt x="4600" y="1355"/>
                        <a:pt x="4190" y="883"/>
                        <a:pt x="4190" y="347"/>
                      </a:cubicBezTo>
                      <a:lnTo>
                        <a:pt x="419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9" name="Google Shape;9410;p73">
                  <a:extLst>
                    <a:ext uri="{FF2B5EF4-FFF2-40B4-BE49-F238E27FC236}">
                      <a16:creationId xmlns:a16="http://schemas.microsoft.com/office/drawing/2014/main" id="{45E78B23-702F-30BF-1F0D-A3726ACCB546}"/>
                    </a:ext>
                  </a:extLst>
                </p:cNvPr>
                <p:cNvSpPr/>
                <p:nvPr/>
              </p:nvSpPr>
              <p:spPr>
                <a:xfrm>
                  <a:off x="4714975" y="32871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4"/>
                        <a:pt x="315" y="1419"/>
                        <a:pt x="693" y="1419"/>
                      </a:cubicBezTo>
                      <a:lnTo>
                        <a:pt x="1418" y="1419"/>
                      </a:lnTo>
                      <a:lnTo>
                        <a:pt x="1418" y="2458"/>
                      </a:lnTo>
                      <a:cubicBezTo>
                        <a:pt x="1386" y="2647"/>
                        <a:pt x="1544" y="2805"/>
                        <a:pt x="1733" y="2805"/>
                      </a:cubicBezTo>
                      <a:lnTo>
                        <a:pt x="3119" y="2805"/>
                      </a:lnTo>
                      <a:cubicBezTo>
                        <a:pt x="3308" y="2805"/>
                        <a:pt x="3466" y="2647"/>
                        <a:pt x="3466" y="2458"/>
                      </a:cubicBezTo>
                      <a:lnTo>
                        <a:pt x="3466" y="1419"/>
                      </a:lnTo>
                      <a:lnTo>
                        <a:pt x="4159" y="1419"/>
                      </a:lnTo>
                      <a:cubicBezTo>
                        <a:pt x="4568" y="1419"/>
                        <a:pt x="4883" y="1104"/>
                        <a:pt x="4883" y="725"/>
                      </a:cubicBezTo>
                      <a:cubicBezTo>
                        <a:pt x="4883" y="316"/>
                        <a:pt x="4568" y="1"/>
                        <a:pt x="415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0" name="Google Shape;9411;p73">
                  <a:extLst>
                    <a:ext uri="{FF2B5EF4-FFF2-40B4-BE49-F238E27FC236}">
                      <a16:creationId xmlns:a16="http://schemas.microsoft.com/office/drawing/2014/main" id="{2F08716E-9465-D9F8-06A9-F0AA8252315A}"/>
                    </a:ext>
                  </a:extLst>
                </p:cNvPr>
                <p:cNvSpPr/>
                <p:nvPr/>
              </p:nvSpPr>
              <p:spPr>
                <a:xfrm>
                  <a:off x="4732300" y="3235150"/>
                  <a:ext cx="866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419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lnTo>
                        <a:pt x="3466" y="1418"/>
                      </a:lnTo>
                      <a:lnTo>
                        <a:pt x="3466" y="347"/>
                      </a:lnTo>
                      <a:cubicBezTo>
                        <a:pt x="3466" y="158"/>
                        <a:pt x="3308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2" name="Google Shape;9412;p73">
                <a:extLst>
                  <a:ext uri="{FF2B5EF4-FFF2-40B4-BE49-F238E27FC236}">
                    <a16:creationId xmlns:a16="http://schemas.microsoft.com/office/drawing/2014/main" id="{365451BA-E846-9934-BED2-8228672F590F}"/>
                  </a:ext>
                </a:extLst>
              </p:cNvPr>
              <p:cNvGrpSpPr/>
              <p:nvPr/>
            </p:nvGrpSpPr>
            <p:grpSpPr>
              <a:xfrm>
                <a:off x="7743671" y="4378602"/>
                <a:ext cx="499303" cy="499261"/>
                <a:chOff x="4628325" y="3599825"/>
                <a:chExt cx="295400" cy="295375"/>
              </a:xfrm>
              <a:grpFill/>
            </p:grpSpPr>
            <p:sp>
              <p:nvSpPr>
                <p:cNvPr id="17574" name="Google Shape;9413;p73">
                  <a:extLst>
                    <a:ext uri="{FF2B5EF4-FFF2-40B4-BE49-F238E27FC236}">
                      <a16:creationId xmlns:a16="http://schemas.microsoft.com/office/drawing/2014/main" id="{209BAE0A-2C99-93E4-3BD4-78C91E52276B}"/>
                    </a:ext>
                  </a:extLst>
                </p:cNvPr>
                <p:cNvSpPr/>
                <p:nvPr/>
              </p:nvSpPr>
              <p:spPr>
                <a:xfrm>
                  <a:off x="4679525" y="3686450"/>
                  <a:ext cx="173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694" y="3466"/>
                      </a:lnTo>
                      <a:lnTo>
                        <a:pt x="6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5" name="Google Shape;9414;p73">
                  <a:extLst>
                    <a:ext uri="{FF2B5EF4-FFF2-40B4-BE49-F238E27FC236}">
                      <a16:creationId xmlns:a16="http://schemas.microsoft.com/office/drawing/2014/main" id="{C68C2759-A659-4F2D-04E7-DE9720FDE9AF}"/>
                    </a:ext>
                  </a:extLst>
                </p:cNvPr>
                <p:cNvSpPr/>
                <p:nvPr/>
              </p:nvSpPr>
              <p:spPr>
                <a:xfrm>
                  <a:off x="4854375" y="3686450"/>
                  <a:ext cx="181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3467" extrusionOk="0">
                      <a:moveTo>
                        <a:pt x="1" y="1"/>
                      </a:moveTo>
                      <a:lnTo>
                        <a:pt x="1" y="3466"/>
                      </a:lnTo>
                      <a:lnTo>
                        <a:pt x="725" y="3466"/>
                      </a:lnTo>
                      <a:lnTo>
                        <a:pt x="72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6" name="Google Shape;9415;p73">
                  <a:extLst>
                    <a:ext uri="{FF2B5EF4-FFF2-40B4-BE49-F238E27FC236}">
                      <a16:creationId xmlns:a16="http://schemas.microsoft.com/office/drawing/2014/main" id="{6DAE875E-C6A8-5179-C47B-B695A9E52B48}"/>
                    </a:ext>
                  </a:extLst>
                </p:cNvPr>
                <p:cNvSpPr/>
                <p:nvPr/>
              </p:nvSpPr>
              <p:spPr>
                <a:xfrm>
                  <a:off x="4679525" y="3790425"/>
                  <a:ext cx="173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694" y="4159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7" name="Google Shape;9416;p73">
                  <a:extLst>
                    <a:ext uri="{FF2B5EF4-FFF2-40B4-BE49-F238E27FC236}">
                      <a16:creationId xmlns:a16="http://schemas.microsoft.com/office/drawing/2014/main" id="{75816142-384D-F899-058F-963DF4A3D6C1}"/>
                    </a:ext>
                  </a:extLst>
                </p:cNvPr>
                <p:cNvSpPr/>
                <p:nvPr/>
              </p:nvSpPr>
              <p:spPr>
                <a:xfrm>
                  <a:off x="4854375" y="3790425"/>
                  <a:ext cx="181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4160" extrusionOk="0">
                      <a:moveTo>
                        <a:pt x="1" y="0"/>
                      </a:moveTo>
                      <a:lnTo>
                        <a:pt x="1" y="4159"/>
                      </a:lnTo>
                      <a:lnTo>
                        <a:pt x="725" y="4159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8" name="Google Shape;9417;p73">
                  <a:extLst>
                    <a:ext uri="{FF2B5EF4-FFF2-40B4-BE49-F238E27FC236}">
                      <a16:creationId xmlns:a16="http://schemas.microsoft.com/office/drawing/2014/main" id="{D3CB09C9-13C5-5968-C301-FB8A0C8A3AEE}"/>
                    </a:ext>
                  </a:extLst>
                </p:cNvPr>
                <p:cNvSpPr/>
                <p:nvPr/>
              </p:nvSpPr>
              <p:spPr>
                <a:xfrm>
                  <a:off x="4628325" y="3686450"/>
                  <a:ext cx="34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3467" extrusionOk="0">
                      <a:moveTo>
                        <a:pt x="1009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2049"/>
                      </a:lnTo>
                      <a:cubicBezTo>
                        <a:pt x="1" y="2427"/>
                        <a:pt x="158" y="2773"/>
                        <a:pt x="442" y="3025"/>
                      </a:cubicBezTo>
                      <a:cubicBezTo>
                        <a:pt x="662" y="3340"/>
                        <a:pt x="1009" y="3466"/>
                        <a:pt x="1387" y="3466"/>
                      </a:cubicBezTo>
                      <a:lnTo>
                        <a:pt x="138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9" name="Google Shape;9418;p73">
                  <a:extLst>
                    <a:ext uri="{FF2B5EF4-FFF2-40B4-BE49-F238E27FC236}">
                      <a16:creationId xmlns:a16="http://schemas.microsoft.com/office/drawing/2014/main" id="{4C408F22-2649-AD07-00AF-474CA64AC285}"/>
                    </a:ext>
                  </a:extLst>
                </p:cNvPr>
                <p:cNvSpPr/>
                <p:nvPr/>
              </p:nvSpPr>
              <p:spPr>
                <a:xfrm>
                  <a:off x="4714975" y="3686450"/>
                  <a:ext cx="1221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4883" y="3466"/>
                      </a:lnTo>
                      <a:lnTo>
                        <a:pt x="488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0" name="Google Shape;9419;p73">
                  <a:extLst>
                    <a:ext uri="{FF2B5EF4-FFF2-40B4-BE49-F238E27FC236}">
                      <a16:creationId xmlns:a16="http://schemas.microsoft.com/office/drawing/2014/main" id="{A909F068-FEB1-2DBB-58A4-1086B7FC9F2C}"/>
                    </a:ext>
                  </a:extLst>
                </p:cNvPr>
                <p:cNvSpPr/>
                <p:nvPr/>
              </p:nvSpPr>
              <p:spPr>
                <a:xfrm>
                  <a:off x="4889025" y="3777825"/>
                  <a:ext cx="34700" cy="1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4695" extrusionOk="0">
                      <a:moveTo>
                        <a:pt x="1387" y="0"/>
                      </a:moveTo>
                      <a:cubicBezTo>
                        <a:pt x="977" y="315"/>
                        <a:pt x="505" y="504"/>
                        <a:pt x="1" y="504"/>
                      </a:cubicBezTo>
                      <a:lnTo>
                        <a:pt x="1" y="4695"/>
                      </a:lnTo>
                      <a:lnTo>
                        <a:pt x="347" y="4695"/>
                      </a:lnTo>
                      <a:cubicBezTo>
                        <a:pt x="946" y="4695"/>
                        <a:pt x="1387" y="4222"/>
                        <a:pt x="1387" y="3655"/>
                      </a:cubicBez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1" name="Google Shape;9420;p73">
                  <a:extLst>
                    <a:ext uri="{FF2B5EF4-FFF2-40B4-BE49-F238E27FC236}">
                      <a16:creationId xmlns:a16="http://schemas.microsoft.com/office/drawing/2014/main" id="{1D3BFB6C-70A8-2CC5-E779-C2F5F4C63D4C}"/>
                    </a:ext>
                  </a:extLst>
                </p:cNvPr>
                <p:cNvSpPr/>
                <p:nvPr/>
              </p:nvSpPr>
              <p:spPr>
                <a:xfrm>
                  <a:off x="4628325" y="3777825"/>
                  <a:ext cx="3467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4664" extrusionOk="0">
                      <a:moveTo>
                        <a:pt x="1" y="0"/>
                      </a:moveTo>
                      <a:lnTo>
                        <a:pt x="1" y="3655"/>
                      </a:lnTo>
                      <a:cubicBezTo>
                        <a:pt x="1" y="4222"/>
                        <a:pt x="442" y="4663"/>
                        <a:pt x="1009" y="4663"/>
                      </a:cubicBezTo>
                      <a:lnTo>
                        <a:pt x="1387" y="4663"/>
                      </a:lnTo>
                      <a:lnTo>
                        <a:pt x="1387" y="504"/>
                      </a:lnTo>
                      <a:cubicBezTo>
                        <a:pt x="851" y="504"/>
                        <a:pt x="379" y="31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2" name="Google Shape;9421;p73">
                  <a:extLst>
                    <a:ext uri="{FF2B5EF4-FFF2-40B4-BE49-F238E27FC236}">
                      <a16:creationId xmlns:a16="http://schemas.microsoft.com/office/drawing/2014/main" id="{A658E1BC-9DE2-27B8-C83F-B1706847E3E8}"/>
                    </a:ext>
                  </a:extLst>
                </p:cNvPr>
                <p:cNvSpPr/>
                <p:nvPr/>
              </p:nvSpPr>
              <p:spPr>
                <a:xfrm>
                  <a:off x="4766950" y="37904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1" y="0"/>
                      </a:moveTo>
                      <a:lnTo>
                        <a:pt x="1" y="347"/>
                      </a:lnTo>
                      <a:cubicBezTo>
                        <a:pt x="1" y="568"/>
                        <a:pt x="158" y="725"/>
                        <a:pt x="347" y="725"/>
                      </a:cubicBezTo>
                      <a:cubicBezTo>
                        <a:pt x="568" y="725"/>
                        <a:pt x="694" y="568"/>
                        <a:pt x="694" y="347"/>
                      </a:cubicBez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3" name="Google Shape;9422;p73">
                  <a:extLst>
                    <a:ext uri="{FF2B5EF4-FFF2-40B4-BE49-F238E27FC236}">
                      <a16:creationId xmlns:a16="http://schemas.microsoft.com/office/drawing/2014/main" id="{846A7FF2-ACB0-D400-1E5E-CC355664392D}"/>
                    </a:ext>
                  </a:extLst>
                </p:cNvPr>
                <p:cNvSpPr/>
                <p:nvPr/>
              </p:nvSpPr>
              <p:spPr>
                <a:xfrm>
                  <a:off x="4889025" y="3686450"/>
                  <a:ext cx="347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3467" extrusionOk="0">
                      <a:moveTo>
                        <a:pt x="1" y="1"/>
                      </a:moveTo>
                      <a:lnTo>
                        <a:pt x="1" y="3466"/>
                      </a:lnTo>
                      <a:cubicBezTo>
                        <a:pt x="347" y="3466"/>
                        <a:pt x="662" y="3340"/>
                        <a:pt x="946" y="3088"/>
                      </a:cubicBezTo>
                      <a:cubicBezTo>
                        <a:pt x="1229" y="2836"/>
                        <a:pt x="1387" y="2458"/>
                        <a:pt x="1387" y="2080"/>
                      </a:cubicBezTo>
                      <a:lnTo>
                        <a:pt x="1387" y="1040"/>
                      </a:lnTo>
                      <a:cubicBezTo>
                        <a:pt x="1387" y="442"/>
                        <a:pt x="91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4" name="Google Shape;9423;p73">
                  <a:extLst>
                    <a:ext uri="{FF2B5EF4-FFF2-40B4-BE49-F238E27FC236}">
                      <a16:creationId xmlns:a16="http://schemas.microsoft.com/office/drawing/2014/main" id="{E6DDD124-976D-1F6C-AF77-F6AF72684250}"/>
                    </a:ext>
                  </a:extLst>
                </p:cNvPr>
                <p:cNvSpPr/>
                <p:nvPr/>
              </p:nvSpPr>
              <p:spPr>
                <a:xfrm>
                  <a:off x="4714975" y="3790425"/>
                  <a:ext cx="1221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4883" y="4159"/>
                      </a:lnTo>
                      <a:lnTo>
                        <a:pt x="4883" y="0"/>
                      </a:lnTo>
                      <a:lnTo>
                        <a:pt x="3466" y="0"/>
                      </a:lnTo>
                      <a:lnTo>
                        <a:pt x="3466" y="347"/>
                      </a:lnTo>
                      <a:cubicBezTo>
                        <a:pt x="3466" y="946"/>
                        <a:pt x="2993" y="1387"/>
                        <a:pt x="2426" y="1387"/>
                      </a:cubicBezTo>
                      <a:cubicBezTo>
                        <a:pt x="1827" y="1387"/>
                        <a:pt x="1418" y="914"/>
                        <a:pt x="1418" y="347"/>
                      </a:cubicBez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5" name="Google Shape;9424;p73">
                  <a:extLst>
                    <a:ext uri="{FF2B5EF4-FFF2-40B4-BE49-F238E27FC236}">
                      <a16:creationId xmlns:a16="http://schemas.microsoft.com/office/drawing/2014/main" id="{9882AE84-2CF9-3B86-5939-D3B4F16BC5C7}"/>
                    </a:ext>
                  </a:extLst>
                </p:cNvPr>
                <p:cNvSpPr/>
                <p:nvPr/>
              </p:nvSpPr>
              <p:spPr>
                <a:xfrm>
                  <a:off x="4714175" y="3599825"/>
                  <a:ext cx="12210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77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lnTo>
                        <a:pt x="1" y="2773"/>
                      </a:lnTo>
                      <a:lnTo>
                        <a:pt x="1355" y="2773"/>
                      </a:lnTo>
                      <a:lnTo>
                        <a:pt x="1355" y="2426"/>
                      </a:lnTo>
                      <a:cubicBezTo>
                        <a:pt x="1355" y="1828"/>
                        <a:pt x="1828" y="1418"/>
                        <a:pt x="2395" y="1418"/>
                      </a:cubicBezTo>
                      <a:cubicBezTo>
                        <a:pt x="2994" y="1418"/>
                        <a:pt x="3403" y="1891"/>
                        <a:pt x="3403" y="2426"/>
                      </a:cubicBezTo>
                      <a:lnTo>
                        <a:pt x="3403" y="2773"/>
                      </a:lnTo>
                      <a:lnTo>
                        <a:pt x="4884" y="2773"/>
                      </a:lnTo>
                      <a:lnTo>
                        <a:pt x="4884" y="2426"/>
                      </a:ln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3" name="Google Shape;9425;p73">
                <a:extLst>
                  <a:ext uri="{FF2B5EF4-FFF2-40B4-BE49-F238E27FC236}">
                    <a16:creationId xmlns:a16="http://schemas.microsoft.com/office/drawing/2014/main" id="{CA9FF8C8-5FD8-CD69-D904-CB5DD56DA91D}"/>
                  </a:ext>
                </a:extLst>
              </p:cNvPr>
              <p:cNvGrpSpPr/>
              <p:nvPr/>
            </p:nvGrpSpPr>
            <p:grpSpPr>
              <a:xfrm>
                <a:off x="7773631" y="4984646"/>
                <a:ext cx="439383" cy="500612"/>
                <a:chOff x="4645650" y="3962900"/>
                <a:chExt cx="259950" cy="296175"/>
              </a:xfrm>
              <a:grpFill/>
            </p:grpSpPr>
            <p:sp>
              <p:nvSpPr>
                <p:cNvPr id="17568" name="Google Shape;9426;p73">
                  <a:extLst>
                    <a:ext uri="{FF2B5EF4-FFF2-40B4-BE49-F238E27FC236}">
                      <a16:creationId xmlns:a16="http://schemas.microsoft.com/office/drawing/2014/main" id="{5FCC2BB8-FE8E-D49F-6844-9563A945476D}"/>
                    </a:ext>
                  </a:extLst>
                </p:cNvPr>
                <p:cNvSpPr/>
                <p:nvPr/>
              </p:nvSpPr>
              <p:spPr>
                <a:xfrm>
                  <a:off x="4853600" y="4155100"/>
                  <a:ext cx="52000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159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1733" y="4159"/>
                      </a:lnTo>
                      <a:cubicBezTo>
                        <a:pt x="1922" y="4159"/>
                        <a:pt x="2079" y="4001"/>
                        <a:pt x="2079" y="3812"/>
                      </a:cubicBezTo>
                      <a:lnTo>
                        <a:pt x="2079" y="1733"/>
                      </a:lnTo>
                      <a:cubicBezTo>
                        <a:pt x="2079" y="788"/>
                        <a:pt x="1292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9" name="Google Shape;9427;p73">
                  <a:extLst>
                    <a:ext uri="{FF2B5EF4-FFF2-40B4-BE49-F238E27FC236}">
                      <a16:creationId xmlns:a16="http://schemas.microsoft.com/office/drawing/2014/main" id="{909913F7-7A29-381D-BE3F-C7A8D813922E}"/>
                    </a:ext>
                  </a:extLst>
                </p:cNvPr>
                <p:cNvSpPr/>
                <p:nvPr/>
              </p:nvSpPr>
              <p:spPr>
                <a:xfrm>
                  <a:off x="4714975" y="4155100"/>
                  <a:ext cx="121300" cy="5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2025" extrusionOk="0">
                      <a:moveTo>
                        <a:pt x="0" y="0"/>
                      </a:moveTo>
                      <a:lnTo>
                        <a:pt x="0" y="1481"/>
                      </a:lnTo>
                      <a:cubicBezTo>
                        <a:pt x="772" y="1843"/>
                        <a:pt x="1599" y="2024"/>
                        <a:pt x="2426" y="2024"/>
                      </a:cubicBezTo>
                      <a:cubicBezTo>
                        <a:pt x="3253" y="2024"/>
                        <a:pt x="4080" y="1843"/>
                        <a:pt x="4852" y="1481"/>
                      </a:cubicBezTo>
                      <a:lnTo>
                        <a:pt x="4852" y="0"/>
                      </a:lnTo>
                      <a:lnTo>
                        <a:pt x="4789" y="0"/>
                      </a:lnTo>
                      <a:cubicBezTo>
                        <a:pt x="4348" y="410"/>
                        <a:pt x="3781" y="693"/>
                        <a:pt x="3119" y="693"/>
                      </a:cubicBezTo>
                      <a:lnTo>
                        <a:pt x="1733" y="693"/>
                      </a:lnTo>
                      <a:cubicBezTo>
                        <a:pt x="1071" y="693"/>
                        <a:pt x="473" y="410"/>
                        <a:pt x="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0" name="Google Shape;9428;p73">
                  <a:extLst>
                    <a:ext uri="{FF2B5EF4-FFF2-40B4-BE49-F238E27FC236}">
                      <a16:creationId xmlns:a16="http://schemas.microsoft.com/office/drawing/2014/main" id="{51A808E4-A639-DA3D-A654-F23829E9B70F}"/>
                    </a:ext>
                  </a:extLst>
                </p:cNvPr>
                <p:cNvSpPr/>
                <p:nvPr/>
              </p:nvSpPr>
              <p:spPr>
                <a:xfrm>
                  <a:off x="4714975" y="4211025"/>
                  <a:ext cx="121300" cy="4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1922" extrusionOk="0">
                      <a:moveTo>
                        <a:pt x="0" y="0"/>
                      </a:moveTo>
                      <a:lnTo>
                        <a:pt x="0" y="1922"/>
                      </a:lnTo>
                      <a:lnTo>
                        <a:pt x="4852" y="1922"/>
                      </a:lnTo>
                      <a:lnTo>
                        <a:pt x="4852" y="0"/>
                      </a:lnTo>
                      <a:cubicBezTo>
                        <a:pt x="4080" y="315"/>
                        <a:pt x="3253" y="473"/>
                        <a:pt x="2426" y="473"/>
                      </a:cubicBezTo>
                      <a:cubicBezTo>
                        <a:pt x="1599" y="473"/>
                        <a:pt x="772" y="315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1" name="Google Shape;9429;p73">
                  <a:extLst>
                    <a:ext uri="{FF2B5EF4-FFF2-40B4-BE49-F238E27FC236}">
                      <a16:creationId xmlns:a16="http://schemas.microsoft.com/office/drawing/2014/main" id="{AAD9F809-EFB2-F088-BBEC-277661503745}"/>
                    </a:ext>
                  </a:extLst>
                </p:cNvPr>
                <p:cNvSpPr/>
                <p:nvPr/>
              </p:nvSpPr>
              <p:spPr>
                <a:xfrm>
                  <a:off x="4645650" y="4154300"/>
                  <a:ext cx="520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4191" extrusionOk="0">
                      <a:moveTo>
                        <a:pt x="1734" y="1"/>
                      </a:moveTo>
                      <a:cubicBezTo>
                        <a:pt x="757" y="32"/>
                        <a:pt x="1" y="757"/>
                        <a:pt x="1" y="1765"/>
                      </a:cubicBezTo>
                      <a:lnTo>
                        <a:pt x="1" y="3844"/>
                      </a:lnTo>
                      <a:cubicBezTo>
                        <a:pt x="1" y="4033"/>
                        <a:pt x="158" y="4191"/>
                        <a:pt x="379" y="4191"/>
                      </a:cubicBezTo>
                      <a:lnTo>
                        <a:pt x="2080" y="4191"/>
                      </a:ln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2" name="Google Shape;9430;p73">
                  <a:extLst>
                    <a:ext uri="{FF2B5EF4-FFF2-40B4-BE49-F238E27FC236}">
                      <a16:creationId xmlns:a16="http://schemas.microsoft.com/office/drawing/2014/main" id="{F20FE083-6335-F04E-0FA3-3CA3D403483A}"/>
                    </a:ext>
                  </a:extLst>
                </p:cNvPr>
                <p:cNvSpPr/>
                <p:nvPr/>
              </p:nvSpPr>
              <p:spPr>
                <a:xfrm>
                  <a:off x="4722850" y="4049550"/>
                  <a:ext cx="103975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223" extrusionOk="0">
                      <a:moveTo>
                        <a:pt x="2080" y="1"/>
                      </a:moveTo>
                      <a:cubicBezTo>
                        <a:pt x="1765" y="442"/>
                        <a:pt x="1260" y="694"/>
                        <a:pt x="693" y="694"/>
                      </a:cubicBezTo>
                      <a:lnTo>
                        <a:pt x="0" y="694"/>
                      </a:lnTo>
                      <a:lnTo>
                        <a:pt x="0" y="3498"/>
                      </a:lnTo>
                      <a:cubicBezTo>
                        <a:pt x="347" y="3939"/>
                        <a:pt x="851" y="4222"/>
                        <a:pt x="1418" y="4222"/>
                      </a:cubicBezTo>
                      <a:lnTo>
                        <a:pt x="2804" y="4222"/>
                      </a:lnTo>
                      <a:cubicBezTo>
                        <a:pt x="3340" y="4222"/>
                        <a:pt x="3844" y="3939"/>
                        <a:pt x="4159" y="3498"/>
                      </a:cubicBezTo>
                      <a:lnTo>
                        <a:pt x="4159" y="694"/>
                      </a:lnTo>
                      <a:lnTo>
                        <a:pt x="3466" y="694"/>
                      </a:lnTo>
                      <a:cubicBezTo>
                        <a:pt x="2899" y="694"/>
                        <a:pt x="2395" y="442"/>
                        <a:pt x="208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3" name="Google Shape;9431;p73">
                  <a:extLst>
                    <a:ext uri="{FF2B5EF4-FFF2-40B4-BE49-F238E27FC236}">
                      <a16:creationId xmlns:a16="http://schemas.microsoft.com/office/drawing/2014/main" id="{B74C58FC-8B62-A93C-3B11-AB80C294B175}"/>
                    </a:ext>
                  </a:extLst>
                </p:cNvPr>
                <p:cNvSpPr/>
                <p:nvPr/>
              </p:nvSpPr>
              <p:spPr>
                <a:xfrm>
                  <a:off x="4678725" y="3962900"/>
                  <a:ext cx="1906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6" h="6964" extrusionOk="0">
                      <a:moveTo>
                        <a:pt x="3813" y="1"/>
                      </a:moveTo>
                      <a:cubicBezTo>
                        <a:pt x="1734" y="1"/>
                        <a:pt x="1" y="1702"/>
                        <a:pt x="1" y="3813"/>
                      </a:cubicBezTo>
                      <a:lnTo>
                        <a:pt x="1" y="5955"/>
                      </a:lnTo>
                      <a:lnTo>
                        <a:pt x="64" y="5955"/>
                      </a:lnTo>
                      <a:cubicBezTo>
                        <a:pt x="64" y="6522"/>
                        <a:pt x="537" y="6964"/>
                        <a:pt x="1104" y="6964"/>
                      </a:cubicBezTo>
                      <a:lnTo>
                        <a:pt x="1104" y="3813"/>
                      </a:lnTo>
                      <a:cubicBezTo>
                        <a:pt x="1104" y="3624"/>
                        <a:pt x="1261" y="3467"/>
                        <a:pt x="1450" y="3467"/>
                      </a:cubicBezTo>
                      <a:lnTo>
                        <a:pt x="2458" y="3467"/>
                      </a:lnTo>
                      <a:cubicBezTo>
                        <a:pt x="3057" y="3467"/>
                        <a:pt x="3498" y="2994"/>
                        <a:pt x="3498" y="2427"/>
                      </a:cubicBezTo>
                      <a:lnTo>
                        <a:pt x="3498" y="1734"/>
                      </a:lnTo>
                      <a:cubicBezTo>
                        <a:pt x="3498" y="1545"/>
                        <a:pt x="3656" y="1387"/>
                        <a:pt x="3845" y="1387"/>
                      </a:cubicBezTo>
                      <a:cubicBezTo>
                        <a:pt x="4034" y="1387"/>
                        <a:pt x="4191" y="1545"/>
                        <a:pt x="4191" y="1734"/>
                      </a:cubicBezTo>
                      <a:lnTo>
                        <a:pt x="4191" y="2427"/>
                      </a:lnTo>
                      <a:cubicBezTo>
                        <a:pt x="4191" y="3025"/>
                        <a:pt x="4664" y="3467"/>
                        <a:pt x="5231" y="3467"/>
                      </a:cubicBezTo>
                      <a:lnTo>
                        <a:pt x="6239" y="3467"/>
                      </a:lnTo>
                      <a:cubicBezTo>
                        <a:pt x="6459" y="3467"/>
                        <a:pt x="6617" y="3624"/>
                        <a:pt x="6617" y="3813"/>
                      </a:cubicBezTo>
                      <a:lnTo>
                        <a:pt x="6617" y="6964"/>
                      </a:lnTo>
                      <a:cubicBezTo>
                        <a:pt x="7184" y="6964"/>
                        <a:pt x="7625" y="6491"/>
                        <a:pt x="7625" y="5955"/>
                      </a:cubicBezTo>
                      <a:lnTo>
                        <a:pt x="7625" y="3813"/>
                      </a:lnTo>
                      <a:cubicBezTo>
                        <a:pt x="7625" y="1734"/>
                        <a:pt x="5924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4" name="Google Shape;9432;p73">
                <a:extLst>
                  <a:ext uri="{FF2B5EF4-FFF2-40B4-BE49-F238E27FC236}">
                    <a16:creationId xmlns:a16="http://schemas.microsoft.com/office/drawing/2014/main" id="{8FE7A288-1F55-37A0-DD67-99C1A7C90108}"/>
                  </a:ext>
                </a:extLst>
              </p:cNvPr>
              <p:cNvGrpSpPr/>
              <p:nvPr/>
            </p:nvGrpSpPr>
            <p:grpSpPr>
              <a:xfrm>
                <a:off x="10280367" y="4379278"/>
                <a:ext cx="499261" cy="497908"/>
                <a:chOff x="6143725" y="3582500"/>
                <a:chExt cx="295375" cy="294575"/>
              </a:xfrm>
              <a:grpFill/>
            </p:grpSpPr>
            <p:sp>
              <p:nvSpPr>
                <p:cNvPr id="17561" name="Google Shape;9433;p73">
                  <a:extLst>
                    <a:ext uri="{FF2B5EF4-FFF2-40B4-BE49-F238E27FC236}">
                      <a16:creationId xmlns:a16="http://schemas.microsoft.com/office/drawing/2014/main" id="{72C0D6E0-2DCB-AD7E-B5CD-3E07FE38565A}"/>
                    </a:ext>
                  </a:extLst>
                </p:cNvPr>
                <p:cNvSpPr/>
                <p:nvPr/>
              </p:nvSpPr>
              <p:spPr>
                <a:xfrm>
                  <a:off x="6143725" y="3720325"/>
                  <a:ext cx="295375" cy="15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6270" extrusionOk="0">
                      <a:moveTo>
                        <a:pt x="7309" y="1418"/>
                      </a:moveTo>
                      <a:cubicBezTo>
                        <a:pt x="7908" y="1418"/>
                        <a:pt x="8349" y="1891"/>
                        <a:pt x="8349" y="2458"/>
                      </a:cubicBezTo>
                      <a:cubicBezTo>
                        <a:pt x="8349" y="2993"/>
                        <a:pt x="7845" y="3466"/>
                        <a:pt x="7309" y="3466"/>
                      </a:cubicBezTo>
                      <a:lnTo>
                        <a:pt x="4474" y="3466"/>
                      </a:lnTo>
                      <a:cubicBezTo>
                        <a:pt x="3875" y="3466"/>
                        <a:pt x="3434" y="2993"/>
                        <a:pt x="3434" y="2458"/>
                      </a:cubicBezTo>
                      <a:cubicBezTo>
                        <a:pt x="3434" y="1859"/>
                        <a:pt x="3907" y="1418"/>
                        <a:pt x="4474" y="1418"/>
                      </a:cubicBezTo>
                      <a:close/>
                      <a:moveTo>
                        <a:pt x="1008" y="1"/>
                      </a:moveTo>
                      <a:cubicBezTo>
                        <a:pt x="410" y="1"/>
                        <a:pt x="0" y="473"/>
                        <a:pt x="0" y="1040"/>
                      </a:cubicBezTo>
                      <a:lnTo>
                        <a:pt x="0" y="5262"/>
                      </a:lnTo>
                      <a:cubicBezTo>
                        <a:pt x="0" y="5829"/>
                        <a:pt x="473" y="6270"/>
                        <a:pt x="1008" y="6270"/>
                      </a:cubicBezTo>
                      <a:lnTo>
                        <a:pt x="10775" y="6270"/>
                      </a:lnTo>
                      <a:cubicBezTo>
                        <a:pt x="11373" y="6270"/>
                        <a:pt x="11815" y="5797"/>
                        <a:pt x="11815" y="5262"/>
                      </a:cubicBezTo>
                      <a:lnTo>
                        <a:pt x="11815" y="1040"/>
                      </a:lnTo>
                      <a:cubicBezTo>
                        <a:pt x="11783" y="473"/>
                        <a:pt x="11342" y="1"/>
                        <a:pt x="107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2" name="Google Shape;9434;p73">
                  <a:extLst>
                    <a:ext uri="{FF2B5EF4-FFF2-40B4-BE49-F238E27FC236}">
                      <a16:creationId xmlns:a16="http://schemas.microsoft.com/office/drawing/2014/main" id="{33655F89-2388-42FB-2BFA-166A3AB855B4}"/>
                    </a:ext>
                  </a:extLst>
                </p:cNvPr>
                <p:cNvSpPr/>
                <p:nvPr/>
              </p:nvSpPr>
              <p:spPr>
                <a:xfrm>
                  <a:off x="6246900" y="3773100"/>
                  <a:ext cx="882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94" extrusionOk="0">
                      <a:moveTo>
                        <a:pt x="347" y="0"/>
                      </a:moveTo>
                      <a:cubicBezTo>
                        <a:pt x="158" y="0"/>
                        <a:pt x="0" y="126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82" y="693"/>
                      </a:lnTo>
                      <a:cubicBezTo>
                        <a:pt x="3371" y="693"/>
                        <a:pt x="3529" y="536"/>
                        <a:pt x="3529" y="347"/>
                      </a:cubicBezTo>
                      <a:cubicBezTo>
                        <a:pt x="3529" y="126"/>
                        <a:pt x="3371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3" name="Google Shape;9435;p73">
                  <a:extLst>
                    <a:ext uri="{FF2B5EF4-FFF2-40B4-BE49-F238E27FC236}">
                      <a16:creationId xmlns:a16="http://schemas.microsoft.com/office/drawing/2014/main" id="{52E6953E-BDCD-8431-F6DC-D7931CA3022E}"/>
                    </a:ext>
                  </a:extLst>
                </p:cNvPr>
                <p:cNvSpPr/>
                <p:nvPr/>
              </p:nvSpPr>
              <p:spPr>
                <a:xfrm>
                  <a:off x="6161050" y="3582500"/>
                  <a:ext cx="866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387" extrusionOk="0">
                      <a:moveTo>
                        <a:pt x="1008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3466" y="1386"/>
                      </a:lnTo>
                      <a:lnTo>
                        <a:pt x="3466" y="1040"/>
                      </a:lnTo>
                      <a:lnTo>
                        <a:pt x="3434" y="1040"/>
                      </a:lnTo>
                      <a:cubicBezTo>
                        <a:pt x="3434" y="441"/>
                        <a:pt x="2962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4" name="Google Shape;9436;p73">
                  <a:extLst>
                    <a:ext uri="{FF2B5EF4-FFF2-40B4-BE49-F238E27FC236}">
                      <a16:creationId xmlns:a16="http://schemas.microsoft.com/office/drawing/2014/main" id="{AC78BBB0-39F8-99D3-9EDB-1DDC9DD4C409}"/>
                    </a:ext>
                  </a:extLst>
                </p:cNvPr>
                <p:cNvSpPr/>
                <p:nvPr/>
              </p:nvSpPr>
              <p:spPr>
                <a:xfrm>
                  <a:off x="6160250" y="3633675"/>
                  <a:ext cx="866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4" extrusionOk="0">
                      <a:moveTo>
                        <a:pt x="2112" y="726"/>
                      </a:moveTo>
                      <a:cubicBezTo>
                        <a:pt x="2332" y="726"/>
                        <a:pt x="2458" y="883"/>
                        <a:pt x="2458" y="1072"/>
                      </a:cubicBezTo>
                      <a:cubicBezTo>
                        <a:pt x="2458" y="1261"/>
                        <a:pt x="2332" y="1419"/>
                        <a:pt x="2112" y="1419"/>
                      </a:cubicBezTo>
                      <a:lnTo>
                        <a:pt x="1419" y="1419"/>
                      </a:lnTo>
                      <a:cubicBezTo>
                        <a:pt x="1230" y="1419"/>
                        <a:pt x="1072" y="1261"/>
                        <a:pt x="1072" y="1072"/>
                      </a:cubicBezTo>
                      <a:cubicBezTo>
                        <a:pt x="1072" y="883"/>
                        <a:pt x="1230" y="726"/>
                        <a:pt x="1419" y="726"/>
                      </a:cubicBezTo>
                      <a:close/>
                      <a:moveTo>
                        <a:pt x="1" y="1"/>
                      </a:move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5" name="Google Shape;9437;p73">
                  <a:extLst>
                    <a:ext uri="{FF2B5EF4-FFF2-40B4-BE49-F238E27FC236}">
                      <a16:creationId xmlns:a16="http://schemas.microsoft.com/office/drawing/2014/main" id="{F8B21E28-2094-9FE4-C580-E5A286240D67}"/>
                    </a:ext>
                  </a:extLst>
                </p:cNvPr>
                <p:cNvSpPr/>
                <p:nvPr/>
              </p:nvSpPr>
              <p:spPr>
                <a:xfrm>
                  <a:off x="6336675" y="3599025"/>
                  <a:ext cx="858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5" h="2774" extrusionOk="0">
                      <a:moveTo>
                        <a:pt x="1986" y="1387"/>
                      </a:moveTo>
                      <a:cubicBezTo>
                        <a:pt x="2206" y="1387"/>
                        <a:pt x="2364" y="1545"/>
                        <a:pt x="2364" y="1765"/>
                      </a:cubicBezTo>
                      <a:cubicBezTo>
                        <a:pt x="2364" y="1954"/>
                        <a:pt x="2206" y="2112"/>
                        <a:pt x="1986" y="2112"/>
                      </a:cubicBezTo>
                      <a:lnTo>
                        <a:pt x="1293" y="2112"/>
                      </a:lnTo>
                      <a:cubicBezTo>
                        <a:pt x="1104" y="2112"/>
                        <a:pt x="946" y="1954"/>
                        <a:pt x="946" y="1765"/>
                      </a:cubicBezTo>
                      <a:cubicBezTo>
                        <a:pt x="946" y="1545"/>
                        <a:pt x="1104" y="1387"/>
                        <a:pt x="1293" y="1387"/>
                      </a:cubicBezTo>
                      <a:close/>
                      <a:moveTo>
                        <a:pt x="1009" y="1"/>
                      </a:moveTo>
                      <a:cubicBezTo>
                        <a:pt x="410" y="1"/>
                        <a:pt x="1" y="473"/>
                        <a:pt x="1" y="1040"/>
                      </a:cubicBezTo>
                      <a:lnTo>
                        <a:pt x="1" y="2773"/>
                      </a:lnTo>
                      <a:lnTo>
                        <a:pt x="3435" y="2773"/>
                      </a:lnTo>
                      <a:lnTo>
                        <a:pt x="3435" y="1040"/>
                      </a:lnTo>
                      <a:lnTo>
                        <a:pt x="3403" y="1040"/>
                      </a:lnTo>
                      <a:cubicBezTo>
                        <a:pt x="3403" y="442"/>
                        <a:pt x="2931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6" name="Google Shape;9438;p73">
                  <a:extLst>
                    <a:ext uri="{FF2B5EF4-FFF2-40B4-BE49-F238E27FC236}">
                      <a16:creationId xmlns:a16="http://schemas.microsoft.com/office/drawing/2014/main" id="{D11781E8-C313-914B-E0E1-FA7EFC88CDE5}"/>
                    </a:ext>
                  </a:extLst>
                </p:cNvPr>
                <p:cNvSpPr/>
                <p:nvPr/>
              </p:nvSpPr>
              <p:spPr>
                <a:xfrm>
                  <a:off x="6335100" y="3686450"/>
                  <a:ext cx="866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3466" y="694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7" name="Google Shape;9439;p73">
                  <a:extLst>
                    <a:ext uri="{FF2B5EF4-FFF2-40B4-BE49-F238E27FC236}">
                      <a16:creationId xmlns:a16="http://schemas.microsoft.com/office/drawing/2014/main" id="{68D33169-8CDB-5828-08EF-4F808ADA2296}"/>
                    </a:ext>
                  </a:extLst>
                </p:cNvPr>
                <p:cNvSpPr/>
                <p:nvPr/>
              </p:nvSpPr>
              <p:spPr>
                <a:xfrm>
                  <a:off x="6264225" y="3617150"/>
                  <a:ext cx="5357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66" extrusionOk="0">
                      <a:moveTo>
                        <a:pt x="1072" y="0"/>
                      </a:moveTo>
                      <a:cubicBezTo>
                        <a:pt x="473" y="0"/>
                        <a:pt x="0" y="441"/>
                        <a:pt x="0" y="1040"/>
                      </a:cubicBezTo>
                      <a:lnTo>
                        <a:pt x="0" y="3466"/>
                      </a:lnTo>
                      <a:lnTo>
                        <a:pt x="2143" y="3466"/>
                      </a:lnTo>
                      <a:lnTo>
                        <a:pt x="2143" y="1040"/>
                      </a:lnTo>
                      <a:cubicBezTo>
                        <a:pt x="2143" y="441"/>
                        <a:pt x="1670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5" name="Google Shape;9440;p73">
                <a:extLst>
                  <a:ext uri="{FF2B5EF4-FFF2-40B4-BE49-F238E27FC236}">
                    <a16:creationId xmlns:a16="http://schemas.microsoft.com/office/drawing/2014/main" id="{50CDE981-A05B-4B9A-9C03-91FA6F089CE8}"/>
                  </a:ext>
                </a:extLst>
              </p:cNvPr>
              <p:cNvGrpSpPr/>
              <p:nvPr/>
            </p:nvGrpSpPr>
            <p:grpSpPr>
              <a:xfrm>
                <a:off x="2037247" y="3747903"/>
                <a:ext cx="501923" cy="500571"/>
                <a:chOff x="1310075" y="3253275"/>
                <a:chExt cx="296950" cy="296150"/>
              </a:xfrm>
              <a:grpFill/>
            </p:grpSpPr>
            <p:sp>
              <p:nvSpPr>
                <p:cNvPr id="17558" name="Google Shape;9441;p73">
                  <a:extLst>
                    <a:ext uri="{FF2B5EF4-FFF2-40B4-BE49-F238E27FC236}">
                      <a16:creationId xmlns:a16="http://schemas.microsoft.com/office/drawing/2014/main" id="{7E72AA58-F23E-9C2F-6B4E-BDEAD3037002}"/>
                    </a:ext>
                  </a:extLst>
                </p:cNvPr>
                <p:cNvSpPr/>
                <p:nvPr/>
              </p:nvSpPr>
              <p:spPr>
                <a:xfrm>
                  <a:off x="1423475" y="33596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9" name="Google Shape;9442;p73">
                  <a:extLst>
                    <a:ext uri="{FF2B5EF4-FFF2-40B4-BE49-F238E27FC236}">
                      <a16:creationId xmlns:a16="http://schemas.microsoft.com/office/drawing/2014/main" id="{62F007EA-4447-7922-F36F-841929C02451}"/>
                    </a:ext>
                  </a:extLst>
                </p:cNvPr>
                <p:cNvSpPr/>
                <p:nvPr/>
              </p:nvSpPr>
              <p:spPr>
                <a:xfrm>
                  <a:off x="1310075" y="3253275"/>
                  <a:ext cx="296950" cy="296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46" extrusionOk="0">
                      <a:moveTo>
                        <a:pt x="5923" y="2111"/>
                      </a:moveTo>
                      <a:cubicBezTo>
                        <a:pt x="8003" y="2111"/>
                        <a:pt x="9735" y="3812"/>
                        <a:pt x="9735" y="5923"/>
                      </a:cubicBezTo>
                      <a:cubicBezTo>
                        <a:pt x="9735" y="8034"/>
                        <a:pt x="8034" y="9767"/>
                        <a:pt x="5923" y="9767"/>
                      </a:cubicBezTo>
                      <a:cubicBezTo>
                        <a:pt x="3844" y="9767"/>
                        <a:pt x="2080" y="8065"/>
                        <a:pt x="2080" y="5923"/>
                      </a:cubicBezTo>
                      <a:cubicBezTo>
                        <a:pt x="2111" y="3844"/>
                        <a:pt x="3844" y="2111"/>
                        <a:pt x="5923" y="2111"/>
                      </a:cubicBezTo>
                      <a:close/>
                      <a:moveTo>
                        <a:pt x="5262" y="0"/>
                      </a:moveTo>
                      <a:cubicBezTo>
                        <a:pt x="5104" y="0"/>
                        <a:pt x="4947" y="95"/>
                        <a:pt x="4884" y="252"/>
                      </a:cubicBezTo>
                      <a:lnTo>
                        <a:pt x="4726" y="1166"/>
                      </a:lnTo>
                      <a:cubicBezTo>
                        <a:pt x="4253" y="1292"/>
                        <a:pt x="3844" y="1481"/>
                        <a:pt x="3434" y="1733"/>
                      </a:cubicBezTo>
                      <a:lnTo>
                        <a:pt x="2678" y="1197"/>
                      </a:lnTo>
                      <a:cubicBezTo>
                        <a:pt x="2641" y="1160"/>
                        <a:pt x="2584" y="1142"/>
                        <a:pt x="2523" y="1142"/>
                      </a:cubicBezTo>
                      <a:cubicBezTo>
                        <a:pt x="2429" y="1142"/>
                        <a:pt x="2326" y="1184"/>
                        <a:pt x="2269" y="1260"/>
                      </a:cubicBezTo>
                      <a:lnTo>
                        <a:pt x="1260" y="2237"/>
                      </a:lnTo>
                      <a:cubicBezTo>
                        <a:pt x="1166" y="2363"/>
                        <a:pt x="1166" y="2552"/>
                        <a:pt x="1229" y="2678"/>
                      </a:cubicBezTo>
                      <a:lnTo>
                        <a:pt x="1733" y="3403"/>
                      </a:lnTo>
                      <a:cubicBezTo>
                        <a:pt x="1512" y="3812"/>
                        <a:pt x="1323" y="4253"/>
                        <a:pt x="1197" y="4726"/>
                      </a:cubicBezTo>
                      <a:lnTo>
                        <a:pt x="284" y="4883"/>
                      </a:lnTo>
                      <a:cubicBezTo>
                        <a:pt x="126" y="4915"/>
                        <a:pt x="0" y="5041"/>
                        <a:pt x="0" y="5230"/>
                      </a:cubicBezTo>
                      <a:lnTo>
                        <a:pt x="0" y="6616"/>
                      </a:lnTo>
                      <a:cubicBezTo>
                        <a:pt x="0" y="6805"/>
                        <a:pt x="126" y="6963"/>
                        <a:pt x="284" y="6963"/>
                      </a:cubicBezTo>
                      <a:lnTo>
                        <a:pt x="1197" y="7120"/>
                      </a:lnTo>
                      <a:cubicBezTo>
                        <a:pt x="1292" y="7593"/>
                        <a:pt x="1512" y="8002"/>
                        <a:pt x="1733" y="8412"/>
                      </a:cubicBezTo>
                      <a:lnTo>
                        <a:pt x="1229" y="9168"/>
                      </a:lnTo>
                      <a:cubicBezTo>
                        <a:pt x="1103" y="9263"/>
                        <a:pt x="1166" y="9483"/>
                        <a:pt x="1260" y="9578"/>
                      </a:cubicBezTo>
                      <a:lnTo>
                        <a:pt x="2269" y="10586"/>
                      </a:lnTo>
                      <a:cubicBezTo>
                        <a:pt x="2321" y="10638"/>
                        <a:pt x="2411" y="10661"/>
                        <a:pt x="2497" y="10661"/>
                      </a:cubicBezTo>
                      <a:cubicBezTo>
                        <a:pt x="2568" y="10661"/>
                        <a:pt x="2636" y="10646"/>
                        <a:pt x="2678" y="10617"/>
                      </a:cubicBezTo>
                      <a:lnTo>
                        <a:pt x="3434" y="10113"/>
                      </a:lnTo>
                      <a:cubicBezTo>
                        <a:pt x="3844" y="10334"/>
                        <a:pt x="4253" y="10554"/>
                        <a:pt x="4726" y="10649"/>
                      </a:cubicBezTo>
                      <a:lnTo>
                        <a:pt x="4884" y="11562"/>
                      </a:lnTo>
                      <a:cubicBezTo>
                        <a:pt x="4947" y="11720"/>
                        <a:pt x="5041" y="11846"/>
                        <a:pt x="5262" y="11846"/>
                      </a:cubicBezTo>
                      <a:lnTo>
                        <a:pt x="6616" y="11846"/>
                      </a:lnTo>
                      <a:cubicBezTo>
                        <a:pt x="6774" y="11846"/>
                        <a:pt x="6931" y="11720"/>
                        <a:pt x="6994" y="11562"/>
                      </a:cubicBezTo>
                      <a:lnTo>
                        <a:pt x="7152" y="10649"/>
                      </a:lnTo>
                      <a:cubicBezTo>
                        <a:pt x="7624" y="10523"/>
                        <a:pt x="8034" y="10334"/>
                        <a:pt x="8444" y="10113"/>
                      </a:cubicBezTo>
                      <a:lnTo>
                        <a:pt x="9200" y="10617"/>
                      </a:lnTo>
                      <a:cubicBezTo>
                        <a:pt x="9242" y="10646"/>
                        <a:pt x="9310" y="10661"/>
                        <a:pt x="9381" y="10661"/>
                      </a:cubicBezTo>
                      <a:cubicBezTo>
                        <a:pt x="9467" y="10661"/>
                        <a:pt x="9557" y="10638"/>
                        <a:pt x="9609" y="10586"/>
                      </a:cubicBezTo>
                      <a:lnTo>
                        <a:pt x="10617" y="9578"/>
                      </a:lnTo>
                      <a:cubicBezTo>
                        <a:pt x="10712" y="9483"/>
                        <a:pt x="10712" y="9263"/>
                        <a:pt x="10649" y="9168"/>
                      </a:cubicBezTo>
                      <a:lnTo>
                        <a:pt x="10145" y="8412"/>
                      </a:lnTo>
                      <a:cubicBezTo>
                        <a:pt x="10365" y="8002"/>
                        <a:pt x="10554" y="7593"/>
                        <a:pt x="10680" y="7120"/>
                      </a:cubicBezTo>
                      <a:lnTo>
                        <a:pt x="11594" y="6963"/>
                      </a:lnTo>
                      <a:cubicBezTo>
                        <a:pt x="11752" y="6900"/>
                        <a:pt x="11878" y="6805"/>
                        <a:pt x="11878" y="6616"/>
                      </a:cubicBezTo>
                      <a:lnTo>
                        <a:pt x="11878" y="5230"/>
                      </a:lnTo>
                      <a:cubicBezTo>
                        <a:pt x="11878" y="5072"/>
                        <a:pt x="11752" y="4915"/>
                        <a:pt x="11594" y="4883"/>
                      </a:cubicBezTo>
                      <a:lnTo>
                        <a:pt x="10680" y="4726"/>
                      </a:lnTo>
                      <a:cubicBezTo>
                        <a:pt x="10554" y="4253"/>
                        <a:pt x="10365" y="3812"/>
                        <a:pt x="10145" y="3403"/>
                      </a:cubicBezTo>
                      <a:lnTo>
                        <a:pt x="10649" y="2678"/>
                      </a:lnTo>
                      <a:cubicBezTo>
                        <a:pt x="10775" y="2552"/>
                        <a:pt x="10712" y="2363"/>
                        <a:pt x="10617" y="2237"/>
                      </a:cubicBezTo>
                      <a:lnTo>
                        <a:pt x="9609" y="1260"/>
                      </a:lnTo>
                      <a:cubicBezTo>
                        <a:pt x="9554" y="1187"/>
                        <a:pt x="9455" y="1156"/>
                        <a:pt x="9364" y="1156"/>
                      </a:cubicBezTo>
                      <a:cubicBezTo>
                        <a:pt x="9300" y="1156"/>
                        <a:pt x="9239" y="1171"/>
                        <a:pt x="9200" y="1197"/>
                      </a:cubicBezTo>
                      <a:lnTo>
                        <a:pt x="8444" y="1733"/>
                      </a:lnTo>
                      <a:cubicBezTo>
                        <a:pt x="8034" y="1481"/>
                        <a:pt x="7624" y="1292"/>
                        <a:pt x="7152" y="1166"/>
                      </a:cubicBezTo>
                      <a:lnTo>
                        <a:pt x="6994" y="252"/>
                      </a:lnTo>
                      <a:cubicBezTo>
                        <a:pt x="6931" y="95"/>
                        <a:pt x="6837" y="0"/>
                        <a:pt x="66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0" name="Google Shape;9443;p73">
                  <a:extLst>
                    <a:ext uri="{FF2B5EF4-FFF2-40B4-BE49-F238E27FC236}">
                      <a16:creationId xmlns:a16="http://schemas.microsoft.com/office/drawing/2014/main" id="{5DC2AB05-1B56-FEA0-8BC0-B10CC05CCE4B}"/>
                    </a:ext>
                  </a:extLst>
                </p:cNvPr>
                <p:cNvSpPr/>
                <p:nvPr/>
              </p:nvSpPr>
              <p:spPr>
                <a:xfrm>
                  <a:off x="1399850" y="3426550"/>
                  <a:ext cx="11660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4" h="2112" extrusionOk="0">
                      <a:moveTo>
                        <a:pt x="725" y="0"/>
                      </a:moveTo>
                      <a:cubicBezTo>
                        <a:pt x="410" y="252"/>
                        <a:pt x="127" y="662"/>
                        <a:pt x="1" y="1103"/>
                      </a:cubicBezTo>
                      <a:cubicBezTo>
                        <a:pt x="599" y="1733"/>
                        <a:pt x="1387" y="2111"/>
                        <a:pt x="2332" y="2111"/>
                      </a:cubicBezTo>
                      <a:cubicBezTo>
                        <a:pt x="3246" y="2111"/>
                        <a:pt x="4065" y="1733"/>
                        <a:pt x="4664" y="1103"/>
                      </a:cubicBezTo>
                      <a:cubicBezTo>
                        <a:pt x="4538" y="662"/>
                        <a:pt x="4254" y="252"/>
                        <a:pt x="3939" y="0"/>
                      </a:cubicBezTo>
                      <a:cubicBezTo>
                        <a:pt x="3561" y="473"/>
                        <a:pt x="2994" y="788"/>
                        <a:pt x="2332" y="788"/>
                      </a:cubicBezTo>
                      <a:cubicBezTo>
                        <a:pt x="1702" y="788"/>
                        <a:pt x="1103" y="473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416" name="Google Shape;9444;p73">
                <a:extLst>
                  <a:ext uri="{FF2B5EF4-FFF2-40B4-BE49-F238E27FC236}">
                    <a16:creationId xmlns:a16="http://schemas.microsoft.com/office/drawing/2014/main" id="{1640DDD4-D4D4-E6DF-6B37-4329B975E335}"/>
                  </a:ext>
                </a:extLst>
              </p:cNvPr>
              <p:cNvSpPr/>
              <p:nvPr/>
            </p:nvSpPr>
            <p:spPr>
              <a:xfrm>
                <a:off x="2039216" y="4379924"/>
                <a:ext cx="497951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52" extrusionOk="0">
                    <a:moveTo>
                      <a:pt x="1040" y="0"/>
                    </a:moveTo>
                    <a:cubicBezTo>
                      <a:pt x="441" y="0"/>
                      <a:pt x="0" y="473"/>
                      <a:pt x="0" y="1040"/>
                    </a:cubicBezTo>
                    <a:cubicBezTo>
                      <a:pt x="0" y="1639"/>
                      <a:pt x="473" y="2048"/>
                      <a:pt x="1040" y="2048"/>
                    </a:cubicBezTo>
                    <a:lnTo>
                      <a:pt x="1386" y="2048"/>
                    </a:lnTo>
                    <a:lnTo>
                      <a:pt x="1386" y="2426"/>
                    </a:lnTo>
                    <a:cubicBezTo>
                      <a:pt x="1386" y="2993"/>
                      <a:pt x="1859" y="3434"/>
                      <a:pt x="2426" y="3434"/>
                    </a:cubicBezTo>
                    <a:lnTo>
                      <a:pt x="5577" y="3434"/>
                    </a:lnTo>
                    <a:lnTo>
                      <a:pt x="5577" y="4159"/>
                    </a:lnTo>
                    <a:lnTo>
                      <a:pt x="4537" y="4159"/>
                    </a:lnTo>
                    <a:cubicBezTo>
                      <a:pt x="3938" y="4159"/>
                      <a:pt x="3466" y="4632"/>
                      <a:pt x="3466" y="5167"/>
                    </a:cubicBezTo>
                    <a:lnTo>
                      <a:pt x="3466" y="6585"/>
                    </a:lnTo>
                    <a:cubicBezTo>
                      <a:pt x="3466" y="7183"/>
                      <a:pt x="3938" y="7625"/>
                      <a:pt x="4537" y="7625"/>
                    </a:cubicBezTo>
                    <a:lnTo>
                      <a:pt x="5577" y="7625"/>
                    </a:lnTo>
                    <a:lnTo>
                      <a:pt x="5577" y="8318"/>
                    </a:lnTo>
                    <a:lnTo>
                      <a:pt x="2426" y="8318"/>
                    </a:lnTo>
                    <a:cubicBezTo>
                      <a:pt x="1828" y="8318"/>
                      <a:pt x="1386" y="8790"/>
                      <a:pt x="1386" y="9357"/>
                    </a:cubicBezTo>
                    <a:lnTo>
                      <a:pt x="1386" y="9704"/>
                    </a:lnTo>
                    <a:lnTo>
                      <a:pt x="1040" y="9704"/>
                    </a:lnTo>
                    <a:cubicBezTo>
                      <a:pt x="441" y="9704"/>
                      <a:pt x="0" y="10176"/>
                      <a:pt x="0" y="10744"/>
                    </a:cubicBezTo>
                    <a:cubicBezTo>
                      <a:pt x="0" y="11311"/>
                      <a:pt x="473" y="11752"/>
                      <a:pt x="1040" y="11752"/>
                    </a:cubicBezTo>
                    <a:lnTo>
                      <a:pt x="2426" y="11752"/>
                    </a:lnTo>
                    <a:cubicBezTo>
                      <a:pt x="2993" y="11752"/>
                      <a:pt x="3434" y="11279"/>
                      <a:pt x="3434" y="10744"/>
                    </a:cubicBezTo>
                    <a:cubicBezTo>
                      <a:pt x="3434" y="10145"/>
                      <a:pt x="2962" y="9704"/>
                      <a:pt x="2426" y="9704"/>
                    </a:cubicBezTo>
                    <a:lnTo>
                      <a:pt x="2048" y="9704"/>
                    </a:lnTo>
                    <a:lnTo>
                      <a:pt x="2048" y="9357"/>
                    </a:lnTo>
                    <a:cubicBezTo>
                      <a:pt x="2048" y="9168"/>
                      <a:pt x="2206" y="9011"/>
                      <a:pt x="2426" y="9011"/>
                    </a:cubicBezTo>
                    <a:lnTo>
                      <a:pt x="5577" y="9011"/>
                    </a:lnTo>
                    <a:lnTo>
                      <a:pt x="5577" y="9704"/>
                    </a:lnTo>
                    <a:lnTo>
                      <a:pt x="5199" y="9704"/>
                    </a:lnTo>
                    <a:cubicBezTo>
                      <a:pt x="4631" y="9704"/>
                      <a:pt x="4190" y="10176"/>
                      <a:pt x="4190" y="10744"/>
                    </a:cubicBezTo>
                    <a:cubicBezTo>
                      <a:pt x="4190" y="11311"/>
                      <a:pt x="4663" y="11752"/>
                      <a:pt x="5199" y="11752"/>
                    </a:cubicBezTo>
                    <a:lnTo>
                      <a:pt x="6585" y="11752"/>
                    </a:lnTo>
                    <a:cubicBezTo>
                      <a:pt x="7183" y="11752"/>
                      <a:pt x="7593" y="11279"/>
                      <a:pt x="7593" y="10744"/>
                    </a:cubicBezTo>
                    <a:cubicBezTo>
                      <a:pt x="7593" y="10145"/>
                      <a:pt x="7120" y="9704"/>
                      <a:pt x="6585" y="9704"/>
                    </a:cubicBezTo>
                    <a:lnTo>
                      <a:pt x="6238" y="9704"/>
                    </a:lnTo>
                    <a:lnTo>
                      <a:pt x="6238" y="9011"/>
                    </a:lnTo>
                    <a:lnTo>
                      <a:pt x="9389" y="9011"/>
                    </a:lnTo>
                    <a:cubicBezTo>
                      <a:pt x="9578" y="9011"/>
                      <a:pt x="9735" y="9168"/>
                      <a:pt x="9735" y="9357"/>
                    </a:cubicBezTo>
                    <a:lnTo>
                      <a:pt x="9735" y="9704"/>
                    </a:lnTo>
                    <a:lnTo>
                      <a:pt x="9389" y="9704"/>
                    </a:lnTo>
                    <a:cubicBezTo>
                      <a:pt x="8790" y="9704"/>
                      <a:pt x="8349" y="10176"/>
                      <a:pt x="8349" y="10744"/>
                    </a:cubicBezTo>
                    <a:cubicBezTo>
                      <a:pt x="8349" y="11311"/>
                      <a:pt x="8822" y="11752"/>
                      <a:pt x="9389" y="11752"/>
                    </a:cubicBezTo>
                    <a:lnTo>
                      <a:pt x="10743" y="11752"/>
                    </a:lnTo>
                    <a:cubicBezTo>
                      <a:pt x="11342" y="11752"/>
                      <a:pt x="11783" y="11279"/>
                      <a:pt x="11783" y="10744"/>
                    </a:cubicBezTo>
                    <a:cubicBezTo>
                      <a:pt x="11783" y="10145"/>
                      <a:pt x="11311" y="9704"/>
                      <a:pt x="10743" y="9704"/>
                    </a:cubicBezTo>
                    <a:lnTo>
                      <a:pt x="10397" y="9704"/>
                    </a:lnTo>
                    <a:lnTo>
                      <a:pt x="10397" y="9357"/>
                    </a:lnTo>
                    <a:cubicBezTo>
                      <a:pt x="10397" y="8759"/>
                      <a:pt x="9924" y="8318"/>
                      <a:pt x="9389" y="8318"/>
                    </a:cubicBezTo>
                    <a:lnTo>
                      <a:pt x="6238" y="8318"/>
                    </a:lnTo>
                    <a:lnTo>
                      <a:pt x="6238" y="7625"/>
                    </a:lnTo>
                    <a:lnTo>
                      <a:pt x="7246" y="7625"/>
                    </a:lnTo>
                    <a:cubicBezTo>
                      <a:pt x="7845" y="7625"/>
                      <a:pt x="8318" y="7152"/>
                      <a:pt x="8318" y="6585"/>
                    </a:cubicBezTo>
                    <a:lnTo>
                      <a:pt x="8318" y="5167"/>
                    </a:lnTo>
                    <a:cubicBezTo>
                      <a:pt x="8318" y="4569"/>
                      <a:pt x="7845" y="4159"/>
                      <a:pt x="7246" y="4159"/>
                    </a:cubicBezTo>
                    <a:lnTo>
                      <a:pt x="6238" y="4159"/>
                    </a:lnTo>
                    <a:lnTo>
                      <a:pt x="6238" y="3434"/>
                    </a:lnTo>
                    <a:lnTo>
                      <a:pt x="9389" y="3434"/>
                    </a:lnTo>
                    <a:cubicBezTo>
                      <a:pt x="9956" y="3434"/>
                      <a:pt x="10397" y="2962"/>
                      <a:pt x="10397" y="2426"/>
                    </a:cubicBezTo>
                    <a:lnTo>
                      <a:pt x="10397" y="2048"/>
                    </a:lnTo>
                    <a:lnTo>
                      <a:pt x="10743" y="2048"/>
                    </a:lnTo>
                    <a:cubicBezTo>
                      <a:pt x="11342" y="2048"/>
                      <a:pt x="11783" y="1576"/>
                      <a:pt x="11783" y="1040"/>
                    </a:cubicBezTo>
                    <a:cubicBezTo>
                      <a:pt x="11783" y="441"/>
                      <a:pt x="11311" y="0"/>
                      <a:pt x="10743" y="0"/>
                    </a:cubicBezTo>
                    <a:lnTo>
                      <a:pt x="9389" y="0"/>
                    </a:lnTo>
                    <a:cubicBezTo>
                      <a:pt x="8790" y="0"/>
                      <a:pt x="8349" y="473"/>
                      <a:pt x="8349" y="1040"/>
                    </a:cubicBezTo>
                    <a:cubicBezTo>
                      <a:pt x="8349" y="1639"/>
                      <a:pt x="8822" y="2048"/>
                      <a:pt x="9389" y="2048"/>
                    </a:cubicBezTo>
                    <a:lnTo>
                      <a:pt x="9735" y="2048"/>
                    </a:lnTo>
                    <a:lnTo>
                      <a:pt x="9735" y="2426"/>
                    </a:lnTo>
                    <a:cubicBezTo>
                      <a:pt x="9735" y="2615"/>
                      <a:pt x="9578" y="2773"/>
                      <a:pt x="9389" y="2773"/>
                    </a:cubicBezTo>
                    <a:lnTo>
                      <a:pt x="6238" y="2773"/>
                    </a:lnTo>
                    <a:lnTo>
                      <a:pt x="6238" y="2048"/>
                    </a:lnTo>
                    <a:lnTo>
                      <a:pt x="6585" y="2048"/>
                    </a:lnTo>
                    <a:cubicBezTo>
                      <a:pt x="7183" y="2048"/>
                      <a:pt x="7593" y="1576"/>
                      <a:pt x="7593" y="1040"/>
                    </a:cubicBezTo>
                    <a:cubicBezTo>
                      <a:pt x="7593" y="441"/>
                      <a:pt x="7120" y="0"/>
                      <a:pt x="6585" y="0"/>
                    </a:cubicBezTo>
                    <a:lnTo>
                      <a:pt x="5199" y="0"/>
                    </a:lnTo>
                    <a:cubicBezTo>
                      <a:pt x="4631" y="0"/>
                      <a:pt x="4190" y="473"/>
                      <a:pt x="4190" y="1040"/>
                    </a:cubicBezTo>
                    <a:cubicBezTo>
                      <a:pt x="4190" y="1639"/>
                      <a:pt x="4663" y="2048"/>
                      <a:pt x="5199" y="2048"/>
                    </a:cubicBezTo>
                    <a:lnTo>
                      <a:pt x="5577" y="2048"/>
                    </a:lnTo>
                    <a:lnTo>
                      <a:pt x="5577" y="2773"/>
                    </a:lnTo>
                    <a:lnTo>
                      <a:pt x="2426" y="2773"/>
                    </a:lnTo>
                    <a:cubicBezTo>
                      <a:pt x="2206" y="2773"/>
                      <a:pt x="2048" y="2615"/>
                      <a:pt x="2048" y="2426"/>
                    </a:cubicBezTo>
                    <a:lnTo>
                      <a:pt x="2048" y="2048"/>
                    </a:lnTo>
                    <a:lnTo>
                      <a:pt x="2426" y="2048"/>
                    </a:lnTo>
                    <a:cubicBezTo>
                      <a:pt x="2993" y="2048"/>
                      <a:pt x="3434" y="1576"/>
                      <a:pt x="3434" y="1040"/>
                    </a:cubicBezTo>
                    <a:cubicBezTo>
                      <a:pt x="3434" y="441"/>
                      <a:pt x="2962" y="0"/>
                      <a:pt x="24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417" name="Google Shape;9445;p73">
                <a:extLst>
                  <a:ext uri="{FF2B5EF4-FFF2-40B4-BE49-F238E27FC236}">
                    <a16:creationId xmlns:a16="http://schemas.microsoft.com/office/drawing/2014/main" id="{50062B59-8207-7100-5398-7543C221B95D}"/>
                  </a:ext>
                </a:extLst>
              </p:cNvPr>
              <p:cNvGrpSpPr/>
              <p:nvPr/>
            </p:nvGrpSpPr>
            <p:grpSpPr>
              <a:xfrm>
                <a:off x="2036572" y="4983505"/>
                <a:ext cx="503276" cy="502894"/>
                <a:chOff x="1310075" y="3980250"/>
                <a:chExt cx="297750" cy="297525"/>
              </a:xfrm>
              <a:grpFill/>
            </p:grpSpPr>
            <p:sp>
              <p:nvSpPr>
                <p:cNvPr id="17554" name="Google Shape;9446;p73">
                  <a:extLst>
                    <a:ext uri="{FF2B5EF4-FFF2-40B4-BE49-F238E27FC236}">
                      <a16:creationId xmlns:a16="http://schemas.microsoft.com/office/drawing/2014/main" id="{E7989AFD-6E6A-2002-19AD-1B821B152171}"/>
                    </a:ext>
                  </a:extLst>
                </p:cNvPr>
                <p:cNvSpPr/>
                <p:nvPr/>
              </p:nvSpPr>
              <p:spPr>
                <a:xfrm>
                  <a:off x="1310075" y="3980250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3844" y="4946"/>
                      </a:moveTo>
                      <a:cubicBezTo>
                        <a:pt x="4033" y="4946"/>
                        <a:pt x="4190" y="5104"/>
                        <a:pt x="4190" y="5293"/>
                      </a:cubicBezTo>
                      <a:lnTo>
                        <a:pt x="4190" y="6679"/>
                      </a:lnTo>
                      <a:cubicBezTo>
                        <a:pt x="4190" y="6868"/>
                        <a:pt x="4033" y="7026"/>
                        <a:pt x="3844" y="7026"/>
                      </a:cubicBezTo>
                      <a:lnTo>
                        <a:pt x="2458" y="7026"/>
                      </a:lnTo>
                      <a:cubicBezTo>
                        <a:pt x="2269" y="7026"/>
                        <a:pt x="2111" y="6868"/>
                        <a:pt x="2111" y="6679"/>
                      </a:cubicBezTo>
                      <a:lnTo>
                        <a:pt x="2111" y="5293"/>
                      </a:lnTo>
                      <a:cubicBezTo>
                        <a:pt x="2111" y="5104"/>
                        <a:pt x="2269" y="4946"/>
                        <a:pt x="2458" y="4946"/>
                      </a:cubicBezTo>
                      <a:close/>
                      <a:moveTo>
                        <a:pt x="6616" y="3560"/>
                      </a:moveTo>
                      <a:cubicBezTo>
                        <a:pt x="6837" y="3560"/>
                        <a:pt x="6994" y="3718"/>
                        <a:pt x="6994" y="3907"/>
                      </a:cubicBezTo>
                      <a:lnTo>
                        <a:pt x="6994" y="6679"/>
                      </a:lnTo>
                      <a:cubicBezTo>
                        <a:pt x="6994" y="6868"/>
                        <a:pt x="6837" y="7026"/>
                        <a:pt x="6616" y="7026"/>
                      </a:cubicBezTo>
                      <a:lnTo>
                        <a:pt x="5262" y="7026"/>
                      </a:lnTo>
                      <a:cubicBezTo>
                        <a:pt x="5041" y="7026"/>
                        <a:pt x="4884" y="6868"/>
                        <a:pt x="4884" y="6679"/>
                      </a:cubicBezTo>
                      <a:lnTo>
                        <a:pt x="4884" y="3907"/>
                      </a:lnTo>
                      <a:cubicBezTo>
                        <a:pt x="4884" y="3718"/>
                        <a:pt x="5041" y="3560"/>
                        <a:pt x="5262" y="3560"/>
                      </a:cubicBezTo>
                      <a:close/>
                      <a:moveTo>
                        <a:pt x="9389" y="2174"/>
                      </a:moveTo>
                      <a:cubicBezTo>
                        <a:pt x="9578" y="2174"/>
                        <a:pt x="9735" y="2331"/>
                        <a:pt x="9735" y="2520"/>
                      </a:cubicBezTo>
                      <a:lnTo>
                        <a:pt x="9735" y="6679"/>
                      </a:lnTo>
                      <a:cubicBezTo>
                        <a:pt x="9735" y="6868"/>
                        <a:pt x="9578" y="7026"/>
                        <a:pt x="9389" y="7026"/>
                      </a:cubicBezTo>
                      <a:lnTo>
                        <a:pt x="8003" y="7026"/>
                      </a:lnTo>
                      <a:cubicBezTo>
                        <a:pt x="7813" y="7026"/>
                        <a:pt x="7656" y="6868"/>
                        <a:pt x="7656" y="6679"/>
                      </a:cubicBezTo>
                      <a:lnTo>
                        <a:pt x="7656" y="2520"/>
                      </a:lnTo>
                      <a:cubicBezTo>
                        <a:pt x="7656" y="2331"/>
                        <a:pt x="7813" y="2174"/>
                        <a:pt x="8003" y="2174"/>
                      </a:cubicBezTo>
                      <a:close/>
                      <a:moveTo>
                        <a:pt x="5577" y="8412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412"/>
                      </a:lnTo>
                      <a:close/>
                      <a:moveTo>
                        <a:pt x="6396" y="8412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4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78"/>
                      </a:cubicBezTo>
                      <a:lnTo>
                        <a:pt x="5608" y="725"/>
                      </a:lnTo>
                      <a:lnTo>
                        <a:pt x="347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47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58" y="7719"/>
                        <a:pt x="0" y="7876"/>
                        <a:pt x="0" y="8097"/>
                      </a:cubicBezTo>
                      <a:cubicBezTo>
                        <a:pt x="0" y="8286"/>
                        <a:pt x="158" y="8443"/>
                        <a:pt x="378" y="8443"/>
                      </a:cubicBezTo>
                      <a:lnTo>
                        <a:pt x="4726" y="8443"/>
                      </a:lnTo>
                      <a:lnTo>
                        <a:pt x="3560" y="11436"/>
                      </a:lnTo>
                      <a:cubicBezTo>
                        <a:pt x="3466" y="11625"/>
                        <a:pt x="3560" y="11814"/>
                        <a:pt x="3749" y="11877"/>
                      </a:cubicBezTo>
                      <a:cubicBezTo>
                        <a:pt x="3788" y="11893"/>
                        <a:pt x="3831" y="11901"/>
                        <a:pt x="3876" y="11901"/>
                      </a:cubicBezTo>
                      <a:cubicBezTo>
                        <a:pt x="4016" y="11901"/>
                        <a:pt x="4167" y="11824"/>
                        <a:pt x="4190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44" y="11184"/>
                        <a:pt x="6301" y="11027"/>
                        <a:pt x="6301" y="10838"/>
                      </a:cubicBezTo>
                      <a:lnTo>
                        <a:pt x="6301" y="9830"/>
                      </a:lnTo>
                      <a:lnTo>
                        <a:pt x="6994" y="9830"/>
                      </a:lnTo>
                      <a:lnTo>
                        <a:pt x="7719" y="11657"/>
                      </a:lnTo>
                      <a:cubicBezTo>
                        <a:pt x="7791" y="11824"/>
                        <a:pt x="7916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49" y="11783"/>
                        <a:pt x="8444" y="11594"/>
                        <a:pt x="8349" y="11436"/>
                      </a:cubicBezTo>
                      <a:lnTo>
                        <a:pt x="7183" y="8443"/>
                      </a:lnTo>
                      <a:lnTo>
                        <a:pt x="11531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31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31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31" y="725"/>
                      </a:cubicBezTo>
                      <a:lnTo>
                        <a:pt x="6301" y="725"/>
                      </a:lnTo>
                      <a:lnTo>
                        <a:pt x="6301" y="378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5" name="Google Shape;9447;p73">
                  <a:extLst>
                    <a:ext uri="{FF2B5EF4-FFF2-40B4-BE49-F238E27FC236}">
                      <a16:creationId xmlns:a16="http://schemas.microsoft.com/office/drawing/2014/main" id="{CBAC00B8-657D-2FF1-9E18-D2419B1B075B}"/>
                    </a:ext>
                  </a:extLst>
                </p:cNvPr>
                <p:cNvSpPr/>
                <p:nvPr/>
              </p:nvSpPr>
              <p:spPr>
                <a:xfrm>
                  <a:off x="1449475" y="4086575"/>
                  <a:ext cx="173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2080" extrusionOk="0">
                      <a:moveTo>
                        <a:pt x="1" y="0"/>
                      </a:moveTo>
                      <a:lnTo>
                        <a:pt x="1" y="2080"/>
                      </a:lnTo>
                      <a:lnTo>
                        <a:pt x="694" y="2080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6" name="Google Shape;9448;p73">
                  <a:extLst>
                    <a:ext uri="{FF2B5EF4-FFF2-40B4-BE49-F238E27FC236}">
                      <a16:creationId xmlns:a16="http://schemas.microsoft.com/office/drawing/2014/main" id="{6BD7CC99-76BE-6C4A-87DB-A2447996DEAA}"/>
                    </a:ext>
                  </a:extLst>
                </p:cNvPr>
                <p:cNvSpPr/>
                <p:nvPr/>
              </p:nvSpPr>
              <p:spPr>
                <a:xfrm>
                  <a:off x="1380175" y="412122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0" y="0"/>
                      </a:moveTo>
                      <a:lnTo>
                        <a:pt x="0" y="694"/>
                      </a:lnTo>
                      <a:lnTo>
                        <a:pt x="693" y="694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7" name="Google Shape;9449;p73">
                  <a:extLst>
                    <a:ext uri="{FF2B5EF4-FFF2-40B4-BE49-F238E27FC236}">
                      <a16:creationId xmlns:a16="http://schemas.microsoft.com/office/drawing/2014/main" id="{B49C7A6F-2437-888F-C977-AF9853C45148}"/>
                    </a:ext>
                  </a:extLst>
                </p:cNvPr>
                <p:cNvSpPr/>
                <p:nvPr/>
              </p:nvSpPr>
              <p:spPr>
                <a:xfrm>
                  <a:off x="1518800" y="4051925"/>
                  <a:ext cx="181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3466" extrusionOk="0">
                      <a:moveTo>
                        <a:pt x="0" y="0"/>
                      </a:moveTo>
                      <a:lnTo>
                        <a:pt x="0" y="3466"/>
                      </a:lnTo>
                      <a:lnTo>
                        <a:pt x="725" y="346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8" name="Google Shape;9450;p73">
                <a:extLst>
                  <a:ext uri="{FF2B5EF4-FFF2-40B4-BE49-F238E27FC236}">
                    <a16:creationId xmlns:a16="http://schemas.microsoft.com/office/drawing/2014/main" id="{D524502A-B9FE-2776-E963-98D23817776B}"/>
                  </a:ext>
                </a:extLst>
              </p:cNvPr>
              <p:cNvGrpSpPr/>
              <p:nvPr/>
            </p:nvGrpSpPr>
            <p:grpSpPr>
              <a:xfrm>
                <a:off x="5275218" y="3748557"/>
                <a:ext cx="380816" cy="499261"/>
                <a:chOff x="3167275" y="3227275"/>
                <a:chExt cx="225300" cy="295375"/>
              </a:xfrm>
              <a:grpFill/>
            </p:grpSpPr>
            <p:sp>
              <p:nvSpPr>
                <p:cNvPr id="17549" name="Google Shape;9451;p73">
                  <a:extLst>
                    <a:ext uri="{FF2B5EF4-FFF2-40B4-BE49-F238E27FC236}">
                      <a16:creationId xmlns:a16="http://schemas.microsoft.com/office/drawing/2014/main" id="{F296B486-AC8B-58E9-8B10-FBB208094B5E}"/>
                    </a:ext>
                  </a:extLst>
                </p:cNvPr>
                <p:cNvSpPr/>
                <p:nvPr/>
              </p:nvSpPr>
              <p:spPr>
                <a:xfrm>
                  <a:off x="3167275" y="3227275"/>
                  <a:ext cx="2253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2" h="8318" extrusionOk="0">
                      <a:moveTo>
                        <a:pt x="4538" y="1"/>
                      </a:moveTo>
                      <a:cubicBezTo>
                        <a:pt x="2112" y="1"/>
                        <a:pt x="1" y="1985"/>
                        <a:pt x="32" y="4537"/>
                      </a:cubicBezTo>
                      <a:cubicBezTo>
                        <a:pt x="32" y="5860"/>
                        <a:pt x="631" y="7184"/>
                        <a:pt x="1797" y="8066"/>
                      </a:cubicBezTo>
                      <a:cubicBezTo>
                        <a:pt x="1923" y="8192"/>
                        <a:pt x="2017" y="8223"/>
                        <a:pt x="2049" y="8318"/>
                      </a:cubicBezTo>
                      <a:lnTo>
                        <a:pt x="4160" y="8318"/>
                      </a:lnTo>
                      <a:lnTo>
                        <a:pt x="4160" y="6900"/>
                      </a:lnTo>
                      <a:lnTo>
                        <a:pt x="2427" y="6900"/>
                      </a:lnTo>
                      <a:cubicBezTo>
                        <a:pt x="2238" y="6900"/>
                        <a:pt x="2080" y="6743"/>
                        <a:pt x="2080" y="6554"/>
                      </a:cubicBezTo>
                      <a:lnTo>
                        <a:pt x="2080" y="5829"/>
                      </a:lnTo>
                      <a:cubicBezTo>
                        <a:pt x="2080" y="4852"/>
                        <a:pt x="2679" y="4033"/>
                        <a:pt x="3498" y="3624"/>
                      </a:cubicBezTo>
                      <a:cubicBezTo>
                        <a:pt x="3277" y="3403"/>
                        <a:pt x="3151" y="3088"/>
                        <a:pt x="3151" y="2678"/>
                      </a:cubicBezTo>
                      <a:cubicBezTo>
                        <a:pt x="3151" y="1922"/>
                        <a:pt x="3782" y="1292"/>
                        <a:pt x="4538" y="1292"/>
                      </a:cubicBezTo>
                      <a:cubicBezTo>
                        <a:pt x="5262" y="1292"/>
                        <a:pt x="5892" y="1922"/>
                        <a:pt x="5892" y="2678"/>
                      </a:cubicBezTo>
                      <a:cubicBezTo>
                        <a:pt x="5892" y="3025"/>
                        <a:pt x="5735" y="3340"/>
                        <a:pt x="5546" y="3624"/>
                      </a:cubicBezTo>
                      <a:cubicBezTo>
                        <a:pt x="6365" y="4033"/>
                        <a:pt x="6964" y="4852"/>
                        <a:pt x="6964" y="5829"/>
                      </a:cubicBezTo>
                      <a:lnTo>
                        <a:pt x="6964" y="6554"/>
                      </a:lnTo>
                      <a:cubicBezTo>
                        <a:pt x="6964" y="6743"/>
                        <a:pt x="6806" y="6900"/>
                        <a:pt x="6617" y="6900"/>
                      </a:cubicBezTo>
                      <a:lnTo>
                        <a:pt x="4884" y="6900"/>
                      </a:lnTo>
                      <a:lnTo>
                        <a:pt x="4884" y="8318"/>
                      </a:lnTo>
                      <a:lnTo>
                        <a:pt x="6995" y="8318"/>
                      </a:lnTo>
                      <a:cubicBezTo>
                        <a:pt x="7027" y="8286"/>
                        <a:pt x="7121" y="8192"/>
                        <a:pt x="7247" y="8129"/>
                      </a:cubicBezTo>
                      <a:cubicBezTo>
                        <a:pt x="8413" y="7184"/>
                        <a:pt x="9011" y="5829"/>
                        <a:pt x="9011" y="4506"/>
                      </a:cubicBezTo>
                      <a:cubicBezTo>
                        <a:pt x="9011" y="2017"/>
                        <a:pt x="6995" y="1"/>
                        <a:pt x="45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0" name="Google Shape;9452;p73">
                  <a:extLst>
                    <a:ext uri="{FF2B5EF4-FFF2-40B4-BE49-F238E27FC236}">
                      <a16:creationId xmlns:a16="http://schemas.microsoft.com/office/drawing/2014/main" id="{4746372A-60C7-AD2F-D91D-1CC5BEB13867}"/>
                    </a:ext>
                  </a:extLst>
                </p:cNvPr>
                <p:cNvSpPr/>
                <p:nvPr/>
              </p:nvSpPr>
              <p:spPr>
                <a:xfrm>
                  <a:off x="3262600" y="3278475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1" name="Google Shape;9453;p73">
                  <a:extLst>
                    <a:ext uri="{FF2B5EF4-FFF2-40B4-BE49-F238E27FC236}">
                      <a16:creationId xmlns:a16="http://schemas.microsoft.com/office/drawing/2014/main" id="{B85A67F4-8864-3121-8401-D992B08F1AD2}"/>
                    </a:ext>
                  </a:extLst>
                </p:cNvPr>
                <p:cNvSpPr/>
                <p:nvPr/>
              </p:nvSpPr>
              <p:spPr>
                <a:xfrm>
                  <a:off x="3220050" y="3452525"/>
                  <a:ext cx="1213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1419" extrusionOk="0">
                      <a:moveTo>
                        <a:pt x="1" y="1"/>
                      </a:moveTo>
                      <a:lnTo>
                        <a:pt x="1" y="347"/>
                      </a:lnTo>
                      <a:cubicBezTo>
                        <a:pt x="1" y="946"/>
                        <a:pt x="473" y="1419"/>
                        <a:pt x="1040" y="1419"/>
                      </a:cubicBezTo>
                      <a:lnTo>
                        <a:pt x="3781" y="1419"/>
                      </a:lnTo>
                      <a:cubicBezTo>
                        <a:pt x="4380" y="1419"/>
                        <a:pt x="4853" y="946"/>
                        <a:pt x="4853" y="347"/>
                      </a:cubicBezTo>
                      <a:lnTo>
                        <a:pt x="485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2" name="Google Shape;9454;p73">
                  <a:extLst>
                    <a:ext uri="{FF2B5EF4-FFF2-40B4-BE49-F238E27FC236}">
                      <a16:creationId xmlns:a16="http://schemas.microsoft.com/office/drawing/2014/main" id="{5C8CC359-1B65-A7BA-5653-0F741F706387}"/>
                    </a:ext>
                  </a:extLst>
                </p:cNvPr>
                <p:cNvSpPr/>
                <p:nvPr/>
              </p:nvSpPr>
              <p:spPr>
                <a:xfrm>
                  <a:off x="3237375" y="3332025"/>
                  <a:ext cx="86675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080" extrusionOk="0">
                      <a:moveTo>
                        <a:pt x="1734" y="1"/>
                      </a:moveTo>
                      <a:cubicBezTo>
                        <a:pt x="789" y="1"/>
                        <a:pt x="1" y="725"/>
                        <a:pt x="1" y="1733"/>
                      </a:cubicBezTo>
                      <a:lnTo>
                        <a:pt x="1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3" name="Google Shape;9455;p73">
                  <a:extLst>
                    <a:ext uri="{FF2B5EF4-FFF2-40B4-BE49-F238E27FC236}">
                      <a16:creationId xmlns:a16="http://schemas.microsoft.com/office/drawing/2014/main" id="{CAB09941-E853-A04C-D3FC-E41125E5E887}"/>
                    </a:ext>
                  </a:extLst>
                </p:cNvPr>
                <p:cNvSpPr/>
                <p:nvPr/>
              </p:nvSpPr>
              <p:spPr>
                <a:xfrm>
                  <a:off x="3237375" y="3505300"/>
                  <a:ext cx="87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98" h="694" extrusionOk="0">
                      <a:moveTo>
                        <a:pt x="32" y="1"/>
                      </a:moveTo>
                      <a:cubicBezTo>
                        <a:pt x="1" y="379"/>
                        <a:pt x="284" y="694"/>
                        <a:pt x="694" y="694"/>
                      </a:cubicBezTo>
                      <a:lnTo>
                        <a:pt x="2773" y="694"/>
                      </a:lnTo>
                      <a:cubicBezTo>
                        <a:pt x="3183" y="694"/>
                        <a:pt x="3498" y="379"/>
                        <a:pt x="34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419" name="Google Shape;9456;p73">
                <a:extLst>
                  <a:ext uri="{FF2B5EF4-FFF2-40B4-BE49-F238E27FC236}">
                    <a16:creationId xmlns:a16="http://schemas.microsoft.com/office/drawing/2014/main" id="{F69B2378-0AE2-BC3E-FD29-2E716F623885}"/>
                  </a:ext>
                </a:extLst>
              </p:cNvPr>
              <p:cNvSpPr/>
              <p:nvPr/>
            </p:nvSpPr>
            <p:spPr>
              <a:xfrm>
                <a:off x="5202621" y="4377430"/>
                <a:ext cx="525925" cy="501585"/>
              </a:xfrm>
              <a:custGeom>
                <a:avLst/>
                <a:gdLst/>
                <a:ahLst/>
                <a:cxnLst/>
                <a:rect l="l" t="t" r="r" b="b"/>
                <a:pathLst>
                  <a:path w="12446" h="11870" extrusionOk="0">
                    <a:moveTo>
                      <a:pt x="9421" y="1410"/>
                    </a:moveTo>
                    <a:cubicBezTo>
                      <a:pt x="9775" y="1410"/>
                      <a:pt x="10130" y="1544"/>
                      <a:pt x="10397" y="1812"/>
                    </a:cubicBezTo>
                    <a:cubicBezTo>
                      <a:pt x="10901" y="2316"/>
                      <a:pt x="10901" y="3198"/>
                      <a:pt x="10366" y="3734"/>
                    </a:cubicBezTo>
                    <a:lnTo>
                      <a:pt x="9169" y="4931"/>
                    </a:lnTo>
                    <a:cubicBezTo>
                      <a:pt x="8948" y="5152"/>
                      <a:pt x="8633" y="5278"/>
                      <a:pt x="8318" y="5309"/>
                    </a:cubicBezTo>
                    <a:lnTo>
                      <a:pt x="8476" y="5152"/>
                    </a:lnTo>
                    <a:cubicBezTo>
                      <a:pt x="8854" y="4773"/>
                      <a:pt x="8854" y="4112"/>
                      <a:pt x="8476" y="3702"/>
                    </a:cubicBezTo>
                    <a:cubicBezTo>
                      <a:pt x="8271" y="3513"/>
                      <a:pt x="8003" y="3419"/>
                      <a:pt x="7739" y="3419"/>
                    </a:cubicBezTo>
                    <a:cubicBezTo>
                      <a:pt x="7475" y="3419"/>
                      <a:pt x="7215" y="3513"/>
                      <a:pt x="7026" y="3702"/>
                    </a:cubicBezTo>
                    <a:lnTo>
                      <a:pt x="6869" y="3860"/>
                    </a:lnTo>
                    <a:cubicBezTo>
                      <a:pt x="6900" y="3545"/>
                      <a:pt x="7026" y="3230"/>
                      <a:pt x="7247" y="3009"/>
                    </a:cubicBezTo>
                    <a:lnTo>
                      <a:pt x="8444" y="1812"/>
                    </a:lnTo>
                    <a:cubicBezTo>
                      <a:pt x="8712" y="1544"/>
                      <a:pt x="9066" y="1410"/>
                      <a:pt x="9421" y="1410"/>
                    </a:cubicBezTo>
                    <a:close/>
                    <a:moveTo>
                      <a:pt x="4128" y="6475"/>
                    </a:moveTo>
                    <a:lnTo>
                      <a:pt x="3970" y="6601"/>
                    </a:lnTo>
                    <a:cubicBezTo>
                      <a:pt x="3592" y="7010"/>
                      <a:pt x="3592" y="7672"/>
                      <a:pt x="3970" y="8081"/>
                    </a:cubicBezTo>
                    <a:cubicBezTo>
                      <a:pt x="4175" y="8270"/>
                      <a:pt x="4443" y="8365"/>
                      <a:pt x="4711" y="8365"/>
                    </a:cubicBezTo>
                    <a:cubicBezTo>
                      <a:pt x="4978" y="8365"/>
                      <a:pt x="5246" y="8270"/>
                      <a:pt x="5451" y="8081"/>
                    </a:cubicBezTo>
                    <a:lnTo>
                      <a:pt x="5577" y="7924"/>
                    </a:lnTo>
                    <a:lnTo>
                      <a:pt x="5577" y="7924"/>
                    </a:lnTo>
                    <a:cubicBezTo>
                      <a:pt x="5640" y="8270"/>
                      <a:pt x="5483" y="8586"/>
                      <a:pt x="5231" y="8838"/>
                    </a:cubicBezTo>
                    <a:lnTo>
                      <a:pt x="4065" y="10003"/>
                    </a:lnTo>
                    <a:cubicBezTo>
                      <a:pt x="3781" y="10271"/>
                      <a:pt x="3427" y="10405"/>
                      <a:pt x="3072" y="10405"/>
                    </a:cubicBezTo>
                    <a:cubicBezTo>
                      <a:pt x="2718" y="10405"/>
                      <a:pt x="2364" y="10271"/>
                      <a:pt x="2080" y="10003"/>
                    </a:cubicBezTo>
                    <a:cubicBezTo>
                      <a:pt x="1544" y="9468"/>
                      <a:pt x="1544" y="8586"/>
                      <a:pt x="2080" y="8050"/>
                    </a:cubicBezTo>
                    <a:lnTo>
                      <a:pt x="3277" y="6853"/>
                    </a:lnTo>
                    <a:cubicBezTo>
                      <a:pt x="3498" y="6601"/>
                      <a:pt x="3813" y="6506"/>
                      <a:pt x="4128" y="6475"/>
                    </a:cubicBezTo>
                    <a:close/>
                    <a:moveTo>
                      <a:pt x="9373" y="0"/>
                    </a:moveTo>
                    <a:cubicBezTo>
                      <a:pt x="8665" y="0"/>
                      <a:pt x="7956" y="268"/>
                      <a:pt x="7404" y="804"/>
                    </a:cubicBezTo>
                    <a:lnTo>
                      <a:pt x="6239" y="1970"/>
                    </a:lnTo>
                    <a:cubicBezTo>
                      <a:pt x="5451" y="2757"/>
                      <a:pt x="5199" y="3986"/>
                      <a:pt x="5640" y="4994"/>
                    </a:cubicBezTo>
                    <a:lnTo>
                      <a:pt x="5325" y="5309"/>
                    </a:lnTo>
                    <a:cubicBezTo>
                      <a:pt x="4994" y="5170"/>
                      <a:pt x="4634" y="5100"/>
                      <a:pt x="4270" y="5100"/>
                    </a:cubicBezTo>
                    <a:cubicBezTo>
                      <a:pt x="3562" y="5100"/>
                      <a:pt x="2842" y="5366"/>
                      <a:pt x="2301" y="5908"/>
                    </a:cubicBezTo>
                    <a:lnTo>
                      <a:pt x="1103" y="7105"/>
                    </a:lnTo>
                    <a:cubicBezTo>
                      <a:pt x="1" y="8144"/>
                      <a:pt x="1" y="9940"/>
                      <a:pt x="1103" y="11043"/>
                    </a:cubicBezTo>
                    <a:cubicBezTo>
                      <a:pt x="1655" y="11594"/>
                      <a:pt x="2364" y="11870"/>
                      <a:pt x="3072" y="11870"/>
                    </a:cubicBezTo>
                    <a:cubicBezTo>
                      <a:pt x="3781" y="11870"/>
                      <a:pt x="4490" y="11594"/>
                      <a:pt x="5041" y="11043"/>
                    </a:cubicBezTo>
                    <a:lnTo>
                      <a:pt x="6239" y="9846"/>
                    </a:lnTo>
                    <a:cubicBezTo>
                      <a:pt x="7026" y="9058"/>
                      <a:pt x="7247" y="7829"/>
                      <a:pt x="6806" y="6821"/>
                    </a:cubicBezTo>
                    <a:lnTo>
                      <a:pt x="7121" y="6506"/>
                    </a:lnTo>
                    <a:cubicBezTo>
                      <a:pt x="7473" y="6656"/>
                      <a:pt x="7840" y="6729"/>
                      <a:pt x="8204" y="6729"/>
                    </a:cubicBezTo>
                    <a:cubicBezTo>
                      <a:pt x="8914" y="6729"/>
                      <a:pt x="9614" y="6449"/>
                      <a:pt x="10177" y="5908"/>
                    </a:cubicBezTo>
                    <a:lnTo>
                      <a:pt x="11342" y="4742"/>
                    </a:lnTo>
                    <a:cubicBezTo>
                      <a:pt x="12445" y="3639"/>
                      <a:pt x="12445" y="1907"/>
                      <a:pt x="11342" y="804"/>
                    </a:cubicBezTo>
                    <a:cubicBezTo>
                      <a:pt x="10791" y="268"/>
                      <a:pt x="10082" y="0"/>
                      <a:pt x="93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420" name="Google Shape;9457;p73">
                <a:extLst>
                  <a:ext uri="{FF2B5EF4-FFF2-40B4-BE49-F238E27FC236}">
                    <a16:creationId xmlns:a16="http://schemas.microsoft.com/office/drawing/2014/main" id="{28EC3719-B00B-AB18-1E7C-ADD81100BFEC}"/>
                  </a:ext>
                </a:extLst>
              </p:cNvPr>
              <p:cNvGrpSpPr/>
              <p:nvPr/>
            </p:nvGrpSpPr>
            <p:grpSpPr>
              <a:xfrm>
                <a:off x="5213987" y="4985299"/>
                <a:ext cx="503276" cy="499303"/>
                <a:chOff x="3133425" y="3955025"/>
                <a:chExt cx="297750" cy="295400"/>
              </a:xfrm>
              <a:grpFill/>
            </p:grpSpPr>
            <p:sp>
              <p:nvSpPr>
                <p:cNvPr id="17546" name="Google Shape;9458;p73">
                  <a:extLst>
                    <a:ext uri="{FF2B5EF4-FFF2-40B4-BE49-F238E27FC236}">
                      <a16:creationId xmlns:a16="http://schemas.microsoft.com/office/drawing/2014/main" id="{43F2E8D9-6484-438A-8499-ED54D76C78ED}"/>
                    </a:ext>
                  </a:extLst>
                </p:cNvPr>
                <p:cNvSpPr/>
                <p:nvPr/>
              </p:nvSpPr>
              <p:spPr>
                <a:xfrm>
                  <a:off x="3133425" y="4058225"/>
                  <a:ext cx="297750" cy="19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688" extrusionOk="0">
                      <a:moveTo>
                        <a:pt x="5923" y="0"/>
                      </a:moveTo>
                      <a:cubicBezTo>
                        <a:pt x="5325" y="0"/>
                        <a:pt x="4821" y="347"/>
                        <a:pt x="4631" y="914"/>
                      </a:cubicBezTo>
                      <a:cubicBezTo>
                        <a:pt x="4505" y="1166"/>
                        <a:pt x="4505" y="1449"/>
                        <a:pt x="4568" y="1764"/>
                      </a:cubicBezTo>
                      <a:cubicBezTo>
                        <a:pt x="4884" y="1922"/>
                        <a:pt x="5199" y="2016"/>
                        <a:pt x="5577" y="2048"/>
                      </a:cubicBezTo>
                      <a:lnTo>
                        <a:pt x="5577" y="2741"/>
                      </a:lnTo>
                      <a:lnTo>
                        <a:pt x="2458" y="2741"/>
                      </a:lnTo>
                      <a:cubicBezTo>
                        <a:pt x="1859" y="2741"/>
                        <a:pt x="1418" y="3214"/>
                        <a:pt x="1418" y="3781"/>
                      </a:cubicBezTo>
                      <a:lnTo>
                        <a:pt x="1418" y="4190"/>
                      </a:lnTo>
                      <a:cubicBezTo>
                        <a:pt x="630" y="4316"/>
                        <a:pt x="0" y="5041"/>
                        <a:pt x="0" y="5891"/>
                      </a:cubicBezTo>
                      <a:cubicBezTo>
                        <a:pt x="0" y="6837"/>
                        <a:pt x="788" y="7687"/>
                        <a:pt x="1765" y="7687"/>
                      </a:cubicBezTo>
                      <a:cubicBezTo>
                        <a:pt x="2710" y="7687"/>
                        <a:pt x="3497" y="6900"/>
                        <a:pt x="3497" y="5891"/>
                      </a:cubicBezTo>
                      <a:cubicBezTo>
                        <a:pt x="3497" y="5072"/>
                        <a:pt x="2930" y="4316"/>
                        <a:pt x="2143" y="4190"/>
                      </a:cubicBezTo>
                      <a:lnTo>
                        <a:pt x="2143" y="3781"/>
                      </a:lnTo>
                      <a:cubicBezTo>
                        <a:pt x="2143" y="3592"/>
                        <a:pt x="2300" y="3434"/>
                        <a:pt x="2489" y="3434"/>
                      </a:cubicBezTo>
                      <a:lnTo>
                        <a:pt x="5608" y="3434"/>
                      </a:lnTo>
                      <a:lnTo>
                        <a:pt x="5608" y="4127"/>
                      </a:lnTo>
                      <a:cubicBezTo>
                        <a:pt x="4821" y="4285"/>
                        <a:pt x="4222" y="5009"/>
                        <a:pt x="4222" y="5860"/>
                      </a:cubicBezTo>
                      <a:cubicBezTo>
                        <a:pt x="4222" y="6805"/>
                        <a:pt x="5010" y="7656"/>
                        <a:pt x="5955" y="7656"/>
                      </a:cubicBezTo>
                      <a:cubicBezTo>
                        <a:pt x="6900" y="7656"/>
                        <a:pt x="7687" y="6868"/>
                        <a:pt x="7687" y="5860"/>
                      </a:cubicBezTo>
                      <a:cubicBezTo>
                        <a:pt x="7687" y="5041"/>
                        <a:pt x="7089" y="4285"/>
                        <a:pt x="6301" y="4127"/>
                      </a:cubicBezTo>
                      <a:lnTo>
                        <a:pt x="6301" y="3434"/>
                      </a:lnTo>
                      <a:lnTo>
                        <a:pt x="9452" y="3434"/>
                      </a:lnTo>
                      <a:cubicBezTo>
                        <a:pt x="9641" y="3434"/>
                        <a:pt x="9798" y="3592"/>
                        <a:pt x="9798" y="3781"/>
                      </a:cubicBezTo>
                      <a:lnTo>
                        <a:pt x="9798" y="4190"/>
                      </a:lnTo>
                      <a:cubicBezTo>
                        <a:pt x="9011" y="4316"/>
                        <a:pt x="8444" y="5041"/>
                        <a:pt x="8444" y="5891"/>
                      </a:cubicBezTo>
                      <a:cubicBezTo>
                        <a:pt x="8444" y="6837"/>
                        <a:pt x="9231" y="7687"/>
                        <a:pt x="10176" y="7687"/>
                      </a:cubicBezTo>
                      <a:cubicBezTo>
                        <a:pt x="11121" y="7687"/>
                        <a:pt x="11909" y="6900"/>
                        <a:pt x="11909" y="5891"/>
                      </a:cubicBezTo>
                      <a:cubicBezTo>
                        <a:pt x="11783" y="5135"/>
                        <a:pt x="11185" y="4379"/>
                        <a:pt x="10397" y="4222"/>
                      </a:cubicBezTo>
                      <a:lnTo>
                        <a:pt x="10397" y="3812"/>
                      </a:lnTo>
                      <a:cubicBezTo>
                        <a:pt x="10397" y="3245"/>
                        <a:pt x="9924" y="2804"/>
                        <a:pt x="9389" y="2804"/>
                      </a:cubicBezTo>
                      <a:lnTo>
                        <a:pt x="6238" y="2804"/>
                      </a:lnTo>
                      <a:lnTo>
                        <a:pt x="6238" y="2079"/>
                      </a:lnTo>
                      <a:cubicBezTo>
                        <a:pt x="6585" y="2048"/>
                        <a:pt x="6900" y="1922"/>
                        <a:pt x="7215" y="1827"/>
                      </a:cubicBezTo>
                      <a:cubicBezTo>
                        <a:pt x="7341" y="1418"/>
                        <a:pt x="7246" y="977"/>
                        <a:pt x="7057" y="630"/>
                      </a:cubicBezTo>
                      <a:cubicBezTo>
                        <a:pt x="6774" y="221"/>
                        <a:pt x="6396" y="0"/>
                        <a:pt x="59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7" name="Google Shape;9459;p73">
                  <a:extLst>
                    <a:ext uri="{FF2B5EF4-FFF2-40B4-BE49-F238E27FC236}">
                      <a16:creationId xmlns:a16="http://schemas.microsoft.com/office/drawing/2014/main" id="{EBE77CC2-A888-677D-BEC0-1663DE4E183A}"/>
                    </a:ext>
                  </a:extLst>
                </p:cNvPr>
                <p:cNvSpPr/>
                <p:nvPr/>
              </p:nvSpPr>
              <p:spPr>
                <a:xfrm>
                  <a:off x="3263375" y="40070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284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8" name="Google Shape;9460;p73">
                  <a:extLst>
                    <a:ext uri="{FF2B5EF4-FFF2-40B4-BE49-F238E27FC236}">
                      <a16:creationId xmlns:a16="http://schemas.microsoft.com/office/drawing/2014/main" id="{6D55C2A5-D71B-64CF-5DAA-8DA768213113}"/>
                    </a:ext>
                  </a:extLst>
                </p:cNvPr>
                <p:cNvSpPr/>
                <p:nvPr/>
              </p:nvSpPr>
              <p:spPr>
                <a:xfrm>
                  <a:off x="3203525" y="3955025"/>
                  <a:ext cx="155175" cy="135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5420" extrusionOk="0">
                      <a:moveTo>
                        <a:pt x="3119" y="1"/>
                      </a:moveTo>
                      <a:cubicBezTo>
                        <a:pt x="1386" y="1"/>
                        <a:pt x="0" y="1387"/>
                        <a:pt x="0" y="3120"/>
                      </a:cubicBezTo>
                      <a:cubicBezTo>
                        <a:pt x="0" y="4002"/>
                        <a:pt x="410" y="4853"/>
                        <a:pt x="1071" y="5420"/>
                      </a:cubicBezTo>
                      <a:cubicBezTo>
                        <a:pt x="1071" y="5231"/>
                        <a:pt x="1103" y="5042"/>
                        <a:pt x="1197" y="4853"/>
                      </a:cubicBezTo>
                      <a:cubicBezTo>
                        <a:pt x="1323" y="4380"/>
                        <a:pt x="1701" y="3971"/>
                        <a:pt x="2111" y="3750"/>
                      </a:cubicBezTo>
                      <a:cubicBezTo>
                        <a:pt x="1890" y="3498"/>
                        <a:pt x="1733" y="3151"/>
                        <a:pt x="1733" y="2805"/>
                      </a:cubicBezTo>
                      <a:cubicBezTo>
                        <a:pt x="1733" y="2049"/>
                        <a:pt x="2363" y="1419"/>
                        <a:pt x="3119" y="1419"/>
                      </a:cubicBezTo>
                      <a:cubicBezTo>
                        <a:pt x="3844" y="1419"/>
                        <a:pt x="4474" y="2049"/>
                        <a:pt x="4474" y="2805"/>
                      </a:cubicBezTo>
                      <a:cubicBezTo>
                        <a:pt x="4474" y="3151"/>
                        <a:pt x="4348" y="3498"/>
                        <a:pt x="4096" y="3750"/>
                      </a:cubicBezTo>
                      <a:cubicBezTo>
                        <a:pt x="4379" y="3876"/>
                        <a:pt x="4600" y="4097"/>
                        <a:pt x="4789" y="4380"/>
                      </a:cubicBezTo>
                      <a:cubicBezTo>
                        <a:pt x="5009" y="4695"/>
                        <a:pt x="5135" y="5042"/>
                        <a:pt x="5167" y="5420"/>
                      </a:cubicBezTo>
                      <a:cubicBezTo>
                        <a:pt x="5797" y="4853"/>
                        <a:pt x="6207" y="4065"/>
                        <a:pt x="6207" y="3120"/>
                      </a:cubicBezTo>
                      <a:cubicBezTo>
                        <a:pt x="6207" y="1387"/>
                        <a:pt x="4852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1" name="Google Shape;9461;p73">
                <a:extLst>
                  <a:ext uri="{FF2B5EF4-FFF2-40B4-BE49-F238E27FC236}">
                    <a16:creationId xmlns:a16="http://schemas.microsoft.com/office/drawing/2014/main" id="{D13DAC0F-61B5-DB93-3052-24C5C14B1760}"/>
                  </a:ext>
                </a:extLst>
              </p:cNvPr>
              <p:cNvGrpSpPr/>
              <p:nvPr/>
            </p:nvGrpSpPr>
            <p:grpSpPr>
              <a:xfrm>
                <a:off x="8379176" y="3746993"/>
                <a:ext cx="500612" cy="502387"/>
                <a:chOff x="4991425" y="3234750"/>
                <a:chExt cx="296175" cy="297225"/>
              </a:xfrm>
              <a:grpFill/>
            </p:grpSpPr>
            <p:sp>
              <p:nvSpPr>
                <p:cNvPr id="17540" name="Google Shape;9462;p73">
                  <a:extLst>
                    <a:ext uri="{FF2B5EF4-FFF2-40B4-BE49-F238E27FC236}">
                      <a16:creationId xmlns:a16="http://schemas.microsoft.com/office/drawing/2014/main" id="{FA1209A9-0681-8DCA-EC5A-2FD8230C67AE}"/>
                    </a:ext>
                  </a:extLst>
                </p:cNvPr>
                <p:cNvSpPr/>
                <p:nvPr/>
              </p:nvSpPr>
              <p:spPr>
                <a:xfrm>
                  <a:off x="5077275" y="3304450"/>
                  <a:ext cx="1221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971" extrusionOk="0">
                      <a:moveTo>
                        <a:pt x="2426" y="1"/>
                      </a:moveTo>
                      <a:cubicBezTo>
                        <a:pt x="1103" y="1"/>
                        <a:pt x="0" y="1104"/>
                        <a:pt x="0" y="2427"/>
                      </a:cubicBezTo>
                      <a:cubicBezTo>
                        <a:pt x="0" y="3025"/>
                        <a:pt x="190" y="3530"/>
                        <a:pt x="536" y="3971"/>
                      </a:cubicBezTo>
                      <a:cubicBezTo>
                        <a:pt x="820" y="3624"/>
                        <a:pt x="1103" y="3309"/>
                        <a:pt x="1481" y="3057"/>
                      </a:cubicBezTo>
                      <a:cubicBezTo>
                        <a:pt x="1261" y="2805"/>
                        <a:pt x="1103" y="2458"/>
                        <a:pt x="1103" y="2112"/>
                      </a:cubicBezTo>
                      <a:cubicBezTo>
                        <a:pt x="1103" y="1356"/>
                        <a:pt x="1733" y="726"/>
                        <a:pt x="2489" y="726"/>
                      </a:cubicBezTo>
                      <a:cubicBezTo>
                        <a:pt x="3214" y="726"/>
                        <a:pt x="3844" y="1356"/>
                        <a:pt x="3844" y="2112"/>
                      </a:cubicBezTo>
                      <a:cubicBezTo>
                        <a:pt x="3844" y="2458"/>
                        <a:pt x="3687" y="2805"/>
                        <a:pt x="3466" y="3057"/>
                      </a:cubicBezTo>
                      <a:cubicBezTo>
                        <a:pt x="3844" y="3246"/>
                        <a:pt x="4128" y="3561"/>
                        <a:pt x="4317" y="3971"/>
                      </a:cubicBezTo>
                      <a:cubicBezTo>
                        <a:pt x="4695" y="3530"/>
                        <a:pt x="4884" y="3025"/>
                        <a:pt x="4884" y="2427"/>
                      </a:cubicBezTo>
                      <a:cubicBezTo>
                        <a:pt x="4884" y="1104"/>
                        <a:pt x="3781" y="1"/>
                        <a:pt x="242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1" name="Google Shape;9463;p73">
                  <a:extLst>
                    <a:ext uri="{FF2B5EF4-FFF2-40B4-BE49-F238E27FC236}">
                      <a16:creationId xmlns:a16="http://schemas.microsoft.com/office/drawing/2014/main" id="{CAE176C9-D707-E52B-8DC2-417C3E521E77}"/>
                    </a:ext>
                  </a:extLst>
                </p:cNvPr>
                <p:cNvSpPr/>
                <p:nvPr/>
              </p:nvSpPr>
              <p:spPr>
                <a:xfrm>
                  <a:off x="5121375" y="3339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2" name="Google Shape;9464;p73">
                  <a:extLst>
                    <a:ext uri="{FF2B5EF4-FFF2-40B4-BE49-F238E27FC236}">
                      <a16:creationId xmlns:a16="http://schemas.microsoft.com/office/drawing/2014/main" id="{27CB0D91-0D94-618E-94BF-AA43EB6157C5}"/>
                    </a:ext>
                  </a:extLst>
                </p:cNvPr>
                <p:cNvSpPr/>
                <p:nvPr/>
              </p:nvSpPr>
              <p:spPr>
                <a:xfrm>
                  <a:off x="5009550" y="3234750"/>
                  <a:ext cx="259150" cy="26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0445" extrusionOk="0">
                      <a:moveTo>
                        <a:pt x="5198" y="2159"/>
                      </a:moveTo>
                      <a:cubicBezTo>
                        <a:pt x="6931" y="2159"/>
                        <a:pt x="8286" y="3514"/>
                        <a:pt x="8286" y="5246"/>
                      </a:cubicBezTo>
                      <a:cubicBezTo>
                        <a:pt x="8286" y="6916"/>
                        <a:pt x="6931" y="8365"/>
                        <a:pt x="5198" y="8365"/>
                      </a:cubicBezTo>
                      <a:cubicBezTo>
                        <a:pt x="3340" y="8365"/>
                        <a:pt x="2079" y="6822"/>
                        <a:pt x="2079" y="5246"/>
                      </a:cubicBezTo>
                      <a:cubicBezTo>
                        <a:pt x="2079" y="3514"/>
                        <a:pt x="3497" y="2159"/>
                        <a:pt x="5198" y="2159"/>
                      </a:cubicBezTo>
                      <a:close/>
                      <a:moveTo>
                        <a:pt x="5167" y="1"/>
                      </a:moveTo>
                      <a:cubicBezTo>
                        <a:pt x="5088" y="1"/>
                        <a:pt x="5009" y="17"/>
                        <a:pt x="4946" y="48"/>
                      </a:cubicBezTo>
                      <a:lnTo>
                        <a:pt x="4001" y="836"/>
                      </a:lnTo>
                      <a:lnTo>
                        <a:pt x="2773" y="678"/>
                      </a:lnTo>
                      <a:cubicBezTo>
                        <a:pt x="2756" y="675"/>
                        <a:pt x="2739" y="673"/>
                        <a:pt x="2723" y="673"/>
                      </a:cubicBezTo>
                      <a:cubicBezTo>
                        <a:pt x="2583" y="673"/>
                        <a:pt x="2454" y="786"/>
                        <a:pt x="2426" y="899"/>
                      </a:cubicBezTo>
                      <a:lnTo>
                        <a:pt x="1953" y="2033"/>
                      </a:lnTo>
                      <a:lnTo>
                        <a:pt x="819" y="2505"/>
                      </a:lnTo>
                      <a:cubicBezTo>
                        <a:pt x="662" y="2568"/>
                        <a:pt x="567" y="2694"/>
                        <a:pt x="630" y="2852"/>
                      </a:cubicBezTo>
                      <a:lnTo>
                        <a:pt x="788" y="4081"/>
                      </a:lnTo>
                      <a:lnTo>
                        <a:pt x="32" y="5026"/>
                      </a:lnTo>
                      <a:cubicBezTo>
                        <a:pt x="0" y="5183"/>
                        <a:pt x="0" y="5341"/>
                        <a:pt x="63" y="5467"/>
                      </a:cubicBezTo>
                      <a:lnTo>
                        <a:pt x="819" y="6381"/>
                      </a:lnTo>
                      <a:lnTo>
                        <a:pt x="662" y="7609"/>
                      </a:lnTo>
                      <a:cubicBezTo>
                        <a:pt x="630" y="7767"/>
                        <a:pt x="725" y="7924"/>
                        <a:pt x="851" y="7956"/>
                      </a:cubicBezTo>
                      <a:lnTo>
                        <a:pt x="1985" y="8428"/>
                      </a:lnTo>
                      <a:lnTo>
                        <a:pt x="2457" y="9594"/>
                      </a:lnTo>
                      <a:cubicBezTo>
                        <a:pt x="2536" y="9725"/>
                        <a:pt x="2637" y="9791"/>
                        <a:pt x="2741" y="9791"/>
                      </a:cubicBezTo>
                      <a:cubicBezTo>
                        <a:pt x="2762" y="9791"/>
                        <a:pt x="2783" y="9788"/>
                        <a:pt x="2804" y="9783"/>
                      </a:cubicBezTo>
                      <a:lnTo>
                        <a:pt x="4033" y="9626"/>
                      </a:lnTo>
                      <a:lnTo>
                        <a:pt x="4978" y="10382"/>
                      </a:lnTo>
                      <a:cubicBezTo>
                        <a:pt x="5072" y="10413"/>
                        <a:pt x="5104" y="10445"/>
                        <a:pt x="5167" y="10445"/>
                      </a:cubicBezTo>
                      <a:cubicBezTo>
                        <a:pt x="5261" y="10445"/>
                        <a:pt x="5324" y="10413"/>
                        <a:pt x="5387" y="10382"/>
                      </a:cubicBezTo>
                      <a:lnTo>
                        <a:pt x="6333" y="9626"/>
                      </a:lnTo>
                      <a:lnTo>
                        <a:pt x="7530" y="9783"/>
                      </a:lnTo>
                      <a:cubicBezTo>
                        <a:pt x="7687" y="9783"/>
                        <a:pt x="7876" y="9689"/>
                        <a:pt x="7908" y="9594"/>
                      </a:cubicBezTo>
                      <a:lnTo>
                        <a:pt x="8380" y="8428"/>
                      </a:lnTo>
                      <a:lnTo>
                        <a:pt x="9515" y="7956"/>
                      </a:lnTo>
                      <a:cubicBezTo>
                        <a:pt x="9672" y="7893"/>
                        <a:pt x="9735" y="7767"/>
                        <a:pt x="9704" y="7609"/>
                      </a:cubicBezTo>
                      <a:lnTo>
                        <a:pt x="9546" y="6381"/>
                      </a:lnTo>
                      <a:lnTo>
                        <a:pt x="10302" y="5467"/>
                      </a:lnTo>
                      <a:cubicBezTo>
                        <a:pt x="10365" y="5341"/>
                        <a:pt x="10365" y="5120"/>
                        <a:pt x="10302" y="5026"/>
                      </a:cubicBezTo>
                      <a:lnTo>
                        <a:pt x="9546" y="4081"/>
                      </a:lnTo>
                      <a:lnTo>
                        <a:pt x="9704" y="2852"/>
                      </a:lnTo>
                      <a:cubicBezTo>
                        <a:pt x="9735" y="2694"/>
                        <a:pt x="9641" y="2537"/>
                        <a:pt x="9515" y="2505"/>
                      </a:cubicBezTo>
                      <a:lnTo>
                        <a:pt x="8380" y="2033"/>
                      </a:lnTo>
                      <a:lnTo>
                        <a:pt x="7908" y="899"/>
                      </a:lnTo>
                      <a:cubicBezTo>
                        <a:pt x="7826" y="762"/>
                        <a:pt x="7719" y="672"/>
                        <a:pt x="7589" y="672"/>
                      </a:cubicBezTo>
                      <a:cubicBezTo>
                        <a:pt x="7570" y="672"/>
                        <a:pt x="7550" y="674"/>
                        <a:pt x="7530" y="678"/>
                      </a:cubicBezTo>
                      <a:lnTo>
                        <a:pt x="6333" y="836"/>
                      </a:lnTo>
                      <a:lnTo>
                        <a:pt x="5387" y="48"/>
                      </a:lnTo>
                      <a:cubicBezTo>
                        <a:pt x="5324" y="17"/>
                        <a:pt x="524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3" name="Google Shape;9465;p73">
                  <a:extLst>
                    <a:ext uri="{FF2B5EF4-FFF2-40B4-BE49-F238E27FC236}">
                      <a16:creationId xmlns:a16="http://schemas.microsoft.com/office/drawing/2014/main" id="{0D53A7C0-8EB3-F416-922A-85FE6C9CC01B}"/>
                    </a:ext>
                  </a:extLst>
                </p:cNvPr>
                <p:cNvSpPr/>
                <p:nvPr/>
              </p:nvSpPr>
              <p:spPr>
                <a:xfrm>
                  <a:off x="5105625" y="3391900"/>
                  <a:ext cx="669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87" extrusionOk="0">
                      <a:moveTo>
                        <a:pt x="1355" y="0"/>
                      </a:moveTo>
                      <a:cubicBezTo>
                        <a:pt x="725" y="0"/>
                        <a:pt x="190" y="441"/>
                        <a:pt x="1" y="977"/>
                      </a:cubicBezTo>
                      <a:cubicBezTo>
                        <a:pt x="410" y="1229"/>
                        <a:pt x="820" y="1386"/>
                        <a:pt x="1355" y="1386"/>
                      </a:cubicBezTo>
                      <a:cubicBezTo>
                        <a:pt x="1859" y="1386"/>
                        <a:pt x="2301" y="1229"/>
                        <a:pt x="2679" y="977"/>
                      </a:cubicBezTo>
                      <a:cubicBezTo>
                        <a:pt x="2521" y="410"/>
                        <a:pt x="1985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4" name="Google Shape;9466;p73">
                  <a:extLst>
                    <a:ext uri="{FF2B5EF4-FFF2-40B4-BE49-F238E27FC236}">
                      <a16:creationId xmlns:a16="http://schemas.microsoft.com/office/drawing/2014/main" id="{0B59C257-B4EA-91F5-73A4-7A0716566738}"/>
                    </a:ext>
                  </a:extLst>
                </p:cNvPr>
                <p:cNvSpPr/>
                <p:nvPr/>
              </p:nvSpPr>
              <p:spPr>
                <a:xfrm>
                  <a:off x="5192275" y="3443075"/>
                  <a:ext cx="95325" cy="8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3" h="3479" extrusionOk="0">
                      <a:moveTo>
                        <a:pt x="2867" y="1"/>
                      </a:moveTo>
                      <a:cubicBezTo>
                        <a:pt x="2741" y="127"/>
                        <a:pt x="2647" y="221"/>
                        <a:pt x="2489" y="284"/>
                      </a:cubicBezTo>
                      <a:lnTo>
                        <a:pt x="1607" y="631"/>
                      </a:lnTo>
                      <a:lnTo>
                        <a:pt x="1260" y="1482"/>
                      </a:lnTo>
                      <a:cubicBezTo>
                        <a:pt x="1103" y="1891"/>
                        <a:pt x="693" y="2112"/>
                        <a:pt x="284" y="2112"/>
                      </a:cubicBezTo>
                      <a:lnTo>
                        <a:pt x="158" y="2112"/>
                      </a:lnTo>
                      <a:lnTo>
                        <a:pt x="0" y="2080"/>
                      </a:lnTo>
                      <a:lnTo>
                        <a:pt x="1166" y="3372"/>
                      </a:lnTo>
                      <a:cubicBezTo>
                        <a:pt x="1237" y="3443"/>
                        <a:pt x="1343" y="3478"/>
                        <a:pt x="1445" y="3478"/>
                      </a:cubicBezTo>
                      <a:cubicBezTo>
                        <a:pt x="1479" y="3478"/>
                        <a:pt x="1512" y="3474"/>
                        <a:pt x="1544" y="3466"/>
                      </a:cubicBezTo>
                      <a:cubicBezTo>
                        <a:pt x="1638" y="3403"/>
                        <a:pt x="1764" y="3340"/>
                        <a:pt x="1764" y="3183"/>
                      </a:cubicBezTo>
                      <a:lnTo>
                        <a:pt x="2080" y="1639"/>
                      </a:lnTo>
                      <a:lnTo>
                        <a:pt x="3497" y="1324"/>
                      </a:lnTo>
                      <a:cubicBezTo>
                        <a:pt x="3532" y="1338"/>
                        <a:pt x="3563" y="1344"/>
                        <a:pt x="3592" y="1344"/>
                      </a:cubicBezTo>
                      <a:cubicBezTo>
                        <a:pt x="3693" y="1344"/>
                        <a:pt x="3756" y="1265"/>
                        <a:pt x="3781" y="1167"/>
                      </a:cubicBezTo>
                      <a:cubicBezTo>
                        <a:pt x="3812" y="1072"/>
                        <a:pt x="3781" y="946"/>
                        <a:pt x="3686" y="820"/>
                      </a:cubicBezTo>
                      <a:lnTo>
                        <a:pt x="286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5" name="Google Shape;9467;p73">
                  <a:extLst>
                    <a:ext uri="{FF2B5EF4-FFF2-40B4-BE49-F238E27FC236}">
                      <a16:creationId xmlns:a16="http://schemas.microsoft.com/office/drawing/2014/main" id="{9AA0EFC0-A8C3-22AD-6E7F-CBA320C805CD}"/>
                    </a:ext>
                  </a:extLst>
                </p:cNvPr>
                <p:cNvSpPr/>
                <p:nvPr/>
              </p:nvSpPr>
              <p:spPr>
                <a:xfrm>
                  <a:off x="4991425" y="3444650"/>
                  <a:ext cx="95325" cy="8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3" h="3493" extrusionOk="0">
                      <a:moveTo>
                        <a:pt x="946" y="1"/>
                      </a:moveTo>
                      <a:lnTo>
                        <a:pt x="126" y="851"/>
                      </a:lnTo>
                      <a:cubicBezTo>
                        <a:pt x="0" y="851"/>
                        <a:pt x="0" y="1009"/>
                        <a:pt x="32" y="1104"/>
                      </a:cubicBezTo>
                      <a:cubicBezTo>
                        <a:pt x="95" y="1230"/>
                        <a:pt x="158" y="1324"/>
                        <a:pt x="315" y="1356"/>
                      </a:cubicBezTo>
                      <a:lnTo>
                        <a:pt x="1733" y="1671"/>
                      </a:lnTo>
                      <a:lnTo>
                        <a:pt x="2048" y="3214"/>
                      </a:lnTo>
                      <a:cubicBezTo>
                        <a:pt x="2080" y="3309"/>
                        <a:pt x="2174" y="3435"/>
                        <a:pt x="2300" y="3466"/>
                      </a:cubicBezTo>
                      <a:cubicBezTo>
                        <a:pt x="2328" y="3485"/>
                        <a:pt x="2361" y="3492"/>
                        <a:pt x="2396" y="3492"/>
                      </a:cubicBezTo>
                      <a:cubicBezTo>
                        <a:pt x="2482" y="3492"/>
                        <a:pt x="2580" y="3448"/>
                        <a:pt x="2647" y="3403"/>
                      </a:cubicBezTo>
                      <a:lnTo>
                        <a:pt x="3813" y="2112"/>
                      </a:lnTo>
                      <a:lnTo>
                        <a:pt x="3813" y="2112"/>
                      </a:lnTo>
                      <a:lnTo>
                        <a:pt x="3624" y="2143"/>
                      </a:lnTo>
                      <a:lnTo>
                        <a:pt x="3561" y="2143"/>
                      </a:lnTo>
                      <a:cubicBezTo>
                        <a:pt x="3119" y="2143"/>
                        <a:pt x="2773" y="1891"/>
                        <a:pt x="2552" y="1513"/>
                      </a:cubicBezTo>
                      <a:lnTo>
                        <a:pt x="2206" y="631"/>
                      </a:lnTo>
                      <a:lnTo>
                        <a:pt x="1355" y="284"/>
                      </a:lnTo>
                      <a:cubicBezTo>
                        <a:pt x="1198" y="221"/>
                        <a:pt x="1072" y="127"/>
                        <a:pt x="9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2" name="Google Shape;9468;p73">
                <a:extLst>
                  <a:ext uri="{FF2B5EF4-FFF2-40B4-BE49-F238E27FC236}">
                    <a16:creationId xmlns:a16="http://schemas.microsoft.com/office/drawing/2014/main" id="{2FA5463A-55CF-6803-BA84-49302C464277}"/>
                  </a:ext>
                </a:extLst>
              </p:cNvPr>
              <p:cNvGrpSpPr/>
              <p:nvPr/>
            </p:nvGrpSpPr>
            <p:grpSpPr>
              <a:xfrm>
                <a:off x="8379176" y="4407885"/>
                <a:ext cx="500612" cy="440694"/>
                <a:chOff x="4991425" y="3617150"/>
                <a:chExt cx="296175" cy="260725"/>
              </a:xfrm>
              <a:grpFill/>
            </p:grpSpPr>
            <p:sp>
              <p:nvSpPr>
                <p:cNvPr id="17533" name="Google Shape;9469;p73">
                  <a:extLst>
                    <a:ext uri="{FF2B5EF4-FFF2-40B4-BE49-F238E27FC236}">
                      <a16:creationId xmlns:a16="http://schemas.microsoft.com/office/drawing/2014/main" id="{BB304AF2-3EBC-1407-AA68-FE2E54AF26B2}"/>
                    </a:ext>
                  </a:extLst>
                </p:cNvPr>
                <p:cNvSpPr/>
                <p:nvPr/>
              </p:nvSpPr>
              <p:spPr>
                <a:xfrm>
                  <a:off x="5069400" y="3738450"/>
                  <a:ext cx="1394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7" h="5577" extrusionOk="0">
                      <a:moveTo>
                        <a:pt x="2804" y="0"/>
                      </a:moveTo>
                      <a:cubicBezTo>
                        <a:pt x="1607" y="0"/>
                        <a:pt x="1450" y="725"/>
                        <a:pt x="1009" y="3308"/>
                      </a:cubicBezTo>
                      <a:cubicBezTo>
                        <a:pt x="946" y="3749"/>
                        <a:pt x="851" y="4285"/>
                        <a:pt x="757" y="4883"/>
                      </a:cubicBezTo>
                      <a:lnTo>
                        <a:pt x="347" y="4883"/>
                      </a:lnTo>
                      <a:cubicBezTo>
                        <a:pt x="158" y="4883"/>
                        <a:pt x="0" y="5041"/>
                        <a:pt x="0" y="5230"/>
                      </a:cubicBezTo>
                      <a:cubicBezTo>
                        <a:pt x="0" y="5419"/>
                        <a:pt x="158" y="5576"/>
                        <a:pt x="347" y="5576"/>
                      </a:cubicBezTo>
                      <a:lnTo>
                        <a:pt x="5230" y="5576"/>
                      </a:lnTo>
                      <a:cubicBezTo>
                        <a:pt x="5419" y="5545"/>
                        <a:pt x="5577" y="5387"/>
                        <a:pt x="5577" y="5198"/>
                      </a:cubicBezTo>
                      <a:cubicBezTo>
                        <a:pt x="5577" y="5009"/>
                        <a:pt x="5419" y="4852"/>
                        <a:pt x="5230" y="4852"/>
                      </a:cubicBezTo>
                      <a:lnTo>
                        <a:pt x="4852" y="4852"/>
                      </a:lnTo>
                      <a:cubicBezTo>
                        <a:pt x="4726" y="4253"/>
                        <a:pt x="4632" y="3749"/>
                        <a:pt x="4569" y="3277"/>
                      </a:cubicBezTo>
                      <a:cubicBezTo>
                        <a:pt x="4128" y="756"/>
                        <a:pt x="3970" y="0"/>
                        <a:pt x="28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4" name="Google Shape;9470;p73">
                  <a:extLst>
                    <a:ext uri="{FF2B5EF4-FFF2-40B4-BE49-F238E27FC236}">
                      <a16:creationId xmlns:a16="http://schemas.microsoft.com/office/drawing/2014/main" id="{A1C0B796-F903-E2CD-1D5F-E60446A8788D}"/>
                    </a:ext>
                  </a:extLst>
                </p:cNvPr>
                <p:cNvSpPr/>
                <p:nvPr/>
              </p:nvSpPr>
              <p:spPr>
                <a:xfrm>
                  <a:off x="5200150" y="3617150"/>
                  <a:ext cx="693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73" extrusionOk="0">
                      <a:moveTo>
                        <a:pt x="1386" y="0"/>
                      </a:moveTo>
                      <a:cubicBezTo>
                        <a:pt x="630" y="0"/>
                        <a:pt x="0" y="630"/>
                        <a:pt x="0" y="1387"/>
                      </a:cubicBezTo>
                      <a:cubicBezTo>
                        <a:pt x="0" y="2111"/>
                        <a:pt x="630" y="2773"/>
                        <a:pt x="1386" y="2773"/>
                      </a:cubicBezTo>
                      <a:cubicBezTo>
                        <a:pt x="2143" y="2773"/>
                        <a:pt x="2773" y="2111"/>
                        <a:pt x="2773" y="1387"/>
                      </a:cubicBezTo>
                      <a:cubicBezTo>
                        <a:pt x="2773" y="630"/>
                        <a:pt x="2143" y="0"/>
                        <a:pt x="13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5" name="Google Shape;9471;p73">
                  <a:extLst>
                    <a:ext uri="{FF2B5EF4-FFF2-40B4-BE49-F238E27FC236}">
                      <a16:creationId xmlns:a16="http://schemas.microsoft.com/office/drawing/2014/main" id="{C3BAFDCF-90EA-8860-F823-024FA6EEB4F1}"/>
                    </a:ext>
                  </a:extLst>
                </p:cNvPr>
                <p:cNvSpPr/>
                <p:nvPr/>
              </p:nvSpPr>
              <p:spPr>
                <a:xfrm>
                  <a:off x="5009550" y="3617150"/>
                  <a:ext cx="685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73" extrusionOk="0">
                      <a:moveTo>
                        <a:pt x="1355" y="0"/>
                      </a:moveTo>
                      <a:cubicBezTo>
                        <a:pt x="599" y="0"/>
                        <a:pt x="0" y="630"/>
                        <a:pt x="0" y="1387"/>
                      </a:cubicBezTo>
                      <a:cubicBezTo>
                        <a:pt x="0" y="2143"/>
                        <a:pt x="599" y="2773"/>
                        <a:pt x="1355" y="2773"/>
                      </a:cubicBezTo>
                      <a:cubicBezTo>
                        <a:pt x="2111" y="2773"/>
                        <a:pt x="2741" y="2143"/>
                        <a:pt x="2741" y="1387"/>
                      </a:cubicBezTo>
                      <a:cubicBezTo>
                        <a:pt x="2741" y="630"/>
                        <a:pt x="2111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6" name="Google Shape;9472;p73">
                  <a:extLst>
                    <a:ext uri="{FF2B5EF4-FFF2-40B4-BE49-F238E27FC236}">
                      <a16:creationId xmlns:a16="http://schemas.microsoft.com/office/drawing/2014/main" id="{F703C58E-4DF3-42AD-DBAE-BF269AA1AC58}"/>
                    </a:ext>
                  </a:extLst>
                </p:cNvPr>
                <p:cNvSpPr/>
                <p:nvPr/>
              </p:nvSpPr>
              <p:spPr>
                <a:xfrm>
                  <a:off x="4991425" y="3686450"/>
                  <a:ext cx="10477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081" extrusionOk="0">
                      <a:moveTo>
                        <a:pt x="568" y="1"/>
                      </a:moveTo>
                      <a:cubicBezTo>
                        <a:pt x="252" y="347"/>
                        <a:pt x="0" y="851"/>
                        <a:pt x="0" y="1356"/>
                      </a:cubicBezTo>
                      <a:lnTo>
                        <a:pt x="0" y="1734"/>
                      </a:lnTo>
                      <a:cubicBezTo>
                        <a:pt x="0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33" y="2080"/>
                        <a:pt x="4191" y="1923"/>
                        <a:pt x="4191" y="1734"/>
                      </a:cubicBezTo>
                      <a:lnTo>
                        <a:pt x="4191" y="1356"/>
                      </a:lnTo>
                      <a:cubicBezTo>
                        <a:pt x="4191" y="820"/>
                        <a:pt x="3970" y="347"/>
                        <a:pt x="3624" y="1"/>
                      </a:cubicBezTo>
                      <a:cubicBezTo>
                        <a:pt x="3245" y="410"/>
                        <a:pt x="2678" y="694"/>
                        <a:pt x="2080" y="694"/>
                      </a:cubicBezTo>
                      <a:cubicBezTo>
                        <a:pt x="1513" y="694"/>
                        <a:pt x="946" y="410"/>
                        <a:pt x="56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7" name="Google Shape;9473;p73">
                  <a:extLst>
                    <a:ext uri="{FF2B5EF4-FFF2-40B4-BE49-F238E27FC236}">
                      <a16:creationId xmlns:a16="http://schemas.microsoft.com/office/drawing/2014/main" id="{447A0F95-F988-D0A0-8EA3-3D58AECB06F2}"/>
                    </a:ext>
                  </a:extLst>
                </p:cNvPr>
                <p:cNvSpPr/>
                <p:nvPr/>
              </p:nvSpPr>
              <p:spPr>
                <a:xfrm>
                  <a:off x="5183600" y="3686450"/>
                  <a:ext cx="1040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081" extrusionOk="0">
                      <a:moveTo>
                        <a:pt x="536" y="1"/>
                      </a:moveTo>
                      <a:cubicBezTo>
                        <a:pt x="221" y="347"/>
                        <a:pt x="1" y="851"/>
                        <a:pt x="1" y="1356"/>
                      </a:cubicBezTo>
                      <a:lnTo>
                        <a:pt x="1" y="1702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02" y="2080"/>
                        <a:pt x="4159" y="1923"/>
                        <a:pt x="4159" y="1702"/>
                      </a:cubicBezTo>
                      <a:lnTo>
                        <a:pt x="4159" y="1356"/>
                      </a:lnTo>
                      <a:cubicBezTo>
                        <a:pt x="4159" y="820"/>
                        <a:pt x="3970" y="347"/>
                        <a:pt x="3624" y="1"/>
                      </a:cubicBezTo>
                      <a:cubicBezTo>
                        <a:pt x="3214" y="410"/>
                        <a:pt x="2679" y="694"/>
                        <a:pt x="2080" y="694"/>
                      </a:cubicBezTo>
                      <a:cubicBezTo>
                        <a:pt x="1450" y="694"/>
                        <a:pt x="946" y="410"/>
                        <a:pt x="53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8" name="Google Shape;9474;p73">
                  <a:extLst>
                    <a:ext uri="{FF2B5EF4-FFF2-40B4-BE49-F238E27FC236}">
                      <a16:creationId xmlns:a16="http://schemas.microsoft.com/office/drawing/2014/main" id="{5CED08A7-3C4C-D188-9420-82A5C7771187}"/>
                    </a:ext>
                  </a:extLst>
                </p:cNvPr>
                <p:cNvSpPr/>
                <p:nvPr/>
              </p:nvSpPr>
              <p:spPr>
                <a:xfrm>
                  <a:off x="5187550" y="3755775"/>
                  <a:ext cx="1000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2112" extrusionOk="0">
                      <a:moveTo>
                        <a:pt x="0" y="0"/>
                      </a:moveTo>
                      <a:cubicBezTo>
                        <a:pt x="189" y="567"/>
                        <a:pt x="315" y="1229"/>
                        <a:pt x="473" y="2111"/>
                      </a:cubicBezTo>
                      <a:lnTo>
                        <a:pt x="3655" y="2111"/>
                      </a:lnTo>
                      <a:cubicBezTo>
                        <a:pt x="3844" y="2111"/>
                        <a:pt x="4001" y="1954"/>
                        <a:pt x="4001" y="1733"/>
                      </a:cubicBezTo>
                      <a:lnTo>
                        <a:pt x="4001" y="378"/>
                      </a:lnTo>
                      <a:cubicBezTo>
                        <a:pt x="3970" y="158"/>
                        <a:pt x="3844" y="0"/>
                        <a:pt x="36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9" name="Google Shape;9475;p73">
                  <a:extLst>
                    <a:ext uri="{FF2B5EF4-FFF2-40B4-BE49-F238E27FC236}">
                      <a16:creationId xmlns:a16="http://schemas.microsoft.com/office/drawing/2014/main" id="{0908F6F4-4246-4B67-D2AB-EC1090E59764}"/>
                    </a:ext>
                  </a:extLst>
                </p:cNvPr>
                <p:cNvSpPr/>
                <p:nvPr/>
              </p:nvSpPr>
              <p:spPr>
                <a:xfrm>
                  <a:off x="4991425" y="3755775"/>
                  <a:ext cx="1008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4" h="2080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54"/>
                        <a:pt x="158" y="2080"/>
                        <a:pt x="347" y="2080"/>
                      </a:cubicBezTo>
                      <a:lnTo>
                        <a:pt x="3561" y="2080"/>
                      </a:lnTo>
                      <a:cubicBezTo>
                        <a:pt x="3718" y="1229"/>
                        <a:pt x="3813" y="567"/>
                        <a:pt x="40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3" name="Google Shape;9476;p73">
                <a:extLst>
                  <a:ext uri="{FF2B5EF4-FFF2-40B4-BE49-F238E27FC236}">
                    <a16:creationId xmlns:a16="http://schemas.microsoft.com/office/drawing/2014/main" id="{FF6104C2-A367-8005-02BF-2AFF6A8EF15B}"/>
                  </a:ext>
                </a:extLst>
              </p:cNvPr>
              <p:cNvGrpSpPr/>
              <p:nvPr/>
            </p:nvGrpSpPr>
            <p:grpSpPr>
              <a:xfrm>
                <a:off x="8489677" y="4985299"/>
                <a:ext cx="279612" cy="499303"/>
                <a:chOff x="5056800" y="3962900"/>
                <a:chExt cx="165425" cy="295400"/>
              </a:xfrm>
              <a:grpFill/>
            </p:grpSpPr>
            <p:sp>
              <p:nvSpPr>
                <p:cNvPr id="17530" name="Google Shape;9477;p73">
                  <a:extLst>
                    <a:ext uri="{FF2B5EF4-FFF2-40B4-BE49-F238E27FC236}">
                      <a16:creationId xmlns:a16="http://schemas.microsoft.com/office/drawing/2014/main" id="{688AF427-559B-E661-E9C7-D1CA13233767}"/>
                    </a:ext>
                  </a:extLst>
                </p:cNvPr>
                <p:cNvSpPr/>
                <p:nvPr/>
              </p:nvSpPr>
              <p:spPr>
                <a:xfrm>
                  <a:off x="5155250" y="4042450"/>
                  <a:ext cx="66975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4192" extrusionOk="0">
                      <a:moveTo>
                        <a:pt x="0" y="1"/>
                      </a:moveTo>
                      <a:lnTo>
                        <a:pt x="505" y="3467"/>
                      </a:lnTo>
                      <a:lnTo>
                        <a:pt x="1103" y="4065"/>
                      </a:lnTo>
                      <a:cubicBezTo>
                        <a:pt x="1166" y="4128"/>
                        <a:pt x="1261" y="4191"/>
                        <a:pt x="1324" y="4191"/>
                      </a:cubicBezTo>
                      <a:lnTo>
                        <a:pt x="2300" y="4191"/>
                      </a:lnTo>
                      <a:cubicBezTo>
                        <a:pt x="2521" y="4191"/>
                        <a:pt x="2678" y="4034"/>
                        <a:pt x="2678" y="3813"/>
                      </a:cubicBezTo>
                      <a:lnTo>
                        <a:pt x="2678" y="2805"/>
                      </a:lnTo>
                      <a:cubicBezTo>
                        <a:pt x="2678" y="2710"/>
                        <a:pt x="2615" y="2616"/>
                        <a:pt x="2552" y="2553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1" name="Google Shape;9478;p73">
                  <a:extLst>
                    <a:ext uri="{FF2B5EF4-FFF2-40B4-BE49-F238E27FC236}">
                      <a16:creationId xmlns:a16="http://schemas.microsoft.com/office/drawing/2014/main" id="{593E3FDA-AA80-3250-DF9A-3537C40B5209}"/>
                    </a:ext>
                  </a:extLst>
                </p:cNvPr>
                <p:cNvSpPr/>
                <p:nvPr/>
              </p:nvSpPr>
              <p:spPr>
                <a:xfrm>
                  <a:off x="5065450" y="3962900"/>
                  <a:ext cx="8825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0" h="2081" extrusionOk="0">
                      <a:moveTo>
                        <a:pt x="347" y="1"/>
                      </a:moveTo>
                      <a:cubicBezTo>
                        <a:pt x="221" y="1"/>
                        <a:pt x="158" y="33"/>
                        <a:pt x="64" y="159"/>
                      </a:cubicBezTo>
                      <a:cubicBezTo>
                        <a:pt x="1" y="222"/>
                        <a:pt x="1" y="348"/>
                        <a:pt x="32" y="474"/>
                      </a:cubicBezTo>
                      <a:lnTo>
                        <a:pt x="568" y="2080"/>
                      </a:lnTo>
                      <a:lnTo>
                        <a:pt x="2931" y="2080"/>
                      </a:lnTo>
                      <a:lnTo>
                        <a:pt x="3498" y="474"/>
                      </a:lnTo>
                      <a:cubicBezTo>
                        <a:pt x="3529" y="348"/>
                        <a:pt x="3498" y="222"/>
                        <a:pt x="3466" y="159"/>
                      </a:cubicBezTo>
                      <a:cubicBezTo>
                        <a:pt x="3340" y="64"/>
                        <a:pt x="3214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2" name="Google Shape;9479;p73">
                  <a:extLst>
                    <a:ext uri="{FF2B5EF4-FFF2-40B4-BE49-F238E27FC236}">
                      <a16:creationId xmlns:a16="http://schemas.microsoft.com/office/drawing/2014/main" id="{A46D2A10-89D4-150E-65D3-371AF4E221AD}"/>
                    </a:ext>
                  </a:extLst>
                </p:cNvPr>
                <p:cNvSpPr/>
                <p:nvPr/>
              </p:nvSpPr>
              <p:spPr>
                <a:xfrm>
                  <a:off x="5056800" y="4032225"/>
                  <a:ext cx="104000" cy="22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9043" extrusionOk="0">
                      <a:moveTo>
                        <a:pt x="977" y="0"/>
                      </a:moveTo>
                      <a:lnTo>
                        <a:pt x="0" y="6553"/>
                      </a:lnTo>
                      <a:cubicBezTo>
                        <a:pt x="0" y="6648"/>
                        <a:pt x="0" y="6742"/>
                        <a:pt x="63" y="6837"/>
                      </a:cubicBezTo>
                      <a:lnTo>
                        <a:pt x="1796" y="8916"/>
                      </a:lnTo>
                      <a:cubicBezTo>
                        <a:pt x="1859" y="9011"/>
                        <a:pt x="1954" y="9042"/>
                        <a:pt x="2080" y="9042"/>
                      </a:cubicBezTo>
                      <a:cubicBezTo>
                        <a:pt x="2174" y="9042"/>
                        <a:pt x="2269" y="9011"/>
                        <a:pt x="2332" y="8916"/>
                      </a:cubicBezTo>
                      <a:lnTo>
                        <a:pt x="4065" y="6837"/>
                      </a:lnTo>
                      <a:cubicBezTo>
                        <a:pt x="4159" y="6742"/>
                        <a:pt x="4159" y="6679"/>
                        <a:pt x="4159" y="6553"/>
                      </a:cubicBezTo>
                      <a:lnTo>
                        <a:pt x="318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4" name="Google Shape;9480;p73">
                <a:extLst>
                  <a:ext uri="{FF2B5EF4-FFF2-40B4-BE49-F238E27FC236}">
                    <a16:creationId xmlns:a16="http://schemas.microsoft.com/office/drawing/2014/main" id="{8D5600BF-DB30-E42D-278A-BB94544FEE08}"/>
                  </a:ext>
                </a:extLst>
              </p:cNvPr>
              <p:cNvGrpSpPr/>
              <p:nvPr/>
            </p:nvGrpSpPr>
            <p:grpSpPr>
              <a:xfrm>
                <a:off x="10279035" y="4985321"/>
                <a:ext cx="501923" cy="499261"/>
                <a:chOff x="6168925" y="3936925"/>
                <a:chExt cx="296950" cy="295375"/>
              </a:xfrm>
              <a:grpFill/>
            </p:grpSpPr>
            <p:sp>
              <p:nvSpPr>
                <p:cNvPr id="17524" name="Google Shape;9481;p73">
                  <a:extLst>
                    <a:ext uri="{FF2B5EF4-FFF2-40B4-BE49-F238E27FC236}">
                      <a16:creationId xmlns:a16="http://schemas.microsoft.com/office/drawing/2014/main" id="{65260F20-2E42-F47D-4AE8-4FDD93D748B3}"/>
                    </a:ext>
                  </a:extLst>
                </p:cNvPr>
                <p:cNvSpPr/>
                <p:nvPr/>
              </p:nvSpPr>
              <p:spPr>
                <a:xfrm>
                  <a:off x="6220900" y="4164550"/>
                  <a:ext cx="18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cubicBezTo>
                        <a:pt x="568" y="725"/>
                        <a:pt x="725" y="567"/>
                        <a:pt x="725" y="347"/>
                      </a:cubicBez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5" name="Google Shape;9482;p73">
                  <a:extLst>
                    <a:ext uri="{FF2B5EF4-FFF2-40B4-BE49-F238E27FC236}">
                      <a16:creationId xmlns:a16="http://schemas.microsoft.com/office/drawing/2014/main" id="{A0E1C9B5-0197-54AC-39AE-095DF44FEC66}"/>
                    </a:ext>
                  </a:extLst>
                </p:cNvPr>
                <p:cNvSpPr/>
                <p:nvPr/>
              </p:nvSpPr>
              <p:spPr>
                <a:xfrm>
                  <a:off x="6168925" y="3972375"/>
                  <a:ext cx="227650" cy="25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06" h="10397" extrusionOk="0">
                      <a:moveTo>
                        <a:pt x="3115" y="2135"/>
                      </a:moveTo>
                      <a:cubicBezTo>
                        <a:pt x="3206" y="2135"/>
                        <a:pt x="3293" y="2158"/>
                        <a:pt x="3340" y="2205"/>
                      </a:cubicBezTo>
                      <a:cubicBezTo>
                        <a:pt x="3466" y="2331"/>
                        <a:pt x="3466" y="2583"/>
                        <a:pt x="3340" y="2678"/>
                      </a:cubicBezTo>
                      <a:lnTo>
                        <a:pt x="2930" y="3119"/>
                      </a:lnTo>
                      <a:lnTo>
                        <a:pt x="3340" y="3560"/>
                      </a:lnTo>
                      <a:cubicBezTo>
                        <a:pt x="3466" y="3686"/>
                        <a:pt x="3466" y="3907"/>
                        <a:pt x="3340" y="4033"/>
                      </a:cubicBezTo>
                      <a:cubicBezTo>
                        <a:pt x="3293" y="4096"/>
                        <a:pt x="3206" y="4127"/>
                        <a:pt x="3115" y="4127"/>
                      </a:cubicBezTo>
                      <a:cubicBezTo>
                        <a:pt x="3025" y="4127"/>
                        <a:pt x="2930" y="4096"/>
                        <a:pt x="2867" y="4033"/>
                      </a:cubicBezTo>
                      <a:lnTo>
                        <a:pt x="2458" y="3592"/>
                      </a:lnTo>
                      <a:lnTo>
                        <a:pt x="2017" y="4033"/>
                      </a:lnTo>
                      <a:cubicBezTo>
                        <a:pt x="1954" y="4096"/>
                        <a:pt x="1867" y="4127"/>
                        <a:pt x="1780" y="4127"/>
                      </a:cubicBezTo>
                      <a:cubicBezTo>
                        <a:pt x="1694" y="4127"/>
                        <a:pt x="1607" y="4096"/>
                        <a:pt x="1544" y="4033"/>
                      </a:cubicBezTo>
                      <a:cubicBezTo>
                        <a:pt x="1418" y="3907"/>
                        <a:pt x="1418" y="3686"/>
                        <a:pt x="1544" y="3560"/>
                      </a:cubicBezTo>
                      <a:lnTo>
                        <a:pt x="1985" y="3119"/>
                      </a:lnTo>
                      <a:lnTo>
                        <a:pt x="1544" y="2678"/>
                      </a:lnTo>
                      <a:cubicBezTo>
                        <a:pt x="1418" y="2583"/>
                        <a:pt x="1418" y="2331"/>
                        <a:pt x="1544" y="2205"/>
                      </a:cubicBezTo>
                      <a:cubicBezTo>
                        <a:pt x="1591" y="2158"/>
                        <a:pt x="1678" y="2135"/>
                        <a:pt x="1769" y="2135"/>
                      </a:cubicBezTo>
                      <a:cubicBezTo>
                        <a:pt x="1859" y="2135"/>
                        <a:pt x="1954" y="2158"/>
                        <a:pt x="2017" y="2205"/>
                      </a:cubicBezTo>
                      <a:lnTo>
                        <a:pt x="2458" y="2646"/>
                      </a:lnTo>
                      <a:lnTo>
                        <a:pt x="2867" y="2205"/>
                      </a:lnTo>
                      <a:cubicBezTo>
                        <a:pt x="2930" y="2158"/>
                        <a:pt x="3025" y="2135"/>
                        <a:pt x="3115" y="2135"/>
                      </a:cubicBezTo>
                      <a:close/>
                      <a:moveTo>
                        <a:pt x="6727" y="2079"/>
                      </a:moveTo>
                      <a:cubicBezTo>
                        <a:pt x="6813" y="2079"/>
                        <a:pt x="6900" y="2111"/>
                        <a:pt x="6963" y="2174"/>
                      </a:cubicBezTo>
                      <a:lnTo>
                        <a:pt x="7688" y="2898"/>
                      </a:lnTo>
                      <a:cubicBezTo>
                        <a:pt x="7719" y="2993"/>
                        <a:pt x="7719" y="3245"/>
                        <a:pt x="7593" y="3371"/>
                      </a:cubicBezTo>
                      <a:cubicBezTo>
                        <a:pt x="7546" y="3418"/>
                        <a:pt x="7459" y="3442"/>
                        <a:pt x="7369" y="3442"/>
                      </a:cubicBezTo>
                      <a:cubicBezTo>
                        <a:pt x="7278" y="3442"/>
                        <a:pt x="7183" y="3418"/>
                        <a:pt x="7120" y="3371"/>
                      </a:cubicBezTo>
                      <a:lnTo>
                        <a:pt x="7026" y="3245"/>
                      </a:lnTo>
                      <a:lnTo>
                        <a:pt x="7026" y="4505"/>
                      </a:lnTo>
                      <a:cubicBezTo>
                        <a:pt x="7026" y="5104"/>
                        <a:pt x="6553" y="5513"/>
                        <a:pt x="5986" y="5513"/>
                      </a:cubicBezTo>
                      <a:lnTo>
                        <a:pt x="3151" y="5513"/>
                      </a:lnTo>
                      <a:cubicBezTo>
                        <a:pt x="2962" y="5513"/>
                        <a:pt x="2804" y="5671"/>
                        <a:pt x="2804" y="5891"/>
                      </a:cubicBezTo>
                      <a:lnTo>
                        <a:pt x="2804" y="7026"/>
                      </a:lnTo>
                      <a:cubicBezTo>
                        <a:pt x="3182" y="7183"/>
                        <a:pt x="3497" y="7530"/>
                        <a:pt x="3497" y="8002"/>
                      </a:cubicBezTo>
                      <a:cubicBezTo>
                        <a:pt x="3497" y="8601"/>
                        <a:pt x="3025" y="9042"/>
                        <a:pt x="2489" y="9042"/>
                      </a:cubicBezTo>
                      <a:cubicBezTo>
                        <a:pt x="1922" y="9042"/>
                        <a:pt x="1450" y="8569"/>
                        <a:pt x="1450" y="8002"/>
                      </a:cubicBezTo>
                      <a:cubicBezTo>
                        <a:pt x="1450" y="7561"/>
                        <a:pt x="1733" y="7183"/>
                        <a:pt x="2174" y="7026"/>
                      </a:cubicBezTo>
                      <a:lnTo>
                        <a:pt x="2174" y="5891"/>
                      </a:lnTo>
                      <a:cubicBezTo>
                        <a:pt x="2174" y="5293"/>
                        <a:pt x="2647" y="4852"/>
                        <a:pt x="3182" y="4852"/>
                      </a:cubicBezTo>
                      <a:lnTo>
                        <a:pt x="6018" y="4852"/>
                      </a:lnTo>
                      <a:cubicBezTo>
                        <a:pt x="6207" y="4852"/>
                        <a:pt x="6364" y="4694"/>
                        <a:pt x="6364" y="4505"/>
                      </a:cubicBezTo>
                      <a:lnTo>
                        <a:pt x="6364" y="3245"/>
                      </a:lnTo>
                      <a:lnTo>
                        <a:pt x="6270" y="3371"/>
                      </a:lnTo>
                      <a:cubicBezTo>
                        <a:pt x="6207" y="3418"/>
                        <a:pt x="6120" y="3442"/>
                        <a:pt x="6034" y="3442"/>
                      </a:cubicBezTo>
                      <a:cubicBezTo>
                        <a:pt x="5947" y="3442"/>
                        <a:pt x="5860" y="3418"/>
                        <a:pt x="5797" y="3371"/>
                      </a:cubicBezTo>
                      <a:cubicBezTo>
                        <a:pt x="5671" y="3245"/>
                        <a:pt x="5671" y="2993"/>
                        <a:pt x="5797" y="2898"/>
                      </a:cubicBezTo>
                      <a:lnTo>
                        <a:pt x="6490" y="2174"/>
                      </a:lnTo>
                      <a:cubicBezTo>
                        <a:pt x="6553" y="2111"/>
                        <a:pt x="6640" y="2079"/>
                        <a:pt x="6727" y="2079"/>
                      </a:cubicBezTo>
                      <a:close/>
                      <a:moveTo>
                        <a:pt x="7369" y="7057"/>
                      </a:moveTo>
                      <a:cubicBezTo>
                        <a:pt x="7459" y="7057"/>
                        <a:pt x="7546" y="7089"/>
                        <a:pt x="7593" y="7152"/>
                      </a:cubicBezTo>
                      <a:cubicBezTo>
                        <a:pt x="7719" y="7246"/>
                        <a:pt x="7719" y="7498"/>
                        <a:pt x="7593" y="7624"/>
                      </a:cubicBezTo>
                      <a:lnTo>
                        <a:pt x="7183" y="8034"/>
                      </a:lnTo>
                      <a:lnTo>
                        <a:pt x="7593" y="8475"/>
                      </a:lnTo>
                      <a:cubicBezTo>
                        <a:pt x="7719" y="8601"/>
                        <a:pt x="7719" y="8821"/>
                        <a:pt x="7593" y="8947"/>
                      </a:cubicBezTo>
                      <a:cubicBezTo>
                        <a:pt x="7546" y="9010"/>
                        <a:pt x="7459" y="9042"/>
                        <a:pt x="7369" y="9042"/>
                      </a:cubicBezTo>
                      <a:cubicBezTo>
                        <a:pt x="7278" y="9042"/>
                        <a:pt x="7183" y="9010"/>
                        <a:pt x="7120" y="8947"/>
                      </a:cubicBezTo>
                      <a:lnTo>
                        <a:pt x="6711" y="8506"/>
                      </a:lnTo>
                      <a:lnTo>
                        <a:pt x="6270" y="8947"/>
                      </a:lnTo>
                      <a:cubicBezTo>
                        <a:pt x="6207" y="9010"/>
                        <a:pt x="6120" y="9042"/>
                        <a:pt x="6034" y="9042"/>
                      </a:cubicBezTo>
                      <a:cubicBezTo>
                        <a:pt x="5947" y="9042"/>
                        <a:pt x="5860" y="9010"/>
                        <a:pt x="5797" y="8947"/>
                      </a:cubicBezTo>
                      <a:cubicBezTo>
                        <a:pt x="5671" y="8821"/>
                        <a:pt x="5671" y="8601"/>
                        <a:pt x="5797" y="8475"/>
                      </a:cubicBezTo>
                      <a:lnTo>
                        <a:pt x="6207" y="8034"/>
                      </a:lnTo>
                      <a:lnTo>
                        <a:pt x="5797" y="7624"/>
                      </a:lnTo>
                      <a:cubicBezTo>
                        <a:pt x="5671" y="7498"/>
                        <a:pt x="5671" y="7246"/>
                        <a:pt x="5797" y="7152"/>
                      </a:cubicBezTo>
                      <a:cubicBezTo>
                        <a:pt x="5845" y="7089"/>
                        <a:pt x="5931" y="7057"/>
                        <a:pt x="6022" y="7057"/>
                      </a:cubicBezTo>
                      <a:cubicBezTo>
                        <a:pt x="6112" y="7057"/>
                        <a:pt x="6207" y="7089"/>
                        <a:pt x="6270" y="7152"/>
                      </a:cubicBezTo>
                      <a:lnTo>
                        <a:pt x="6711" y="7561"/>
                      </a:lnTo>
                      <a:lnTo>
                        <a:pt x="7120" y="7152"/>
                      </a:lnTo>
                      <a:cubicBezTo>
                        <a:pt x="7183" y="7089"/>
                        <a:pt x="7278" y="7057"/>
                        <a:pt x="7369" y="7057"/>
                      </a:cubicBezTo>
                      <a:close/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9388"/>
                      </a:lnTo>
                      <a:cubicBezTo>
                        <a:pt x="0" y="9987"/>
                        <a:pt x="473" y="10397"/>
                        <a:pt x="1040" y="10397"/>
                      </a:cubicBezTo>
                      <a:lnTo>
                        <a:pt x="8003" y="10397"/>
                      </a:lnTo>
                      <a:cubicBezTo>
                        <a:pt x="8601" y="10397"/>
                        <a:pt x="9011" y="9924"/>
                        <a:pt x="9011" y="9388"/>
                      </a:cubicBezTo>
                      <a:lnTo>
                        <a:pt x="9011" y="1040"/>
                      </a:lnTo>
                      <a:cubicBezTo>
                        <a:pt x="9105" y="473"/>
                        <a:pt x="8633" y="0"/>
                        <a:pt x="8034" y="0"/>
                      </a:cubicBezTo>
                      <a:lnTo>
                        <a:pt x="7341" y="0"/>
                      </a:lnTo>
                      <a:cubicBezTo>
                        <a:pt x="7341" y="756"/>
                        <a:pt x="6711" y="1386"/>
                        <a:pt x="5955" y="1386"/>
                      </a:cubicBezTo>
                      <a:lnTo>
                        <a:pt x="3119" y="1386"/>
                      </a:lnTo>
                      <a:cubicBezTo>
                        <a:pt x="2363" y="1386"/>
                        <a:pt x="1733" y="756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6" name="Google Shape;9483;p73">
                  <a:extLst>
                    <a:ext uri="{FF2B5EF4-FFF2-40B4-BE49-F238E27FC236}">
                      <a16:creationId xmlns:a16="http://schemas.microsoft.com/office/drawing/2014/main" id="{B77F4A19-49C5-4AD5-707A-C786BEC553E5}"/>
                    </a:ext>
                  </a:extLst>
                </p:cNvPr>
                <p:cNvSpPr/>
                <p:nvPr/>
              </p:nvSpPr>
              <p:spPr>
                <a:xfrm>
                  <a:off x="6228775" y="3936925"/>
                  <a:ext cx="106350" cy="5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143" extrusionOk="0">
                      <a:moveTo>
                        <a:pt x="2143" y="0"/>
                      </a:moveTo>
                      <a:cubicBezTo>
                        <a:pt x="1860" y="0"/>
                        <a:pt x="1576" y="221"/>
                        <a:pt x="1450" y="473"/>
                      </a:cubicBezTo>
                      <a:lnTo>
                        <a:pt x="1387" y="725"/>
                      </a:lnTo>
                      <a:lnTo>
                        <a:pt x="725" y="725"/>
                      </a:lnTo>
                      <a:cubicBezTo>
                        <a:pt x="316" y="725"/>
                        <a:pt x="1" y="1040"/>
                        <a:pt x="1" y="1418"/>
                      </a:cubicBezTo>
                      <a:cubicBezTo>
                        <a:pt x="1" y="1828"/>
                        <a:pt x="316" y="2143"/>
                        <a:pt x="725" y="2143"/>
                      </a:cubicBezTo>
                      <a:lnTo>
                        <a:pt x="3561" y="2143"/>
                      </a:lnTo>
                      <a:cubicBezTo>
                        <a:pt x="3939" y="2143"/>
                        <a:pt x="4254" y="1828"/>
                        <a:pt x="4254" y="1418"/>
                      </a:cubicBezTo>
                      <a:cubicBezTo>
                        <a:pt x="4254" y="1040"/>
                        <a:pt x="3939" y="725"/>
                        <a:pt x="3561" y="725"/>
                      </a:cubicBezTo>
                      <a:lnTo>
                        <a:pt x="2868" y="725"/>
                      </a:lnTo>
                      <a:lnTo>
                        <a:pt x="2805" y="473"/>
                      </a:lnTo>
                      <a:cubicBezTo>
                        <a:pt x="2710" y="221"/>
                        <a:pt x="2458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7" name="Google Shape;9484;p73">
                  <a:extLst>
                    <a:ext uri="{FF2B5EF4-FFF2-40B4-BE49-F238E27FC236}">
                      <a16:creationId xmlns:a16="http://schemas.microsoft.com/office/drawing/2014/main" id="{582176A7-AEEB-A44B-3FF7-3210D446C8C2}"/>
                    </a:ext>
                  </a:extLst>
                </p:cNvPr>
                <p:cNvSpPr/>
                <p:nvPr/>
              </p:nvSpPr>
              <p:spPr>
                <a:xfrm>
                  <a:off x="6412300" y="4059000"/>
                  <a:ext cx="52000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223" extrusionOk="0">
                      <a:moveTo>
                        <a:pt x="0" y="1"/>
                      </a:moveTo>
                      <a:lnTo>
                        <a:pt x="0" y="4222"/>
                      </a:lnTo>
                      <a:lnTo>
                        <a:pt x="32" y="4222"/>
                      </a:lnTo>
                      <a:cubicBezTo>
                        <a:pt x="315" y="4002"/>
                        <a:pt x="662" y="3876"/>
                        <a:pt x="1072" y="3876"/>
                      </a:cubicBezTo>
                      <a:cubicBezTo>
                        <a:pt x="1450" y="3876"/>
                        <a:pt x="1796" y="4002"/>
                        <a:pt x="2080" y="4222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8" name="Google Shape;9485;p73">
                  <a:extLst>
                    <a:ext uri="{FF2B5EF4-FFF2-40B4-BE49-F238E27FC236}">
                      <a16:creationId xmlns:a16="http://schemas.microsoft.com/office/drawing/2014/main" id="{CD4C2751-EBCA-9A2F-5644-5E492CF532AB}"/>
                    </a:ext>
                  </a:extLst>
                </p:cNvPr>
                <p:cNvSpPr/>
                <p:nvPr/>
              </p:nvSpPr>
              <p:spPr>
                <a:xfrm>
                  <a:off x="6413875" y="4007025"/>
                  <a:ext cx="5200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1387" extrusionOk="0"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2080" y="1386"/>
                      </a:lnTo>
                      <a:lnTo>
                        <a:pt x="2080" y="1040"/>
                      </a:lnTo>
                      <a:cubicBezTo>
                        <a:pt x="2048" y="473"/>
                        <a:pt x="1576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9" name="Google Shape;9486;p73">
                  <a:extLst>
                    <a:ext uri="{FF2B5EF4-FFF2-40B4-BE49-F238E27FC236}">
                      <a16:creationId xmlns:a16="http://schemas.microsoft.com/office/drawing/2014/main" id="{05717B48-6B56-6992-F7A8-08F6BEEB34AB}"/>
                    </a:ext>
                  </a:extLst>
                </p:cNvPr>
                <p:cNvSpPr/>
                <p:nvPr/>
              </p:nvSpPr>
              <p:spPr>
                <a:xfrm>
                  <a:off x="6417800" y="4173200"/>
                  <a:ext cx="43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" h="1734" extrusionOk="0">
                      <a:moveTo>
                        <a:pt x="883" y="1"/>
                      </a:moveTo>
                      <a:cubicBezTo>
                        <a:pt x="537" y="1"/>
                        <a:pt x="190" y="221"/>
                        <a:pt x="1" y="442"/>
                      </a:cubicBezTo>
                      <a:lnTo>
                        <a:pt x="568" y="1545"/>
                      </a:lnTo>
                      <a:cubicBezTo>
                        <a:pt x="600" y="1671"/>
                        <a:pt x="757" y="1734"/>
                        <a:pt x="883" y="1734"/>
                      </a:cubicBezTo>
                      <a:cubicBezTo>
                        <a:pt x="978" y="1734"/>
                        <a:pt x="1104" y="1671"/>
                        <a:pt x="1198" y="1545"/>
                      </a:cubicBezTo>
                      <a:lnTo>
                        <a:pt x="1734" y="442"/>
                      </a:lnTo>
                      <a:cubicBezTo>
                        <a:pt x="1545" y="158"/>
                        <a:pt x="1230" y="1"/>
                        <a:pt x="8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5" name="Google Shape;9487;p73">
                <a:extLst>
                  <a:ext uri="{FF2B5EF4-FFF2-40B4-BE49-F238E27FC236}">
                    <a16:creationId xmlns:a16="http://schemas.microsoft.com/office/drawing/2014/main" id="{9F44E99C-D019-D8B6-E4B4-E09107D9B320}"/>
                  </a:ext>
                </a:extLst>
              </p:cNvPr>
              <p:cNvGrpSpPr/>
              <p:nvPr/>
            </p:nvGrpSpPr>
            <p:grpSpPr>
              <a:xfrm>
                <a:off x="2672075" y="3748558"/>
                <a:ext cx="497908" cy="499261"/>
                <a:chOff x="1674750" y="3254050"/>
                <a:chExt cx="294575" cy="295375"/>
              </a:xfrm>
              <a:grpFill/>
            </p:grpSpPr>
            <p:sp>
              <p:nvSpPr>
                <p:cNvPr id="17521" name="Google Shape;9488;p73">
                  <a:extLst>
                    <a:ext uri="{FF2B5EF4-FFF2-40B4-BE49-F238E27FC236}">
                      <a16:creationId xmlns:a16="http://schemas.microsoft.com/office/drawing/2014/main" id="{C57E509E-4496-A7FF-25E6-B183A4F7F4DE}"/>
                    </a:ext>
                  </a:extLst>
                </p:cNvPr>
                <p:cNvSpPr/>
                <p:nvPr/>
              </p:nvSpPr>
              <p:spPr>
                <a:xfrm>
                  <a:off x="1691275" y="3351700"/>
                  <a:ext cx="278050" cy="1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09" extrusionOk="0">
                      <a:moveTo>
                        <a:pt x="10535" y="0"/>
                      </a:moveTo>
                      <a:cubicBezTo>
                        <a:pt x="10489" y="0"/>
                        <a:pt x="10442" y="10"/>
                        <a:pt x="10397" y="33"/>
                      </a:cubicBezTo>
                      <a:cubicBezTo>
                        <a:pt x="10208" y="64"/>
                        <a:pt x="10114" y="253"/>
                        <a:pt x="10177" y="474"/>
                      </a:cubicBezTo>
                      <a:cubicBezTo>
                        <a:pt x="10334" y="978"/>
                        <a:pt x="10429" y="1482"/>
                        <a:pt x="10429" y="1986"/>
                      </a:cubicBezTo>
                      <a:cubicBezTo>
                        <a:pt x="10429" y="4885"/>
                        <a:pt x="8066" y="7247"/>
                        <a:pt x="5199" y="7247"/>
                      </a:cubicBezTo>
                      <a:cubicBezTo>
                        <a:pt x="3561" y="7247"/>
                        <a:pt x="2017" y="6397"/>
                        <a:pt x="1072" y="5137"/>
                      </a:cubicBezTo>
                      <a:lnTo>
                        <a:pt x="1733" y="5137"/>
                      </a:lnTo>
                      <a:cubicBezTo>
                        <a:pt x="1922" y="5137"/>
                        <a:pt x="2080" y="4979"/>
                        <a:pt x="2080" y="4790"/>
                      </a:cubicBezTo>
                      <a:cubicBezTo>
                        <a:pt x="2080" y="4601"/>
                        <a:pt x="1922" y="4443"/>
                        <a:pt x="1733" y="4443"/>
                      </a:cubicBezTo>
                      <a:lnTo>
                        <a:pt x="347" y="4443"/>
                      </a:lnTo>
                      <a:cubicBezTo>
                        <a:pt x="158" y="4443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47" y="6523"/>
                      </a:cubicBezTo>
                      <a:cubicBezTo>
                        <a:pt x="536" y="6523"/>
                        <a:pt x="694" y="6365"/>
                        <a:pt x="694" y="6176"/>
                      </a:cubicBezTo>
                      <a:lnTo>
                        <a:pt x="694" y="5767"/>
                      </a:lnTo>
                      <a:cubicBezTo>
                        <a:pt x="1796" y="7090"/>
                        <a:pt x="3466" y="7909"/>
                        <a:pt x="5199" y="7909"/>
                      </a:cubicBezTo>
                      <a:cubicBezTo>
                        <a:pt x="8412" y="7909"/>
                        <a:pt x="11122" y="5231"/>
                        <a:pt x="11122" y="1986"/>
                      </a:cubicBezTo>
                      <a:cubicBezTo>
                        <a:pt x="11122" y="1419"/>
                        <a:pt x="10996" y="820"/>
                        <a:pt x="10838" y="222"/>
                      </a:cubicBezTo>
                      <a:cubicBezTo>
                        <a:pt x="10814" y="102"/>
                        <a:pt x="10681" y="0"/>
                        <a:pt x="105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2" name="Google Shape;9489;p73">
                  <a:extLst>
                    <a:ext uri="{FF2B5EF4-FFF2-40B4-BE49-F238E27FC236}">
                      <a16:creationId xmlns:a16="http://schemas.microsoft.com/office/drawing/2014/main" id="{8D18D4B7-8499-97E3-00CE-C6875FDEC7F5}"/>
                    </a:ext>
                  </a:extLst>
                </p:cNvPr>
                <p:cNvSpPr/>
                <p:nvPr/>
              </p:nvSpPr>
              <p:spPr>
                <a:xfrm>
                  <a:off x="1674750" y="3254050"/>
                  <a:ext cx="277250" cy="19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90" h="7916" extrusionOk="0">
                      <a:moveTo>
                        <a:pt x="5891" y="1"/>
                      </a:moveTo>
                      <a:cubicBezTo>
                        <a:pt x="2678" y="1"/>
                        <a:pt x="0" y="2679"/>
                        <a:pt x="0" y="5892"/>
                      </a:cubicBezTo>
                      <a:cubicBezTo>
                        <a:pt x="0" y="6491"/>
                        <a:pt x="126" y="7089"/>
                        <a:pt x="284" y="7656"/>
                      </a:cubicBezTo>
                      <a:cubicBezTo>
                        <a:pt x="310" y="7842"/>
                        <a:pt x="448" y="7916"/>
                        <a:pt x="604" y="7916"/>
                      </a:cubicBezTo>
                      <a:cubicBezTo>
                        <a:pt x="633" y="7916"/>
                        <a:pt x="663" y="7913"/>
                        <a:pt x="693" y="7908"/>
                      </a:cubicBezTo>
                      <a:cubicBezTo>
                        <a:pt x="882" y="7877"/>
                        <a:pt x="977" y="7656"/>
                        <a:pt x="945" y="7467"/>
                      </a:cubicBezTo>
                      <a:cubicBezTo>
                        <a:pt x="788" y="6963"/>
                        <a:pt x="662" y="6459"/>
                        <a:pt x="662" y="5892"/>
                      </a:cubicBezTo>
                      <a:cubicBezTo>
                        <a:pt x="662" y="3025"/>
                        <a:pt x="3025" y="662"/>
                        <a:pt x="5891" y="662"/>
                      </a:cubicBezTo>
                      <a:cubicBezTo>
                        <a:pt x="7561" y="662"/>
                        <a:pt x="9105" y="1481"/>
                        <a:pt x="10050" y="2742"/>
                      </a:cubicBezTo>
                      <a:lnTo>
                        <a:pt x="9357" y="2742"/>
                      </a:lnTo>
                      <a:cubicBezTo>
                        <a:pt x="9168" y="2742"/>
                        <a:pt x="9010" y="2899"/>
                        <a:pt x="9010" y="3088"/>
                      </a:cubicBezTo>
                      <a:cubicBezTo>
                        <a:pt x="9010" y="3309"/>
                        <a:pt x="9168" y="3466"/>
                        <a:pt x="9357" y="3466"/>
                      </a:cubicBezTo>
                      <a:lnTo>
                        <a:pt x="10743" y="3466"/>
                      </a:lnTo>
                      <a:cubicBezTo>
                        <a:pt x="10932" y="3466"/>
                        <a:pt x="11090" y="3309"/>
                        <a:pt x="11090" y="3088"/>
                      </a:cubicBezTo>
                      <a:lnTo>
                        <a:pt x="11090" y="1733"/>
                      </a:lnTo>
                      <a:cubicBezTo>
                        <a:pt x="11090" y="1513"/>
                        <a:pt x="10932" y="1355"/>
                        <a:pt x="10743" y="1355"/>
                      </a:cubicBezTo>
                      <a:cubicBezTo>
                        <a:pt x="10554" y="1355"/>
                        <a:pt x="10397" y="1513"/>
                        <a:pt x="10397" y="1733"/>
                      </a:cubicBezTo>
                      <a:lnTo>
                        <a:pt x="10397" y="2111"/>
                      </a:lnTo>
                      <a:cubicBezTo>
                        <a:pt x="9294" y="820"/>
                        <a:pt x="7624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3" name="Google Shape;9490;p73">
                  <a:extLst>
                    <a:ext uri="{FF2B5EF4-FFF2-40B4-BE49-F238E27FC236}">
                      <a16:creationId xmlns:a16="http://schemas.microsoft.com/office/drawing/2014/main" id="{B1962EF9-D19C-CDA8-7FAB-178C9CB11481}"/>
                    </a:ext>
                  </a:extLst>
                </p:cNvPr>
                <p:cNvSpPr/>
                <p:nvPr/>
              </p:nvSpPr>
              <p:spPr>
                <a:xfrm>
                  <a:off x="1727500" y="3306825"/>
                  <a:ext cx="189075" cy="1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3" h="7562" extrusionOk="0">
                      <a:moveTo>
                        <a:pt x="3750" y="2048"/>
                      </a:moveTo>
                      <a:cubicBezTo>
                        <a:pt x="3939" y="2048"/>
                        <a:pt x="4097" y="2206"/>
                        <a:pt x="4097" y="2426"/>
                      </a:cubicBezTo>
                      <a:lnTo>
                        <a:pt x="4097" y="3435"/>
                      </a:lnTo>
                      <a:lnTo>
                        <a:pt x="4475" y="3435"/>
                      </a:lnTo>
                      <a:cubicBezTo>
                        <a:pt x="4664" y="3435"/>
                        <a:pt x="4821" y="3592"/>
                        <a:pt x="4821" y="3781"/>
                      </a:cubicBezTo>
                      <a:cubicBezTo>
                        <a:pt x="4821" y="4002"/>
                        <a:pt x="4664" y="4159"/>
                        <a:pt x="4475" y="4159"/>
                      </a:cubicBezTo>
                      <a:lnTo>
                        <a:pt x="3750" y="4159"/>
                      </a:lnTo>
                      <a:cubicBezTo>
                        <a:pt x="3561" y="4159"/>
                        <a:pt x="3403" y="4002"/>
                        <a:pt x="3403" y="3781"/>
                      </a:cubicBezTo>
                      <a:lnTo>
                        <a:pt x="3403" y="2426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3435" y="0"/>
                      </a:moveTo>
                      <a:cubicBezTo>
                        <a:pt x="2647" y="95"/>
                        <a:pt x="1923" y="410"/>
                        <a:pt x="1356" y="883"/>
                      </a:cubicBezTo>
                      <a:lnTo>
                        <a:pt x="2049" y="1576"/>
                      </a:lnTo>
                      <a:cubicBezTo>
                        <a:pt x="2175" y="1702"/>
                        <a:pt x="2175" y="1954"/>
                        <a:pt x="2049" y="2048"/>
                      </a:cubicBezTo>
                      <a:cubicBezTo>
                        <a:pt x="1986" y="2111"/>
                        <a:pt x="1899" y="2143"/>
                        <a:pt x="1812" y="2143"/>
                      </a:cubicBezTo>
                      <a:cubicBezTo>
                        <a:pt x="1726" y="2143"/>
                        <a:pt x="1639" y="2111"/>
                        <a:pt x="1576" y="2048"/>
                      </a:cubicBezTo>
                      <a:lnTo>
                        <a:pt x="883" y="1355"/>
                      </a:lnTo>
                      <a:cubicBezTo>
                        <a:pt x="410" y="1922"/>
                        <a:pt x="95" y="2647"/>
                        <a:pt x="1" y="3435"/>
                      </a:cubicBezTo>
                      <a:lnTo>
                        <a:pt x="1041" y="3435"/>
                      </a:lnTo>
                      <a:cubicBezTo>
                        <a:pt x="1230" y="3435"/>
                        <a:pt x="1387" y="3592"/>
                        <a:pt x="1387" y="3781"/>
                      </a:cubicBezTo>
                      <a:cubicBezTo>
                        <a:pt x="1387" y="3970"/>
                        <a:pt x="1230" y="4128"/>
                        <a:pt x="1041" y="4128"/>
                      </a:cubicBezTo>
                      <a:lnTo>
                        <a:pt x="1" y="4128"/>
                      </a:lnTo>
                      <a:cubicBezTo>
                        <a:pt x="95" y="4915"/>
                        <a:pt x="410" y="5640"/>
                        <a:pt x="883" y="6238"/>
                      </a:cubicBezTo>
                      <a:lnTo>
                        <a:pt x="1576" y="5514"/>
                      </a:lnTo>
                      <a:cubicBezTo>
                        <a:pt x="1639" y="5451"/>
                        <a:pt x="1734" y="5419"/>
                        <a:pt x="1824" y="5419"/>
                      </a:cubicBezTo>
                      <a:cubicBezTo>
                        <a:pt x="1915" y="5419"/>
                        <a:pt x="2001" y="5451"/>
                        <a:pt x="2049" y="5514"/>
                      </a:cubicBezTo>
                      <a:cubicBezTo>
                        <a:pt x="2175" y="5640"/>
                        <a:pt x="2175" y="5860"/>
                        <a:pt x="2049" y="5986"/>
                      </a:cubicBezTo>
                      <a:lnTo>
                        <a:pt x="1356" y="6711"/>
                      </a:lnTo>
                      <a:cubicBezTo>
                        <a:pt x="1923" y="7184"/>
                        <a:pt x="2647" y="7499"/>
                        <a:pt x="3435" y="7562"/>
                      </a:cubicBezTo>
                      <a:lnTo>
                        <a:pt x="3435" y="6553"/>
                      </a:lnTo>
                      <a:cubicBezTo>
                        <a:pt x="3435" y="6333"/>
                        <a:pt x="3592" y="6175"/>
                        <a:pt x="3781" y="6175"/>
                      </a:cubicBezTo>
                      <a:cubicBezTo>
                        <a:pt x="4002" y="6175"/>
                        <a:pt x="4160" y="6333"/>
                        <a:pt x="4160" y="6553"/>
                      </a:cubicBezTo>
                      <a:lnTo>
                        <a:pt x="4160" y="7562"/>
                      </a:lnTo>
                      <a:cubicBezTo>
                        <a:pt x="4947" y="7499"/>
                        <a:pt x="5640" y="7184"/>
                        <a:pt x="6239" y="6711"/>
                      </a:cubicBezTo>
                      <a:lnTo>
                        <a:pt x="5514" y="5986"/>
                      </a:lnTo>
                      <a:cubicBezTo>
                        <a:pt x="5420" y="5860"/>
                        <a:pt x="5420" y="5640"/>
                        <a:pt x="5514" y="5514"/>
                      </a:cubicBezTo>
                      <a:cubicBezTo>
                        <a:pt x="5577" y="5451"/>
                        <a:pt x="5672" y="5419"/>
                        <a:pt x="5762" y="5419"/>
                      </a:cubicBezTo>
                      <a:cubicBezTo>
                        <a:pt x="5853" y="5419"/>
                        <a:pt x="5940" y="5451"/>
                        <a:pt x="5987" y="5514"/>
                      </a:cubicBezTo>
                      <a:lnTo>
                        <a:pt x="6711" y="6238"/>
                      </a:lnTo>
                      <a:cubicBezTo>
                        <a:pt x="7184" y="5640"/>
                        <a:pt x="7499" y="4915"/>
                        <a:pt x="7562" y="4128"/>
                      </a:cubicBezTo>
                      <a:lnTo>
                        <a:pt x="6554" y="4128"/>
                      </a:lnTo>
                      <a:cubicBezTo>
                        <a:pt x="6365" y="4128"/>
                        <a:pt x="6207" y="3970"/>
                        <a:pt x="6207" y="3781"/>
                      </a:cubicBezTo>
                      <a:cubicBezTo>
                        <a:pt x="6207" y="3592"/>
                        <a:pt x="6365" y="3435"/>
                        <a:pt x="6554" y="3435"/>
                      </a:cubicBezTo>
                      <a:lnTo>
                        <a:pt x="7562" y="3435"/>
                      </a:lnTo>
                      <a:cubicBezTo>
                        <a:pt x="7499" y="2647"/>
                        <a:pt x="7184" y="1922"/>
                        <a:pt x="6711" y="1355"/>
                      </a:cubicBezTo>
                      <a:lnTo>
                        <a:pt x="5987" y="2048"/>
                      </a:lnTo>
                      <a:cubicBezTo>
                        <a:pt x="5940" y="2111"/>
                        <a:pt x="5853" y="2143"/>
                        <a:pt x="5762" y="2143"/>
                      </a:cubicBezTo>
                      <a:cubicBezTo>
                        <a:pt x="5672" y="2143"/>
                        <a:pt x="5577" y="2111"/>
                        <a:pt x="5514" y="2048"/>
                      </a:cubicBezTo>
                      <a:cubicBezTo>
                        <a:pt x="5420" y="1922"/>
                        <a:pt x="5420" y="1702"/>
                        <a:pt x="5514" y="1576"/>
                      </a:cubicBezTo>
                      <a:lnTo>
                        <a:pt x="6239" y="883"/>
                      </a:lnTo>
                      <a:cubicBezTo>
                        <a:pt x="5640" y="410"/>
                        <a:pt x="4947" y="95"/>
                        <a:pt x="4160" y="0"/>
                      </a:cubicBezTo>
                      <a:lnTo>
                        <a:pt x="4160" y="1040"/>
                      </a:lnTo>
                      <a:cubicBezTo>
                        <a:pt x="4160" y="1229"/>
                        <a:pt x="4002" y="1387"/>
                        <a:pt x="3781" y="1387"/>
                      </a:cubicBezTo>
                      <a:cubicBezTo>
                        <a:pt x="3592" y="1387"/>
                        <a:pt x="3435" y="1229"/>
                        <a:pt x="3435" y="1040"/>
                      </a:cubicBezTo>
                      <a:lnTo>
                        <a:pt x="343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6" name="Google Shape;9491;p73">
                <a:extLst>
                  <a:ext uri="{FF2B5EF4-FFF2-40B4-BE49-F238E27FC236}">
                    <a16:creationId xmlns:a16="http://schemas.microsoft.com/office/drawing/2014/main" id="{47A1DA6D-4F63-2B3F-5626-F2234BE8A939}"/>
                  </a:ext>
                </a:extLst>
              </p:cNvPr>
              <p:cNvGrpSpPr/>
              <p:nvPr/>
            </p:nvGrpSpPr>
            <p:grpSpPr>
              <a:xfrm>
                <a:off x="2692697" y="4378602"/>
                <a:ext cx="456666" cy="499261"/>
                <a:chOff x="1687350" y="3618725"/>
                <a:chExt cx="270175" cy="295375"/>
              </a:xfrm>
              <a:grpFill/>
            </p:grpSpPr>
            <p:sp>
              <p:nvSpPr>
                <p:cNvPr id="17518" name="Google Shape;9492;p73">
                  <a:extLst>
                    <a:ext uri="{FF2B5EF4-FFF2-40B4-BE49-F238E27FC236}">
                      <a16:creationId xmlns:a16="http://schemas.microsoft.com/office/drawing/2014/main" id="{451A25F2-EF0D-3687-9653-2AB76E08CD3A}"/>
                    </a:ext>
                  </a:extLst>
                </p:cNvPr>
                <p:cNvSpPr/>
                <p:nvPr/>
              </p:nvSpPr>
              <p:spPr>
                <a:xfrm>
                  <a:off x="1829900" y="3808550"/>
                  <a:ext cx="181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418" extrusionOk="0">
                      <a:moveTo>
                        <a:pt x="1" y="0"/>
                      </a:moveTo>
                      <a:lnTo>
                        <a:pt x="1" y="1418"/>
                      </a:lnTo>
                      <a:lnTo>
                        <a:pt x="379" y="1418"/>
                      </a:lnTo>
                      <a:cubicBezTo>
                        <a:pt x="568" y="1418"/>
                        <a:pt x="725" y="1260"/>
                        <a:pt x="725" y="1040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9" name="Google Shape;9493;p73">
                  <a:extLst>
                    <a:ext uri="{FF2B5EF4-FFF2-40B4-BE49-F238E27FC236}">
                      <a16:creationId xmlns:a16="http://schemas.microsoft.com/office/drawing/2014/main" id="{9A9972FA-CBEB-F756-2685-146EC73A2F1D}"/>
                    </a:ext>
                  </a:extLst>
                </p:cNvPr>
                <p:cNvSpPr/>
                <p:nvPr/>
              </p:nvSpPr>
              <p:spPr>
                <a:xfrm>
                  <a:off x="1795250" y="3755775"/>
                  <a:ext cx="1812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418" extrusionOk="0">
                      <a:moveTo>
                        <a:pt x="378" y="0"/>
                      </a:moveTo>
                      <a:cubicBezTo>
                        <a:pt x="189" y="0"/>
                        <a:pt x="0" y="158"/>
                        <a:pt x="0" y="378"/>
                      </a:cubicBezTo>
                      <a:lnTo>
                        <a:pt x="0" y="1071"/>
                      </a:lnTo>
                      <a:cubicBezTo>
                        <a:pt x="0" y="1260"/>
                        <a:pt x="189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0" name="Google Shape;9494;p73">
                  <a:extLst>
                    <a:ext uri="{FF2B5EF4-FFF2-40B4-BE49-F238E27FC236}">
                      <a16:creationId xmlns:a16="http://schemas.microsoft.com/office/drawing/2014/main" id="{86067495-3292-BCEF-DB86-71BD3E3E8F02}"/>
                    </a:ext>
                  </a:extLst>
                </p:cNvPr>
                <p:cNvSpPr/>
                <p:nvPr/>
              </p:nvSpPr>
              <p:spPr>
                <a:xfrm>
                  <a:off x="1687350" y="3618725"/>
                  <a:ext cx="2701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7" h="11815" extrusionOk="0">
                      <a:moveTo>
                        <a:pt x="6459" y="662"/>
                      </a:moveTo>
                      <a:cubicBezTo>
                        <a:pt x="6868" y="662"/>
                        <a:pt x="7183" y="977"/>
                        <a:pt x="7183" y="1355"/>
                      </a:cubicBezTo>
                      <a:cubicBezTo>
                        <a:pt x="7183" y="1765"/>
                        <a:pt x="6868" y="2080"/>
                        <a:pt x="6459" y="2080"/>
                      </a:cubicBezTo>
                      <a:lnTo>
                        <a:pt x="6459" y="1702"/>
                      </a:lnTo>
                      <a:cubicBezTo>
                        <a:pt x="6459" y="1513"/>
                        <a:pt x="6301" y="1355"/>
                        <a:pt x="6112" y="1355"/>
                      </a:cubicBezTo>
                      <a:lnTo>
                        <a:pt x="4726" y="1355"/>
                      </a:lnTo>
                      <a:cubicBezTo>
                        <a:pt x="4537" y="1355"/>
                        <a:pt x="4379" y="1513"/>
                        <a:pt x="4379" y="1702"/>
                      </a:cubicBezTo>
                      <a:lnTo>
                        <a:pt x="4379" y="2080"/>
                      </a:lnTo>
                      <a:cubicBezTo>
                        <a:pt x="3970" y="2017"/>
                        <a:pt x="3655" y="1702"/>
                        <a:pt x="3655" y="1355"/>
                      </a:cubicBezTo>
                      <a:cubicBezTo>
                        <a:pt x="3655" y="977"/>
                        <a:pt x="3970" y="662"/>
                        <a:pt x="4379" y="662"/>
                      </a:cubicBezTo>
                      <a:close/>
                      <a:moveTo>
                        <a:pt x="5387" y="4128"/>
                      </a:moveTo>
                      <a:cubicBezTo>
                        <a:pt x="5608" y="4128"/>
                        <a:pt x="5766" y="4285"/>
                        <a:pt x="5766" y="4474"/>
                      </a:cubicBezTo>
                      <a:lnTo>
                        <a:pt x="5766" y="4821"/>
                      </a:lnTo>
                      <a:lnTo>
                        <a:pt x="6112" y="4821"/>
                      </a:lnTo>
                      <a:cubicBezTo>
                        <a:pt x="6711" y="4821"/>
                        <a:pt x="7120" y="5293"/>
                        <a:pt x="7120" y="5860"/>
                      </a:cubicBezTo>
                      <a:cubicBezTo>
                        <a:pt x="7120" y="6049"/>
                        <a:pt x="6963" y="6207"/>
                        <a:pt x="6774" y="6207"/>
                      </a:cubicBezTo>
                      <a:cubicBezTo>
                        <a:pt x="6585" y="6207"/>
                        <a:pt x="6427" y="6049"/>
                        <a:pt x="6427" y="5860"/>
                      </a:cubicBezTo>
                      <a:cubicBezTo>
                        <a:pt x="6427" y="5640"/>
                        <a:pt x="6270" y="5482"/>
                        <a:pt x="6081" y="5482"/>
                      </a:cubicBezTo>
                      <a:lnTo>
                        <a:pt x="5703" y="5482"/>
                      </a:lnTo>
                      <a:lnTo>
                        <a:pt x="5703" y="6868"/>
                      </a:lnTo>
                      <a:lnTo>
                        <a:pt x="6081" y="6868"/>
                      </a:lnTo>
                      <a:cubicBezTo>
                        <a:pt x="6648" y="6868"/>
                        <a:pt x="7089" y="7341"/>
                        <a:pt x="7089" y="7908"/>
                      </a:cubicBezTo>
                      <a:lnTo>
                        <a:pt x="7089" y="8601"/>
                      </a:lnTo>
                      <a:cubicBezTo>
                        <a:pt x="7089" y="9200"/>
                        <a:pt x="6616" y="9641"/>
                        <a:pt x="6081" y="9641"/>
                      </a:cubicBezTo>
                      <a:lnTo>
                        <a:pt x="5703" y="9641"/>
                      </a:lnTo>
                      <a:lnTo>
                        <a:pt x="5703" y="9987"/>
                      </a:lnTo>
                      <a:cubicBezTo>
                        <a:pt x="5703" y="10176"/>
                        <a:pt x="5545" y="10334"/>
                        <a:pt x="5356" y="10334"/>
                      </a:cubicBezTo>
                      <a:cubicBezTo>
                        <a:pt x="5167" y="10334"/>
                        <a:pt x="5009" y="10176"/>
                        <a:pt x="5009" y="9987"/>
                      </a:cubicBezTo>
                      <a:lnTo>
                        <a:pt x="5009" y="9704"/>
                      </a:lnTo>
                      <a:lnTo>
                        <a:pt x="4631" y="9704"/>
                      </a:lnTo>
                      <a:cubicBezTo>
                        <a:pt x="4064" y="9704"/>
                        <a:pt x="3623" y="9231"/>
                        <a:pt x="3623" y="8664"/>
                      </a:cubicBezTo>
                      <a:cubicBezTo>
                        <a:pt x="3623" y="8475"/>
                        <a:pt x="3781" y="8318"/>
                        <a:pt x="3970" y="8318"/>
                      </a:cubicBezTo>
                      <a:cubicBezTo>
                        <a:pt x="4159" y="8318"/>
                        <a:pt x="4316" y="8475"/>
                        <a:pt x="4316" y="8664"/>
                      </a:cubicBezTo>
                      <a:cubicBezTo>
                        <a:pt x="4316" y="8885"/>
                        <a:pt x="4505" y="9042"/>
                        <a:pt x="4694" y="9042"/>
                      </a:cubicBezTo>
                      <a:lnTo>
                        <a:pt x="5041" y="9042"/>
                      </a:lnTo>
                      <a:lnTo>
                        <a:pt x="5041" y="7625"/>
                      </a:lnTo>
                      <a:lnTo>
                        <a:pt x="4694" y="7625"/>
                      </a:lnTo>
                      <a:lnTo>
                        <a:pt x="4694" y="7593"/>
                      </a:lnTo>
                      <a:cubicBezTo>
                        <a:pt x="4096" y="7593"/>
                        <a:pt x="3655" y="7120"/>
                        <a:pt x="3655" y="6553"/>
                      </a:cubicBezTo>
                      <a:lnTo>
                        <a:pt x="3655" y="5860"/>
                      </a:lnTo>
                      <a:cubicBezTo>
                        <a:pt x="3655" y="5262"/>
                        <a:pt x="4127" y="4821"/>
                        <a:pt x="4694" y="4821"/>
                      </a:cubicBezTo>
                      <a:lnTo>
                        <a:pt x="5041" y="4821"/>
                      </a:lnTo>
                      <a:lnTo>
                        <a:pt x="5041" y="4474"/>
                      </a:lnTo>
                      <a:cubicBezTo>
                        <a:pt x="5041" y="4285"/>
                        <a:pt x="5198" y="4128"/>
                        <a:pt x="5387" y="4128"/>
                      </a:cubicBezTo>
                      <a:close/>
                      <a:moveTo>
                        <a:pt x="4379" y="0"/>
                      </a:moveTo>
                      <a:cubicBezTo>
                        <a:pt x="3623" y="0"/>
                        <a:pt x="2993" y="662"/>
                        <a:pt x="2993" y="1387"/>
                      </a:cubicBezTo>
                      <a:cubicBezTo>
                        <a:pt x="2993" y="2143"/>
                        <a:pt x="3623" y="2773"/>
                        <a:pt x="4379" y="2773"/>
                      </a:cubicBezTo>
                      <a:lnTo>
                        <a:pt x="4379" y="2899"/>
                      </a:lnTo>
                      <a:cubicBezTo>
                        <a:pt x="3781" y="3025"/>
                        <a:pt x="3277" y="3277"/>
                        <a:pt x="2804" y="3592"/>
                      </a:cubicBezTo>
                      <a:lnTo>
                        <a:pt x="2332" y="3056"/>
                      </a:lnTo>
                      <a:lnTo>
                        <a:pt x="2584" y="2804"/>
                      </a:lnTo>
                      <a:cubicBezTo>
                        <a:pt x="2710" y="2710"/>
                        <a:pt x="2710" y="2458"/>
                        <a:pt x="2615" y="2332"/>
                      </a:cubicBezTo>
                      <a:lnTo>
                        <a:pt x="1701" y="1292"/>
                      </a:lnTo>
                      <a:cubicBezTo>
                        <a:pt x="1630" y="1203"/>
                        <a:pt x="1529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6"/>
                      </a:lnTo>
                      <a:cubicBezTo>
                        <a:pt x="1090" y="3770"/>
                        <a:pt x="1183" y="3809"/>
                        <a:pt x="1279" y="3809"/>
                      </a:cubicBezTo>
                      <a:cubicBezTo>
                        <a:pt x="1365" y="3809"/>
                        <a:pt x="1453" y="3777"/>
                        <a:pt x="1512" y="3718"/>
                      </a:cubicBezTo>
                      <a:lnTo>
                        <a:pt x="1764" y="3497"/>
                      </a:lnTo>
                      <a:lnTo>
                        <a:pt x="2237" y="4033"/>
                      </a:lnTo>
                      <a:cubicBezTo>
                        <a:pt x="1418" y="4852"/>
                        <a:pt x="914" y="5986"/>
                        <a:pt x="914" y="7247"/>
                      </a:cubicBezTo>
                      <a:cubicBezTo>
                        <a:pt x="914" y="9735"/>
                        <a:pt x="2930" y="11815"/>
                        <a:pt x="5387" y="11815"/>
                      </a:cubicBezTo>
                      <a:cubicBezTo>
                        <a:pt x="7876" y="11815"/>
                        <a:pt x="9893" y="9798"/>
                        <a:pt x="9893" y="7247"/>
                      </a:cubicBezTo>
                      <a:cubicBezTo>
                        <a:pt x="9893" y="5986"/>
                        <a:pt x="9389" y="4852"/>
                        <a:pt x="8538" y="4033"/>
                      </a:cubicBezTo>
                      <a:lnTo>
                        <a:pt x="9011" y="3497"/>
                      </a:lnTo>
                      <a:lnTo>
                        <a:pt x="9294" y="3718"/>
                      </a:lnTo>
                      <a:cubicBezTo>
                        <a:pt x="9368" y="3777"/>
                        <a:pt x="9450" y="3809"/>
                        <a:pt x="9528" y="3809"/>
                      </a:cubicBezTo>
                      <a:cubicBezTo>
                        <a:pt x="9616" y="3809"/>
                        <a:pt x="9700" y="3770"/>
                        <a:pt x="9767" y="3686"/>
                      </a:cubicBezTo>
                      <a:lnTo>
                        <a:pt x="10680" y="2615"/>
                      </a:lnTo>
                      <a:cubicBezTo>
                        <a:pt x="10806" y="2458"/>
                        <a:pt x="10806" y="2269"/>
                        <a:pt x="10649" y="2143"/>
                      </a:cubicBezTo>
                      <a:lnTo>
                        <a:pt x="9578" y="1229"/>
                      </a:lnTo>
                      <a:cubicBezTo>
                        <a:pt x="9509" y="1188"/>
                        <a:pt x="9434" y="1165"/>
                        <a:pt x="9361" y="1165"/>
                      </a:cubicBezTo>
                      <a:cubicBezTo>
                        <a:pt x="9267" y="1165"/>
                        <a:pt x="9176" y="1203"/>
                        <a:pt x="9105" y="1292"/>
                      </a:cubicBezTo>
                      <a:lnTo>
                        <a:pt x="8191" y="2332"/>
                      </a:lnTo>
                      <a:cubicBezTo>
                        <a:pt x="8065" y="2489"/>
                        <a:pt x="8065" y="2710"/>
                        <a:pt x="8223" y="2804"/>
                      </a:cubicBezTo>
                      <a:lnTo>
                        <a:pt x="8506" y="3056"/>
                      </a:lnTo>
                      <a:lnTo>
                        <a:pt x="8034" y="3592"/>
                      </a:lnTo>
                      <a:cubicBezTo>
                        <a:pt x="7561" y="3245"/>
                        <a:pt x="7057" y="3025"/>
                        <a:pt x="6459" y="2899"/>
                      </a:cubicBezTo>
                      <a:lnTo>
                        <a:pt x="6459" y="2773"/>
                      </a:lnTo>
                      <a:cubicBezTo>
                        <a:pt x="7215" y="2773"/>
                        <a:pt x="7845" y="2143"/>
                        <a:pt x="7845" y="1387"/>
                      </a:cubicBezTo>
                      <a:cubicBezTo>
                        <a:pt x="7845" y="662"/>
                        <a:pt x="7215" y="0"/>
                        <a:pt x="64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7" name="Google Shape;9495;p73">
                <a:extLst>
                  <a:ext uri="{FF2B5EF4-FFF2-40B4-BE49-F238E27FC236}">
                    <a16:creationId xmlns:a16="http://schemas.microsoft.com/office/drawing/2014/main" id="{4FC3B9D1-B26B-E965-F516-EA282A618DB9}"/>
                  </a:ext>
                </a:extLst>
              </p:cNvPr>
              <p:cNvGrpSpPr/>
              <p:nvPr/>
            </p:nvGrpSpPr>
            <p:grpSpPr>
              <a:xfrm>
                <a:off x="2669392" y="4985321"/>
                <a:ext cx="503276" cy="499261"/>
                <a:chOff x="1672375" y="3982600"/>
                <a:chExt cx="297750" cy="295375"/>
              </a:xfrm>
              <a:grpFill/>
            </p:grpSpPr>
            <p:sp>
              <p:nvSpPr>
                <p:cNvPr id="17515" name="Google Shape;9496;p73">
                  <a:extLst>
                    <a:ext uri="{FF2B5EF4-FFF2-40B4-BE49-F238E27FC236}">
                      <a16:creationId xmlns:a16="http://schemas.microsoft.com/office/drawing/2014/main" id="{A57F6FF9-F506-2DC3-EE4E-421A62FE7DF9}"/>
                    </a:ext>
                  </a:extLst>
                </p:cNvPr>
                <p:cNvSpPr/>
                <p:nvPr/>
              </p:nvSpPr>
              <p:spPr>
                <a:xfrm>
                  <a:off x="1796825" y="398260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1"/>
                      </a:moveTo>
                      <a:cubicBezTo>
                        <a:pt x="441" y="1"/>
                        <a:pt x="0" y="442"/>
                        <a:pt x="0" y="1009"/>
                      </a:cubicBezTo>
                      <a:cubicBezTo>
                        <a:pt x="0" y="1576"/>
                        <a:pt x="441" y="2048"/>
                        <a:pt x="1008" y="2048"/>
                      </a:cubicBezTo>
                      <a:cubicBezTo>
                        <a:pt x="1576" y="2048"/>
                        <a:pt x="2048" y="1576"/>
                        <a:pt x="2048" y="1009"/>
                      </a:cubicBezTo>
                      <a:cubicBezTo>
                        <a:pt x="2048" y="442"/>
                        <a:pt x="1576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6" name="Google Shape;9497;p73">
                  <a:extLst>
                    <a:ext uri="{FF2B5EF4-FFF2-40B4-BE49-F238E27FC236}">
                      <a16:creationId xmlns:a16="http://schemas.microsoft.com/office/drawing/2014/main" id="{8D7DEA06-BEED-F1D7-495F-A8B719208197}"/>
                    </a:ext>
                  </a:extLst>
                </p:cNvPr>
                <p:cNvSpPr/>
                <p:nvPr/>
              </p:nvSpPr>
              <p:spPr>
                <a:xfrm>
                  <a:off x="1672375" y="4092075"/>
                  <a:ext cx="297750" cy="18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436" extrusionOk="0">
                      <a:moveTo>
                        <a:pt x="3498" y="1"/>
                      </a:moveTo>
                      <a:cubicBezTo>
                        <a:pt x="2174" y="316"/>
                        <a:pt x="1418" y="820"/>
                        <a:pt x="1418" y="1482"/>
                      </a:cubicBezTo>
                      <a:cubicBezTo>
                        <a:pt x="1418" y="2112"/>
                        <a:pt x="2080" y="2553"/>
                        <a:pt x="3088" y="2868"/>
                      </a:cubicBezTo>
                      <a:lnTo>
                        <a:pt x="1891" y="5357"/>
                      </a:lnTo>
                      <a:lnTo>
                        <a:pt x="1765" y="5357"/>
                      </a:lnTo>
                      <a:cubicBezTo>
                        <a:pt x="788" y="5357"/>
                        <a:pt x="1" y="5766"/>
                        <a:pt x="1" y="6365"/>
                      </a:cubicBezTo>
                      <a:cubicBezTo>
                        <a:pt x="1" y="6963"/>
                        <a:pt x="757" y="7404"/>
                        <a:pt x="1765" y="7404"/>
                      </a:cubicBezTo>
                      <a:cubicBezTo>
                        <a:pt x="2804" y="7404"/>
                        <a:pt x="3498" y="6963"/>
                        <a:pt x="3498" y="6365"/>
                      </a:cubicBezTo>
                      <a:cubicBezTo>
                        <a:pt x="3498" y="5987"/>
                        <a:pt x="3151" y="5609"/>
                        <a:pt x="2615" y="5451"/>
                      </a:cubicBezTo>
                      <a:lnTo>
                        <a:pt x="3781" y="3025"/>
                      </a:lnTo>
                      <a:cubicBezTo>
                        <a:pt x="4348" y="3151"/>
                        <a:pt x="4978" y="3183"/>
                        <a:pt x="5608" y="3214"/>
                      </a:cubicBezTo>
                      <a:lnTo>
                        <a:pt x="5608" y="5388"/>
                      </a:lnTo>
                      <a:cubicBezTo>
                        <a:pt x="4758" y="5451"/>
                        <a:pt x="4222" y="5892"/>
                        <a:pt x="4222" y="6396"/>
                      </a:cubicBezTo>
                      <a:cubicBezTo>
                        <a:pt x="4222" y="6995"/>
                        <a:pt x="4978" y="7436"/>
                        <a:pt x="5955" y="7436"/>
                      </a:cubicBezTo>
                      <a:cubicBezTo>
                        <a:pt x="6932" y="7436"/>
                        <a:pt x="7688" y="6995"/>
                        <a:pt x="7688" y="6396"/>
                      </a:cubicBezTo>
                      <a:cubicBezTo>
                        <a:pt x="7688" y="5892"/>
                        <a:pt x="7089" y="5451"/>
                        <a:pt x="6302" y="5388"/>
                      </a:cubicBezTo>
                      <a:lnTo>
                        <a:pt x="6302" y="3214"/>
                      </a:lnTo>
                      <a:cubicBezTo>
                        <a:pt x="6932" y="3214"/>
                        <a:pt x="7562" y="3151"/>
                        <a:pt x="8129" y="3025"/>
                      </a:cubicBezTo>
                      <a:lnTo>
                        <a:pt x="9295" y="5451"/>
                      </a:lnTo>
                      <a:cubicBezTo>
                        <a:pt x="8759" y="5609"/>
                        <a:pt x="8381" y="5987"/>
                        <a:pt x="8381" y="6365"/>
                      </a:cubicBezTo>
                      <a:cubicBezTo>
                        <a:pt x="8381" y="6963"/>
                        <a:pt x="9137" y="7404"/>
                        <a:pt x="10114" y="7404"/>
                      </a:cubicBezTo>
                      <a:cubicBezTo>
                        <a:pt x="11122" y="7404"/>
                        <a:pt x="11909" y="6963"/>
                        <a:pt x="11909" y="6365"/>
                      </a:cubicBezTo>
                      <a:cubicBezTo>
                        <a:pt x="11909" y="5766"/>
                        <a:pt x="11122" y="5357"/>
                        <a:pt x="10145" y="5357"/>
                      </a:cubicBezTo>
                      <a:lnTo>
                        <a:pt x="10019" y="5357"/>
                      </a:lnTo>
                      <a:lnTo>
                        <a:pt x="8822" y="2868"/>
                      </a:lnTo>
                      <a:cubicBezTo>
                        <a:pt x="9830" y="2584"/>
                        <a:pt x="10492" y="2112"/>
                        <a:pt x="10492" y="1482"/>
                      </a:cubicBezTo>
                      <a:cubicBezTo>
                        <a:pt x="10492" y="820"/>
                        <a:pt x="9736" y="316"/>
                        <a:pt x="8381" y="1"/>
                      </a:cubicBezTo>
                      <a:lnTo>
                        <a:pt x="8381" y="64"/>
                      </a:lnTo>
                      <a:lnTo>
                        <a:pt x="8381" y="1450"/>
                      </a:lnTo>
                      <a:cubicBezTo>
                        <a:pt x="8381" y="1639"/>
                        <a:pt x="8223" y="1797"/>
                        <a:pt x="8034" y="1797"/>
                      </a:cubicBezTo>
                      <a:lnTo>
                        <a:pt x="3876" y="1797"/>
                      </a:lnTo>
                      <a:cubicBezTo>
                        <a:pt x="3655" y="1797"/>
                        <a:pt x="3498" y="1639"/>
                        <a:pt x="3498" y="1450"/>
                      </a:cubicBezTo>
                      <a:lnTo>
                        <a:pt x="3498" y="64"/>
                      </a:lnTo>
                      <a:lnTo>
                        <a:pt x="349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7" name="Google Shape;9498;p73">
                  <a:extLst>
                    <a:ext uri="{FF2B5EF4-FFF2-40B4-BE49-F238E27FC236}">
                      <a16:creationId xmlns:a16="http://schemas.microsoft.com/office/drawing/2014/main" id="{5918EB2F-4EFF-F352-0A98-975B96563D55}"/>
                    </a:ext>
                  </a:extLst>
                </p:cNvPr>
                <p:cNvSpPr/>
                <p:nvPr/>
              </p:nvSpPr>
              <p:spPr>
                <a:xfrm>
                  <a:off x="1778700" y="4051125"/>
                  <a:ext cx="866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3" extrusionOk="0">
                      <a:moveTo>
                        <a:pt x="1733" y="1"/>
                      </a:moveTo>
                      <a:cubicBezTo>
                        <a:pt x="788" y="1"/>
                        <a:pt x="1" y="757"/>
                        <a:pt x="1" y="1733"/>
                      </a:cubicBez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8" name="Google Shape;9499;p73">
                <a:extLst>
                  <a:ext uri="{FF2B5EF4-FFF2-40B4-BE49-F238E27FC236}">
                    <a16:creationId xmlns:a16="http://schemas.microsoft.com/office/drawing/2014/main" id="{DDA52221-A32D-FA1D-9807-E9C663230BFA}"/>
                  </a:ext>
                </a:extLst>
              </p:cNvPr>
              <p:cNvGrpSpPr/>
              <p:nvPr/>
            </p:nvGrpSpPr>
            <p:grpSpPr>
              <a:xfrm>
                <a:off x="5851479" y="3747882"/>
                <a:ext cx="500612" cy="500612"/>
                <a:chOff x="3497300" y="3227275"/>
                <a:chExt cx="296175" cy="296175"/>
              </a:xfrm>
              <a:grpFill/>
            </p:grpSpPr>
            <p:sp>
              <p:nvSpPr>
                <p:cNvPr id="17507" name="Google Shape;9500;p73">
                  <a:extLst>
                    <a:ext uri="{FF2B5EF4-FFF2-40B4-BE49-F238E27FC236}">
                      <a16:creationId xmlns:a16="http://schemas.microsoft.com/office/drawing/2014/main" id="{1CAAA0AA-3C6B-A4F7-3ACC-F95C78F093CC}"/>
                    </a:ext>
                  </a:extLst>
                </p:cNvPr>
                <p:cNvSpPr/>
                <p:nvPr/>
              </p:nvSpPr>
              <p:spPr>
                <a:xfrm>
                  <a:off x="3609925" y="33399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cubicBezTo>
                        <a:pt x="1" y="2112"/>
                        <a:pt x="631" y="2742"/>
                        <a:pt x="1387" y="2742"/>
                      </a:cubicBezTo>
                      <a:cubicBezTo>
                        <a:pt x="2143" y="2742"/>
                        <a:pt x="2773" y="2112"/>
                        <a:pt x="2773" y="1355"/>
                      </a:cubicBezTo>
                      <a:cubicBezTo>
                        <a:pt x="2773" y="631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8" name="Google Shape;9501;p73">
                  <a:extLst>
                    <a:ext uri="{FF2B5EF4-FFF2-40B4-BE49-F238E27FC236}">
                      <a16:creationId xmlns:a16="http://schemas.microsoft.com/office/drawing/2014/main" id="{8491F67D-D392-14C3-6D28-87D86C44C220}"/>
                    </a:ext>
                  </a:extLst>
                </p:cNvPr>
                <p:cNvSpPr/>
                <p:nvPr/>
              </p:nvSpPr>
              <p:spPr>
                <a:xfrm>
                  <a:off x="3531175" y="3227275"/>
                  <a:ext cx="866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7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741" y="3466"/>
                        <a:pt x="3466" y="2678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9" name="Google Shape;9502;p73">
                  <a:extLst>
                    <a:ext uri="{FF2B5EF4-FFF2-40B4-BE49-F238E27FC236}">
                      <a16:creationId xmlns:a16="http://schemas.microsoft.com/office/drawing/2014/main" id="{A2504DC1-A72F-CE83-C2FA-8A3CC92443FF}"/>
                    </a:ext>
                  </a:extLst>
                </p:cNvPr>
                <p:cNvSpPr/>
                <p:nvPr/>
              </p:nvSpPr>
              <p:spPr>
                <a:xfrm>
                  <a:off x="3670575" y="32272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8"/>
                        <a:pt x="788" y="3466"/>
                        <a:pt x="1733" y="3466"/>
                      </a:cubicBezTo>
                      <a:cubicBezTo>
                        <a:pt x="2679" y="3466"/>
                        <a:pt x="3466" y="2678"/>
                        <a:pt x="3466" y="1733"/>
                      </a:cubicBez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0" name="Google Shape;9503;p73">
                  <a:extLst>
                    <a:ext uri="{FF2B5EF4-FFF2-40B4-BE49-F238E27FC236}">
                      <a16:creationId xmlns:a16="http://schemas.microsoft.com/office/drawing/2014/main" id="{0F19ECEE-2FB0-87AE-4172-EC20D5D2F848}"/>
                    </a:ext>
                  </a:extLst>
                </p:cNvPr>
                <p:cNvSpPr/>
                <p:nvPr/>
              </p:nvSpPr>
              <p:spPr>
                <a:xfrm>
                  <a:off x="3622525" y="3421825"/>
                  <a:ext cx="41775" cy="2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1" h="1009" extrusionOk="0">
                      <a:moveTo>
                        <a:pt x="1" y="0"/>
                      </a:moveTo>
                      <a:lnTo>
                        <a:pt x="851" y="1008"/>
                      </a:lnTo>
                      <a:lnTo>
                        <a:pt x="1671" y="0"/>
                      </a:lnTo>
                      <a:lnTo>
                        <a:pt x="1671" y="0"/>
                      </a:lnTo>
                      <a:cubicBezTo>
                        <a:pt x="1450" y="126"/>
                        <a:pt x="1167" y="158"/>
                        <a:pt x="851" y="158"/>
                      </a:cubicBezTo>
                      <a:cubicBezTo>
                        <a:pt x="568" y="158"/>
                        <a:pt x="284" y="9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1" name="Google Shape;9504;p73">
                  <a:extLst>
                    <a:ext uri="{FF2B5EF4-FFF2-40B4-BE49-F238E27FC236}">
                      <a16:creationId xmlns:a16="http://schemas.microsoft.com/office/drawing/2014/main" id="{5047A9C7-A5B0-785F-3534-F259F2320EBD}"/>
                    </a:ext>
                  </a:extLst>
                </p:cNvPr>
                <p:cNvSpPr/>
                <p:nvPr/>
              </p:nvSpPr>
              <p:spPr>
                <a:xfrm>
                  <a:off x="3566600" y="34163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261" y="1"/>
                      </a:moveTo>
                      <a:cubicBezTo>
                        <a:pt x="474" y="599"/>
                        <a:pt x="1" y="1513"/>
                        <a:pt x="1" y="2490"/>
                      </a:cubicBezTo>
                      <a:lnTo>
                        <a:pt x="1" y="3907"/>
                      </a:lnTo>
                      <a:cubicBezTo>
                        <a:pt x="1" y="4096"/>
                        <a:pt x="158" y="4254"/>
                        <a:pt x="379" y="4254"/>
                      </a:cubicBezTo>
                      <a:lnTo>
                        <a:pt x="2805" y="4254"/>
                      </a:lnTo>
                      <a:lnTo>
                        <a:pt x="2805" y="1891"/>
                      </a:lnTo>
                      <a:lnTo>
                        <a:pt x="126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2" name="Google Shape;9505;p73">
                  <a:extLst>
                    <a:ext uri="{FF2B5EF4-FFF2-40B4-BE49-F238E27FC236}">
                      <a16:creationId xmlns:a16="http://schemas.microsoft.com/office/drawing/2014/main" id="{4A78EB67-75E1-B9D1-E13E-1510A20387FD}"/>
                    </a:ext>
                  </a:extLst>
                </p:cNvPr>
                <p:cNvSpPr/>
                <p:nvPr/>
              </p:nvSpPr>
              <p:spPr>
                <a:xfrm>
                  <a:off x="3653250" y="34171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544" y="0"/>
                      </a:moveTo>
                      <a:lnTo>
                        <a:pt x="1" y="1890"/>
                      </a:lnTo>
                      <a:lnTo>
                        <a:pt x="1" y="4253"/>
                      </a:lnTo>
                      <a:lnTo>
                        <a:pt x="2458" y="4253"/>
                      </a:lnTo>
                      <a:cubicBezTo>
                        <a:pt x="2647" y="4253"/>
                        <a:pt x="2804" y="4096"/>
                        <a:pt x="2804" y="3907"/>
                      </a:cubicBezTo>
                      <a:lnTo>
                        <a:pt x="2804" y="2489"/>
                      </a:lnTo>
                      <a:cubicBezTo>
                        <a:pt x="2773" y="1481"/>
                        <a:pt x="2300" y="567"/>
                        <a:pt x="15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3" name="Google Shape;9506;p73">
                  <a:extLst>
                    <a:ext uri="{FF2B5EF4-FFF2-40B4-BE49-F238E27FC236}">
                      <a16:creationId xmlns:a16="http://schemas.microsoft.com/office/drawing/2014/main" id="{015AC72E-F1AD-3B17-2486-6CD024C2D4A0}"/>
                    </a:ext>
                  </a:extLst>
                </p:cNvPr>
                <p:cNvSpPr/>
                <p:nvPr/>
              </p:nvSpPr>
              <p:spPr>
                <a:xfrm>
                  <a:off x="3655625" y="3310775"/>
                  <a:ext cx="1378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4348" extrusionOk="0">
                      <a:moveTo>
                        <a:pt x="3686" y="1512"/>
                      </a:moveTo>
                      <a:cubicBezTo>
                        <a:pt x="3907" y="1512"/>
                        <a:pt x="4064" y="1670"/>
                        <a:pt x="4064" y="1859"/>
                      </a:cubicBezTo>
                      <a:cubicBezTo>
                        <a:pt x="4064" y="2048"/>
                        <a:pt x="3907" y="2205"/>
                        <a:pt x="3686" y="2205"/>
                      </a:cubicBezTo>
                      <a:lnTo>
                        <a:pt x="2993" y="2205"/>
                      </a:lnTo>
                      <a:cubicBezTo>
                        <a:pt x="2804" y="2205"/>
                        <a:pt x="2646" y="2048"/>
                        <a:pt x="2646" y="1859"/>
                      </a:cubicBezTo>
                      <a:cubicBezTo>
                        <a:pt x="2646" y="1670"/>
                        <a:pt x="2804" y="1512"/>
                        <a:pt x="2993" y="1512"/>
                      </a:cubicBezTo>
                      <a:close/>
                      <a:moveTo>
                        <a:pt x="4127" y="0"/>
                      </a:moveTo>
                      <a:cubicBezTo>
                        <a:pt x="3686" y="536"/>
                        <a:pt x="3056" y="851"/>
                        <a:pt x="2331" y="851"/>
                      </a:cubicBezTo>
                      <a:cubicBezTo>
                        <a:pt x="1607" y="851"/>
                        <a:pt x="977" y="504"/>
                        <a:pt x="536" y="63"/>
                      </a:cubicBezTo>
                      <a:cubicBezTo>
                        <a:pt x="347" y="221"/>
                        <a:pt x="158" y="378"/>
                        <a:pt x="0" y="567"/>
                      </a:cubicBezTo>
                      <a:cubicBezTo>
                        <a:pt x="945" y="756"/>
                        <a:pt x="1638" y="1575"/>
                        <a:pt x="1638" y="2615"/>
                      </a:cubicBezTo>
                      <a:cubicBezTo>
                        <a:pt x="1638" y="2930"/>
                        <a:pt x="1575" y="3214"/>
                        <a:pt x="1449" y="3466"/>
                      </a:cubicBezTo>
                      <a:cubicBezTo>
                        <a:pt x="1859" y="3718"/>
                        <a:pt x="2205" y="4001"/>
                        <a:pt x="2520" y="4348"/>
                      </a:cubicBezTo>
                      <a:lnTo>
                        <a:pt x="5167" y="4348"/>
                      </a:lnTo>
                      <a:cubicBezTo>
                        <a:pt x="5356" y="4348"/>
                        <a:pt x="5513" y="4190"/>
                        <a:pt x="5513" y="4001"/>
                      </a:cubicBezTo>
                      <a:lnTo>
                        <a:pt x="5513" y="2615"/>
                      </a:lnTo>
                      <a:cubicBezTo>
                        <a:pt x="5482" y="1512"/>
                        <a:pt x="4915" y="567"/>
                        <a:pt x="41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4" name="Google Shape;9507;p73">
                  <a:extLst>
                    <a:ext uri="{FF2B5EF4-FFF2-40B4-BE49-F238E27FC236}">
                      <a16:creationId xmlns:a16="http://schemas.microsoft.com/office/drawing/2014/main" id="{2D8F5426-AF9B-4D79-C735-B05C665F2959}"/>
                    </a:ext>
                  </a:extLst>
                </p:cNvPr>
                <p:cNvSpPr/>
                <p:nvPr/>
              </p:nvSpPr>
              <p:spPr>
                <a:xfrm>
                  <a:off x="3497300" y="3309975"/>
                  <a:ext cx="136275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1" h="4349" extrusionOk="0">
                      <a:moveTo>
                        <a:pt x="2426" y="1544"/>
                      </a:moveTo>
                      <a:cubicBezTo>
                        <a:pt x="2615" y="1544"/>
                        <a:pt x="2773" y="1702"/>
                        <a:pt x="2773" y="1891"/>
                      </a:cubicBezTo>
                      <a:cubicBezTo>
                        <a:pt x="2773" y="2080"/>
                        <a:pt x="2615" y="2237"/>
                        <a:pt x="2426" y="2237"/>
                      </a:cubicBezTo>
                      <a:lnTo>
                        <a:pt x="1733" y="2237"/>
                      </a:lnTo>
                      <a:cubicBezTo>
                        <a:pt x="1513" y="2237"/>
                        <a:pt x="1355" y="2080"/>
                        <a:pt x="1355" y="1891"/>
                      </a:cubicBezTo>
                      <a:cubicBezTo>
                        <a:pt x="1355" y="1702"/>
                        <a:pt x="1513" y="1544"/>
                        <a:pt x="1733" y="1544"/>
                      </a:cubicBezTo>
                      <a:close/>
                      <a:moveTo>
                        <a:pt x="1324" y="1"/>
                      </a:moveTo>
                      <a:cubicBezTo>
                        <a:pt x="536" y="568"/>
                        <a:pt x="1" y="1513"/>
                        <a:pt x="1" y="2552"/>
                      </a:cubicBezTo>
                      <a:lnTo>
                        <a:pt x="1" y="3939"/>
                      </a:lnTo>
                      <a:cubicBezTo>
                        <a:pt x="1" y="4191"/>
                        <a:pt x="95" y="4348"/>
                        <a:pt x="316" y="4348"/>
                      </a:cubicBezTo>
                      <a:lnTo>
                        <a:pt x="2930" y="4348"/>
                      </a:lnTo>
                      <a:cubicBezTo>
                        <a:pt x="3214" y="3970"/>
                        <a:pt x="3561" y="3655"/>
                        <a:pt x="4002" y="3466"/>
                      </a:cubicBezTo>
                      <a:cubicBezTo>
                        <a:pt x="3876" y="3183"/>
                        <a:pt x="3813" y="2930"/>
                        <a:pt x="3813" y="2615"/>
                      </a:cubicBezTo>
                      <a:cubicBezTo>
                        <a:pt x="3813" y="1607"/>
                        <a:pt x="4506" y="757"/>
                        <a:pt x="5451" y="568"/>
                      </a:cubicBezTo>
                      <a:cubicBezTo>
                        <a:pt x="5293" y="347"/>
                        <a:pt x="5104" y="190"/>
                        <a:pt x="4915" y="32"/>
                      </a:cubicBezTo>
                      <a:cubicBezTo>
                        <a:pt x="4474" y="505"/>
                        <a:pt x="3844" y="820"/>
                        <a:pt x="3151" y="820"/>
                      </a:cubicBezTo>
                      <a:cubicBezTo>
                        <a:pt x="2426" y="820"/>
                        <a:pt x="1796" y="505"/>
                        <a:pt x="13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9" name="Google Shape;9508;p73">
                <a:extLst>
                  <a:ext uri="{FF2B5EF4-FFF2-40B4-BE49-F238E27FC236}">
                    <a16:creationId xmlns:a16="http://schemas.microsoft.com/office/drawing/2014/main" id="{9DB71135-D972-9020-A8EF-072B2846D87E}"/>
                  </a:ext>
                </a:extLst>
              </p:cNvPr>
              <p:cNvGrpSpPr/>
              <p:nvPr/>
            </p:nvGrpSpPr>
            <p:grpSpPr>
              <a:xfrm>
                <a:off x="5852154" y="4379933"/>
                <a:ext cx="499261" cy="496599"/>
                <a:chOff x="3497300" y="3591950"/>
                <a:chExt cx="295375" cy="293800"/>
              </a:xfrm>
              <a:grpFill/>
            </p:grpSpPr>
            <p:sp>
              <p:nvSpPr>
                <p:cNvPr id="17499" name="Google Shape;9509;p73">
                  <a:extLst>
                    <a:ext uri="{FF2B5EF4-FFF2-40B4-BE49-F238E27FC236}">
                      <a16:creationId xmlns:a16="http://schemas.microsoft.com/office/drawing/2014/main" id="{634323F7-7D43-5B42-B393-99BFDCF777A8}"/>
                    </a:ext>
                  </a:extLst>
                </p:cNvPr>
                <p:cNvSpPr/>
                <p:nvPr/>
              </p:nvSpPr>
              <p:spPr>
                <a:xfrm>
                  <a:off x="3628825" y="3724275"/>
                  <a:ext cx="18150" cy="16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62" extrusionOk="0">
                      <a:moveTo>
                        <a:pt x="375" y="0"/>
                      </a:moveTo>
                      <a:cubicBezTo>
                        <a:pt x="292" y="0"/>
                        <a:pt x="206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cubicBezTo>
                        <a:pt x="190" y="630"/>
                        <a:pt x="277" y="662"/>
                        <a:pt x="363" y="662"/>
                      </a:cubicBezTo>
                      <a:cubicBezTo>
                        <a:pt x="450" y="662"/>
                        <a:pt x="536" y="630"/>
                        <a:pt x="599" y="567"/>
                      </a:cubicBezTo>
                      <a:cubicBezTo>
                        <a:pt x="725" y="441"/>
                        <a:pt x="725" y="221"/>
                        <a:pt x="599" y="95"/>
                      </a:cubicBezTo>
                      <a:cubicBezTo>
                        <a:pt x="536" y="32"/>
                        <a:pt x="458" y="0"/>
                        <a:pt x="3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0" name="Google Shape;9510;p73">
                  <a:extLst>
                    <a:ext uri="{FF2B5EF4-FFF2-40B4-BE49-F238E27FC236}">
                      <a16:creationId xmlns:a16="http://schemas.microsoft.com/office/drawing/2014/main" id="{0A2FC356-6031-07F2-BD15-81EEDB628629}"/>
                    </a:ext>
                  </a:extLst>
                </p:cNvPr>
                <p:cNvSpPr/>
                <p:nvPr/>
              </p:nvSpPr>
              <p:spPr>
                <a:xfrm>
                  <a:off x="3590250" y="3689400"/>
                  <a:ext cx="945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1" h="3467" extrusionOk="0">
                      <a:moveTo>
                        <a:pt x="1922" y="710"/>
                      </a:moveTo>
                      <a:cubicBezTo>
                        <a:pt x="2190" y="710"/>
                        <a:pt x="2458" y="812"/>
                        <a:pt x="2647" y="1017"/>
                      </a:cubicBezTo>
                      <a:cubicBezTo>
                        <a:pt x="3088" y="1395"/>
                        <a:pt x="3088" y="2088"/>
                        <a:pt x="2647" y="2466"/>
                      </a:cubicBezTo>
                      <a:cubicBezTo>
                        <a:pt x="2458" y="2671"/>
                        <a:pt x="2190" y="2773"/>
                        <a:pt x="1922" y="2773"/>
                      </a:cubicBezTo>
                      <a:cubicBezTo>
                        <a:pt x="1654" y="2773"/>
                        <a:pt x="1386" y="2671"/>
                        <a:pt x="1197" y="2466"/>
                      </a:cubicBezTo>
                      <a:cubicBezTo>
                        <a:pt x="788" y="2088"/>
                        <a:pt x="788" y="1395"/>
                        <a:pt x="1197" y="1017"/>
                      </a:cubicBezTo>
                      <a:cubicBezTo>
                        <a:pt x="1386" y="812"/>
                        <a:pt x="1654" y="710"/>
                        <a:pt x="1922" y="710"/>
                      </a:cubicBezTo>
                      <a:close/>
                      <a:moveTo>
                        <a:pt x="1930" y="1"/>
                      </a:moveTo>
                      <a:cubicBezTo>
                        <a:pt x="1489" y="1"/>
                        <a:pt x="1040" y="182"/>
                        <a:pt x="693" y="544"/>
                      </a:cubicBezTo>
                      <a:cubicBezTo>
                        <a:pt x="0" y="1206"/>
                        <a:pt x="0" y="2309"/>
                        <a:pt x="693" y="2970"/>
                      </a:cubicBezTo>
                      <a:cubicBezTo>
                        <a:pt x="1024" y="3301"/>
                        <a:pt x="1473" y="3466"/>
                        <a:pt x="1918" y="3466"/>
                      </a:cubicBezTo>
                      <a:cubicBezTo>
                        <a:pt x="2363" y="3466"/>
                        <a:pt x="2804" y="3301"/>
                        <a:pt x="3119" y="2970"/>
                      </a:cubicBezTo>
                      <a:cubicBezTo>
                        <a:pt x="3781" y="2309"/>
                        <a:pt x="3781" y="1206"/>
                        <a:pt x="3119" y="544"/>
                      </a:cubicBezTo>
                      <a:cubicBezTo>
                        <a:pt x="2804" y="182"/>
                        <a:pt x="2371" y="1"/>
                        <a:pt x="19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1" name="Google Shape;9511;p73">
                  <a:extLst>
                    <a:ext uri="{FF2B5EF4-FFF2-40B4-BE49-F238E27FC236}">
                      <a16:creationId xmlns:a16="http://schemas.microsoft.com/office/drawing/2014/main" id="{78C605D1-AEC1-DD92-DEAA-79A00451B536}"/>
                    </a:ext>
                  </a:extLst>
                </p:cNvPr>
                <p:cNvSpPr/>
                <p:nvPr/>
              </p:nvSpPr>
              <p:spPr>
                <a:xfrm>
                  <a:off x="3674525" y="3601400"/>
                  <a:ext cx="118150" cy="11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6" h="4758" extrusionOk="0">
                      <a:moveTo>
                        <a:pt x="3533" y="0"/>
                      </a:moveTo>
                      <a:cubicBezTo>
                        <a:pt x="3442" y="0"/>
                        <a:pt x="3355" y="32"/>
                        <a:pt x="3308" y="95"/>
                      </a:cubicBezTo>
                      <a:lnTo>
                        <a:pt x="0" y="3308"/>
                      </a:lnTo>
                      <a:cubicBezTo>
                        <a:pt x="410" y="3623"/>
                        <a:pt x="788" y="4127"/>
                        <a:pt x="1953" y="4758"/>
                      </a:cubicBezTo>
                      <a:lnTo>
                        <a:pt x="4600" y="2678"/>
                      </a:lnTo>
                      <a:cubicBezTo>
                        <a:pt x="4663" y="2615"/>
                        <a:pt x="4726" y="2521"/>
                        <a:pt x="4726" y="2395"/>
                      </a:cubicBezTo>
                      <a:cubicBezTo>
                        <a:pt x="4726" y="1544"/>
                        <a:pt x="4348" y="693"/>
                        <a:pt x="3781" y="95"/>
                      </a:cubicBezTo>
                      <a:cubicBezTo>
                        <a:pt x="3718" y="32"/>
                        <a:pt x="3623" y="0"/>
                        <a:pt x="35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2" name="Google Shape;9512;p73">
                  <a:extLst>
                    <a:ext uri="{FF2B5EF4-FFF2-40B4-BE49-F238E27FC236}">
                      <a16:creationId xmlns:a16="http://schemas.microsoft.com/office/drawing/2014/main" id="{07DEA9B0-BECD-8315-1769-40C286544FBA}"/>
                    </a:ext>
                  </a:extLst>
                </p:cNvPr>
                <p:cNvSpPr/>
                <p:nvPr/>
              </p:nvSpPr>
              <p:spPr>
                <a:xfrm>
                  <a:off x="3631200" y="3774675"/>
                  <a:ext cx="103200" cy="10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096" extrusionOk="0">
                      <a:moveTo>
                        <a:pt x="2048" y="0"/>
                      </a:moveTo>
                      <a:cubicBezTo>
                        <a:pt x="1985" y="32"/>
                        <a:pt x="1985" y="63"/>
                        <a:pt x="1954" y="126"/>
                      </a:cubicBezTo>
                      <a:cubicBezTo>
                        <a:pt x="1506" y="546"/>
                        <a:pt x="859" y="767"/>
                        <a:pt x="235" y="767"/>
                      </a:cubicBezTo>
                      <a:cubicBezTo>
                        <a:pt x="156" y="767"/>
                        <a:pt x="78" y="764"/>
                        <a:pt x="0" y="756"/>
                      </a:cubicBezTo>
                      <a:lnTo>
                        <a:pt x="0" y="756"/>
                      </a:lnTo>
                      <a:cubicBezTo>
                        <a:pt x="567" y="1670"/>
                        <a:pt x="1355" y="3749"/>
                        <a:pt x="1418" y="3875"/>
                      </a:cubicBezTo>
                      <a:cubicBezTo>
                        <a:pt x="1450" y="4001"/>
                        <a:pt x="1607" y="4096"/>
                        <a:pt x="1733" y="4096"/>
                      </a:cubicBezTo>
                      <a:cubicBezTo>
                        <a:pt x="1891" y="4096"/>
                        <a:pt x="1985" y="4033"/>
                        <a:pt x="2048" y="3875"/>
                      </a:cubicBezTo>
                      <a:lnTo>
                        <a:pt x="2426" y="2647"/>
                      </a:lnTo>
                      <a:lnTo>
                        <a:pt x="3182" y="2647"/>
                      </a:lnTo>
                      <a:cubicBezTo>
                        <a:pt x="4128" y="2647"/>
                        <a:pt x="2710" y="63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3" name="Google Shape;9513;p73">
                  <a:extLst>
                    <a:ext uri="{FF2B5EF4-FFF2-40B4-BE49-F238E27FC236}">
                      <a16:creationId xmlns:a16="http://schemas.microsoft.com/office/drawing/2014/main" id="{B894CE8F-F3D3-7EC9-6528-8AD73289A65F}"/>
                    </a:ext>
                  </a:extLst>
                </p:cNvPr>
                <p:cNvSpPr/>
                <p:nvPr/>
              </p:nvSpPr>
              <p:spPr>
                <a:xfrm>
                  <a:off x="3691850" y="3726625"/>
                  <a:ext cx="89800" cy="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92" h="3562" extrusionOk="0">
                      <a:moveTo>
                        <a:pt x="252" y="1"/>
                      </a:moveTo>
                      <a:cubicBezTo>
                        <a:pt x="284" y="410"/>
                        <a:pt x="189" y="883"/>
                        <a:pt x="0" y="1292"/>
                      </a:cubicBezTo>
                      <a:cubicBezTo>
                        <a:pt x="630" y="1922"/>
                        <a:pt x="1134" y="2615"/>
                        <a:pt x="1544" y="3466"/>
                      </a:cubicBezTo>
                      <a:cubicBezTo>
                        <a:pt x="1565" y="3530"/>
                        <a:pt x="1634" y="3562"/>
                        <a:pt x="1715" y="3562"/>
                      </a:cubicBezTo>
                      <a:cubicBezTo>
                        <a:pt x="1874" y="3562"/>
                        <a:pt x="2080" y="3443"/>
                        <a:pt x="2080" y="3214"/>
                      </a:cubicBezTo>
                      <a:lnTo>
                        <a:pt x="2080" y="2458"/>
                      </a:lnTo>
                      <a:lnTo>
                        <a:pt x="3308" y="2080"/>
                      </a:lnTo>
                      <a:cubicBezTo>
                        <a:pt x="3497" y="1985"/>
                        <a:pt x="3592" y="1891"/>
                        <a:pt x="3592" y="1733"/>
                      </a:cubicBezTo>
                      <a:cubicBezTo>
                        <a:pt x="3592" y="1576"/>
                        <a:pt x="3497" y="1450"/>
                        <a:pt x="3340" y="1418"/>
                      </a:cubicBezTo>
                      <a:cubicBezTo>
                        <a:pt x="3182" y="1355"/>
                        <a:pt x="1134" y="568"/>
                        <a:pt x="25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4" name="Google Shape;9514;p73">
                  <a:extLst>
                    <a:ext uri="{FF2B5EF4-FFF2-40B4-BE49-F238E27FC236}">
                      <a16:creationId xmlns:a16="http://schemas.microsoft.com/office/drawing/2014/main" id="{920AE97A-4BDA-BDA4-DB2C-4F7B8CDC49A0}"/>
                    </a:ext>
                  </a:extLst>
                </p:cNvPr>
                <p:cNvSpPr/>
                <p:nvPr/>
              </p:nvSpPr>
              <p:spPr>
                <a:xfrm>
                  <a:off x="3505175" y="3767575"/>
                  <a:ext cx="120525" cy="11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727" extrusionOk="0">
                      <a:moveTo>
                        <a:pt x="3372" y="1"/>
                      </a:moveTo>
                      <a:lnTo>
                        <a:pt x="95" y="3277"/>
                      </a:lnTo>
                      <a:cubicBezTo>
                        <a:pt x="1" y="3435"/>
                        <a:pt x="1" y="3687"/>
                        <a:pt x="158" y="3781"/>
                      </a:cubicBezTo>
                      <a:cubicBezTo>
                        <a:pt x="788" y="4411"/>
                        <a:pt x="1607" y="4727"/>
                        <a:pt x="2458" y="4727"/>
                      </a:cubicBezTo>
                      <a:cubicBezTo>
                        <a:pt x="2584" y="4727"/>
                        <a:pt x="2679" y="4695"/>
                        <a:pt x="2742" y="4632"/>
                      </a:cubicBezTo>
                      <a:lnTo>
                        <a:pt x="4821" y="1986"/>
                      </a:lnTo>
                      <a:cubicBezTo>
                        <a:pt x="4254" y="851"/>
                        <a:pt x="3718" y="442"/>
                        <a:pt x="33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5" name="Google Shape;9515;p73">
                  <a:extLst>
                    <a:ext uri="{FF2B5EF4-FFF2-40B4-BE49-F238E27FC236}">
                      <a16:creationId xmlns:a16="http://schemas.microsoft.com/office/drawing/2014/main" id="{C89225CF-9960-3868-64C8-6ABF87220F7E}"/>
                    </a:ext>
                  </a:extLst>
                </p:cNvPr>
                <p:cNvSpPr/>
                <p:nvPr/>
              </p:nvSpPr>
              <p:spPr>
                <a:xfrm>
                  <a:off x="3631200" y="3591950"/>
                  <a:ext cx="1040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3372" extrusionOk="0">
                      <a:moveTo>
                        <a:pt x="2836" y="0"/>
                      </a:moveTo>
                      <a:cubicBezTo>
                        <a:pt x="2678" y="0"/>
                        <a:pt x="2584" y="32"/>
                        <a:pt x="2521" y="95"/>
                      </a:cubicBezTo>
                      <a:lnTo>
                        <a:pt x="0" y="3245"/>
                      </a:lnTo>
                      <a:cubicBezTo>
                        <a:pt x="90" y="3238"/>
                        <a:pt x="181" y="3234"/>
                        <a:pt x="272" y="3234"/>
                      </a:cubicBezTo>
                      <a:cubicBezTo>
                        <a:pt x="568" y="3234"/>
                        <a:pt x="870" y="3275"/>
                        <a:pt x="1135" y="3371"/>
                      </a:cubicBezTo>
                      <a:cubicBezTo>
                        <a:pt x="1324" y="3119"/>
                        <a:pt x="3939" y="567"/>
                        <a:pt x="4159" y="347"/>
                      </a:cubicBezTo>
                      <a:cubicBezTo>
                        <a:pt x="3718" y="158"/>
                        <a:pt x="3308" y="0"/>
                        <a:pt x="28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6" name="Google Shape;9516;p73">
                  <a:extLst>
                    <a:ext uri="{FF2B5EF4-FFF2-40B4-BE49-F238E27FC236}">
                      <a16:creationId xmlns:a16="http://schemas.microsoft.com/office/drawing/2014/main" id="{2C5B7D3C-8614-E2CB-347F-650453A9C3AA}"/>
                    </a:ext>
                  </a:extLst>
                </p:cNvPr>
                <p:cNvSpPr/>
                <p:nvPr/>
              </p:nvSpPr>
              <p:spPr>
                <a:xfrm>
                  <a:off x="3497300" y="3721900"/>
                  <a:ext cx="84300" cy="10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4286" extrusionOk="0">
                      <a:moveTo>
                        <a:pt x="3246" y="1"/>
                      </a:moveTo>
                      <a:lnTo>
                        <a:pt x="95" y="2552"/>
                      </a:lnTo>
                      <a:cubicBezTo>
                        <a:pt x="32" y="2615"/>
                        <a:pt x="1" y="2710"/>
                        <a:pt x="1" y="2836"/>
                      </a:cubicBezTo>
                      <a:cubicBezTo>
                        <a:pt x="1" y="3340"/>
                        <a:pt x="95" y="3844"/>
                        <a:pt x="347" y="4285"/>
                      </a:cubicBezTo>
                      <a:lnTo>
                        <a:pt x="3372" y="1261"/>
                      </a:lnTo>
                      <a:cubicBezTo>
                        <a:pt x="3214" y="851"/>
                        <a:pt x="3183" y="410"/>
                        <a:pt x="32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0" name="Google Shape;9517;p73">
                <a:extLst>
                  <a:ext uri="{FF2B5EF4-FFF2-40B4-BE49-F238E27FC236}">
                    <a16:creationId xmlns:a16="http://schemas.microsoft.com/office/drawing/2014/main" id="{F4EB06D3-45ED-D6A7-9F38-3485AA046CDA}"/>
                  </a:ext>
                </a:extLst>
              </p:cNvPr>
              <p:cNvGrpSpPr/>
              <p:nvPr/>
            </p:nvGrpSpPr>
            <p:grpSpPr>
              <a:xfrm>
                <a:off x="5852154" y="4985299"/>
                <a:ext cx="499261" cy="499303"/>
                <a:chOff x="3497300" y="3955025"/>
                <a:chExt cx="295375" cy="295400"/>
              </a:xfrm>
              <a:grpFill/>
            </p:grpSpPr>
            <p:sp>
              <p:nvSpPr>
                <p:cNvPr id="17496" name="Google Shape;9518;p73">
                  <a:extLst>
                    <a:ext uri="{FF2B5EF4-FFF2-40B4-BE49-F238E27FC236}">
                      <a16:creationId xmlns:a16="http://schemas.microsoft.com/office/drawing/2014/main" id="{FF747517-6097-2376-34AE-B0493D829692}"/>
                    </a:ext>
                  </a:extLst>
                </p:cNvPr>
                <p:cNvSpPr/>
                <p:nvPr/>
              </p:nvSpPr>
              <p:spPr>
                <a:xfrm>
                  <a:off x="3660350" y="4035375"/>
                  <a:ext cx="1323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3" h="6207" extrusionOk="0">
                      <a:moveTo>
                        <a:pt x="4663" y="0"/>
                      </a:moveTo>
                      <a:lnTo>
                        <a:pt x="0" y="2773"/>
                      </a:lnTo>
                      <a:lnTo>
                        <a:pt x="4127" y="6207"/>
                      </a:lnTo>
                      <a:cubicBezTo>
                        <a:pt x="4852" y="5199"/>
                        <a:pt x="5293" y="4033"/>
                        <a:pt x="5293" y="2678"/>
                      </a:cubicBezTo>
                      <a:cubicBezTo>
                        <a:pt x="5293" y="1733"/>
                        <a:pt x="5041" y="851"/>
                        <a:pt x="46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7" name="Google Shape;9519;p73">
                  <a:extLst>
                    <a:ext uri="{FF2B5EF4-FFF2-40B4-BE49-F238E27FC236}">
                      <a16:creationId xmlns:a16="http://schemas.microsoft.com/office/drawing/2014/main" id="{12873A53-F89B-2ECB-7440-1C7EF450A8C6}"/>
                    </a:ext>
                  </a:extLst>
                </p:cNvPr>
                <p:cNvSpPr/>
                <p:nvPr/>
              </p:nvSpPr>
              <p:spPr>
                <a:xfrm>
                  <a:off x="3653250" y="3955025"/>
                  <a:ext cx="114225" cy="133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9" h="5326" extrusionOk="0">
                      <a:moveTo>
                        <a:pt x="1" y="1"/>
                      </a:moveTo>
                      <a:lnTo>
                        <a:pt x="1" y="5325"/>
                      </a:lnTo>
                      <a:lnTo>
                        <a:pt x="4569" y="2679"/>
                      </a:lnTo>
                      <a:cubicBezTo>
                        <a:pt x="3561" y="1167"/>
                        <a:pt x="1891" y="127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8" name="Google Shape;9520;p73">
                  <a:extLst>
                    <a:ext uri="{FF2B5EF4-FFF2-40B4-BE49-F238E27FC236}">
                      <a16:creationId xmlns:a16="http://schemas.microsoft.com/office/drawing/2014/main" id="{22EE14F0-35AA-1A41-BE13-8671F6C28C53}"/>
                    </a:ext>
                  </a:extLst>
                </p:cNvPr>
                <p:cNvSpPr/>
                <p:nvPr/>
              </p:nvSpPr>
              <p:spPr>
                <a:xfrm>
                  <a:off x="3497300" y="3955025"/>
                  <a:ext cx="25600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0" h="11816" extrusionOk="0">
                      <a:moveTo>
                        <a:pt x="5577" y="1"/>
                      </a:moveTo>
                      <a:cubicBezTo>
                        <a:pt x="2521" y="190"/>
                        <a:pt x="1" y="2805"/>
                        <a:pt x="1" y="5892"/>
                      </a:cubicBezTo>
                      <a:cubicBezTo>
                        <a:pt x="1" y="9137"/>
                        <a:pt x="2678" y="11815"/>
                        <a:pt x="5923" y="11815"/>
                      </a:cubicBezTo>
                      <a:cubicBezTo>
                        <a:pt x="7625" y="11815"/>
                        <a:pt x="9168" y="11059"/>
                        <a:pt x="10240" y="9925"/>
                      </a:cubicBezTo>
                      <a:lnTo>
                        <a:pt x="5703" y="6176"/>
                      </a:lnTo>
                      <a:cubicBezTo>
                        <a:pt x="5608" y="6144"/>
                        <a:pt x="5577" y="5987"/>
                        <a:pt x="5577" y="5892"/>
                      </a:cubicBezTo>
                      <a:lnTo>
                        <a:pt x="55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1" name="Google Shape;9521;p73">
                <a:extLst>
                  <a:ext uri="{FF2B5EF4-FFF2-40B4-BE49-F238E27FC236}">
                    <a16:creationId xmlns:a16="http://schemas.microsoft.com/office/drawing/2014/main" id="{73A575D0-257E-2905-187B-D13CBBC13E4D}"/>
                  </a:ext>
                </a:extLst>
              </p:cNvPr>
              <p:cNvGrpSpPr/>
              <p:nvPr/>
            </p:nvGrpSpPr>
            <p:grpSpPr>
              <a:xfrm>
                <a:off x="9033293" y="3748917"/>
                <a:ext cx="468667" cy="498542"/>
                <a:chOff x="5364750" y="3235150"/>
                <a:chExt cx="277275" cy="294950"/>
              </a:xfrm>
              <a:grpFill/>
            </p:grpSpPr>
            <p:sp>
              <p:nvSpPr>
                <p:cNvPr id="17488" name="Google Shape;9522;p73">
                  <a:extLst>
                    <a:ext uri="{FF2B5EF4-FFF2-40B4-BE49-F238E27FC236}">
                      <a16:creationId xmlns:a16="http://schemas.microsoft.com/office/drawing/2014/main" id="{00229278-29D9-19EB-985D-CCBC792623D6}"/>
                    </a:ext>
                  </a:extLst>
                </p:cNvPr>
                <p:cNvSpPr/>
                <p:nvPr/>
              </p:nvSpPr>
              <p:spPr>
                <a:xfrm>
                  <a:off x="5502600" y="3235150"/>
                  <a:ext cx="173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65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cubicBezTo>
                        <a:pt x="0" y="1607"/>
                        <a:pt x="158" y="1765"/>
                        <a:pt x="347" y="1765"/>
                      </a:cubicBezTo>
                      <a:cubicBezTo>
                        <a:pt x="536" y="1765"/>
                        <a:pt x="693" y="1607"/>
                        <a:pt x="693" y="1418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9" name="Google Shape;9523;p73">
                  <a:extLst>
                    <a:ext uri="{FF2B5EF4-FFF2-40B4-BE49-F238E27FC236}">
                      <a16:creationId xmlns:a16="http://schemas.microsoft.com/office/drawing/2014/main" id="{8CCF3E55-AFD5-91D5-F492-749BB8B848F4}"/>
                    </a:ext>
                  </a:extLst>
                </p:cNvPr>
                <p:cNvSpPr/>
                <p:nvPr/>
              </p:nvSpPr>
              <p:spPr>
                <a:xfrm>
                  <a:off x="5555375" y="3253850"/>
                  <a:ext cx="35450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64" extrusionOk="0">
                      <a:moveTo>
                        <a:pt x="1071" y="1"/>
                      </a:moveTo>
                      <a:cubicBezTo>
                        <a:pt x="977" y="1"/>
                        <a:pt x="882" y="24"/>
                        <a:pt x="819" y="72"/>
                      </a:cubicBezTo>
                      <a:lnTo>
                        <a:pt x="126" y="796"/>
                      </a:lnTo>
                      <a:cubicBezTo>
                        <a:pt x="0" y="922"/>
                        <a:pt x="0" y="1143"/>
                        <a:pt x="126" y="1269"/>
                      </a:cubicBezTo>
                      <a:cubicBezTo>
                        <a:pt x="189" y="1332"/>
                        <a:pt x="268" y="1363"/>
                        <a:pt x="350" y="1363"/>
                      </a:cubicBezTo>
                      <a:cubicBezTo>
                        <a:pt x="433" y="1363"/>
                        <a:pt x="520" y="1332"/>
                        <a:pt x="599" y="1269"/>
                      </a:cubicBezTo>
                      <a:lnTo>
                        <a:pt x="1323" y="544"/>
                      </a:lnTo>
                      <a:cubicBezTo>
                        <a:pt x="1418" y="418"/>
                        <a:pt x="1418" y="198"/>
                        <a:pt x="1323" y="72"/>
                      </a:cubicBezTo>
                      <a:cubicBezTo>
                        <a:pt x="1260" y="24"/>
                        <a:pt x="1166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0" name="Google Shape;9524;p73">
                  <a:extLst>
                    <a:ext uri="{FF2B5EF4-FFF2-40B4-BE49-F238E27FC236}">
                      <a16:creationId xmlns:a16="http://schemas.microsoft.com/office/drawing/2014/main" id="{ABCFAA90-4A0E-0EC3-31D1-AD46447146E3}"/>
                    </a:ext>
                  </a:extLst>
                </p:cNvPr>
                <p:cNvSpPr/>
                <p:nvPr/>
              </p:nvSpPr>
              <p:spPr>
                <a:xfrm>
                  <a:off x="5606550" y="335722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1" name="Google Shape;9525;p73">
                  <a:extLst>
                    <a:ext uri="{FF2B5EF4-FFF2-40B4-BE49-F238E27FC236}">
                      <a16:creationId xmlns:a16="http://schemas.microsoft.com/office/drawing/2014/main" id="{E590DB8D-DB1C-1B85-B6D6-1EB9CBDDEF40}"/>
                    </a:ext>
                  </a:extLst>
                </p:cNvPr>
                <p:cNvSpPr/>
                <p:nvPr/>
              </p:nvSpPr>
              <p:spPr>
                <a:xfrm>
                  <a:off x="5364750" y="335722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694"/>
                        <a:pt x="347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2" name="Google Shape;9526;p73">
                  <a:extLst>
                    <a:ext uri="{FF2B5EF4-FFF2-40B4-BE49-F238E27FC236}">
                      <a16:creationId xmlns:a16="http://schemas.microsoft.com/office/drawing/2014/main" id="{B69103C3-6AFF-14F7-A94B-EC42C82E389B}"/>
                    </a:ext>
                  </a:extLst>
                </p:cNvPr>
                <p:cNvSpPr/>
                <p:nvPr/>
              </p:nvSpPr>
              <p:spPr>
                <a:xfrm>
                  <a:off x="5433275" y="3253850"/>
                  <a:ext cx="35475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64" extrusionOk="0">
                      <a:moveTo>
                        <a:pt x="363" y="1"/>
                      </a:moveTo>
                      <a:cubicBezTo>
                        <a:pt x="276" y="1"/>
                        <a:pt x="190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820" y="1269"/>
                      </a:lnTo>
                      <a:cubicBezTo>
                        <a:pt x="883" y="1332"/>
                        <a:pt x="977" y="1363"/>
                        <a:pt x="1072" y="1363"/>
                      </a:cubicBezTo>
                      <a:cubicBezTo>
                        <a:pt x="1166" y="1363"/>
                        <a:pt x="1261" y="1332"/>
                        <a:pt x="1324" y="1269"/>
                      </a:cubicBezTo>
                      <a:cubicBezTo>
                        <a:pt x="1418" y="1143"/>
                        <a:pt x="1418" y="922"/>
                        <a:pt x="1324" y="796"/>
                      </a:cubicBezTo>
                      <a:lnTo>
                        <a:pt x="599" y="72"/>
                      </a:lnTo>
                      <a:cubicBezTo>
                        <a:pt x="536" y="24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3" name="Google Shape;9527;p73">
                  <a:extLst>
                    <a:ext uri="{FF2B5EF4-FFF2-40B4-BE49-F238E27FC236}">
                      <a16:creationId xmlns:a16="http://schemas.microsoft.com/office/drawing/2014/main" id="{001BCC18-196C-83E6-FC6E-CFC3EA6FE4A9}"/>
                    </a:ext>
                  </a:extLst>
                </p:cNvPr>
                <p:cNvSpPr/>
                <p:nvPr/>
              </p:nvSpPr>
              <p:spPr>
                <a:xfrm>
                  <a:off x="5380500" y="3287775"/>
                  <a:ext cx="37050" cy="2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039" extrusionOk="0">
                      <a:moveTo>
                        <a:pt x="396" y="0"/>
                      </a:moveTo>
                      <a:cubicBezTo>
                        <a:pt x="267" y="0"/>
                        <a:pt x="132" y="81"/>
                        <a:pt x="64" y="195"/>
                      </a:cubicBezTo>
                      <a:cubicBezTo>
                        <a:pt x="1" y="353"/>
                        <a:pt x="64" y="573"/>
                        <a:pt x="221" y="668"/>
                      </a:cubicBezTo>
                      <a:lnTo>
                        <a:pt x="946" y="1015"/>
                      </a:lnTo>
                      <a:cubicBezTo>
                        <a:pt x="987" y="1031"/>
                        <a:pt x="1032" y="1039"/>
                        <a:pt x="1077" y="1039"/>
                      </a:cubicBezTo>
                      <a:cubicBezTo>
                        <a:pt x="1209" y="1039"/>
                        <a:pt x="1349" y="974"/>
                        <a:pt x="1419" y="857"/>
                      </a:cubicBezTo>
                      <a:cubicBezTo>
                        <a:pt x="1482" y="699"/>
                        <a:pt x="1419" y="447"/>
                        <a:pt x="1261" y="384"/>
                      </a:cubicBezTo>
                      <a:lnTo>
                        <a:pt x="536" y="38"/>
                      </a:lnTo>
                      <a:cubicBezTo>
                        <a:pt x="493" y="12"/>
                        <a:pt x="445" y="0"/>
                        <a:pt x="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4" name="Google Shape;9528;p73">
                  <a:extLst>
                    <a:ext uri="{FF2B5EF4-FFF2-40B4-BE49-F238E27FC236}">
                      <a16:creationId xmlns:a16="http://schemas.microsoft.com/office/drawing/2014/main" id="{B07CFAC4-005B-862A-EC79-60CCF55479FF}"/>
                    </a:ext>
                  </a:extLst>
                </p:cNvPr>
                <p:cNvSpPr/>
                <p:nvPr/>
              </p:nvSpPr>
              <p:spPr>
                <a:xfrm>
                  <a:off x="5588450" y="3288075"/>
                  <a:ext cx="37025" cy="26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1" h="1072" extrusionOk="0">
                      <a:moveTo>
                        <a:pt x="1110" y="0"/>
                      </a:moveTo>
                      <a:cubicBezTo>
                        <a:pt x="1049" y="0"/>
                        <a:pt x="983" y="18"/>
                        <a:pt x="914" y="57"/>
                      </a:cubicBezTo>
                      <a:lnTo>
                        <a:pt x="221" y="404"/>
                      </a:lnTo>
                      <a:cubicBezTo>
                        <a:pt x="63" y="498"/>
                        <a:pt x="0" y="687"/>
                        <a:pt x="63" y="877"/>
                      </a:cubicBezTo>
                      <a:cubicBezTo>
                        <a:pt x="132" y="991"/>
                        <a:pt x="250" y="1072"/>
                        <a:pt x="382" y="1072"/>
                      </a:cubicBezTo>
                      <a:cubicBezTo>
                        <a:pt x="432" y="1072"/>
                        <a:pt x="484" y="1060"/>
                        <a:pt x="536" y="1034"/>
                      </a:cubicBezTo>
                      <a:lnTo>
                        <a:pt x="1260" y="687"/>
                      </a:lnTo>
                      <a:cubicBezTo>
                        <a:pt x="1418" y="593"/>
                        <a:pt x="1481" y="404"/>
                        <a:pt x="1418" y="215"/>
                      </a:cubicBezTo>
                      <a:cubicBezTo>
                        <a:pt x="1353" y="85"/>
                        <a:pt x="1244" y="0"/>
                        <a:pt x="11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5" name="Google Shape;9529;p73">
                  <a:extLst>
                    <a:ext uri="{FF2B5EF4-FFF2-40B4-BE49-F238E27FC236}">
                      <a16:creationId xmlns:a16="http://schemas.microsoft.com/office/drawing/2014/main" id="{555126F2-2E06-B5F7-5930-0BF08843CBBD}"/>
                    </a:ext>
                  </a:extLst>
                </p:cNvPr>
                <p:cNvSpPr/>
                <p:nvPr/>
              </p:nvSpPr>
              <p:spPr>
                <a:xfrm>
                  <a:off x="5412025" y="3286350"/>
                  <a:ext cx="177225" cy="243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89" h="9750" extrusionOk="0">
                      <a:moveTo>
                        <a:pt x="3529" y="0"/>
                      </a:moveTo>
                      <a:cubicBezTo>
                        <a:pt x="3151" y="0"/>
                        <a:pt x="2836" y="315"/>
                        <a:pt x="2836" y="725"/>
                      </a:cubicBezTo>
                      <a:lnTo>
                        <a:pt x="2836" y="1418"/>
                      </a:lnTo>
                      <a:cubicBezTo>
                        <a:pt x="2836" y="1040"/>
                        <a:pt x="2520" y="725"/>
                        <a:pt x="2111" y="725"/>
                      </a:cubicBezTo>
                      <a:cubicBezTo>
                        <a:pt x="1733" y="725"/>
                        <a:pt x="1418" y="1040"/>
                        <a:pt x="1418" y="1418"/>
                      </a:cubicBezTo>
                      <a:lnTo>
                        <a:pt x="1418" y="2143"/>
                      </a:lnTo>
                      <a:cubicBezTo>
                        <a:pt x="1544" y="2143"/>
                        <a:pt x="1638" y="2080"/>
                        <a:pt x="1764" y="2080"/>
                      </a:cubicBezTo>
                      <a:lnTo>
                        <a:pt x="3497" y="2080"/>
                      </a:lnTo>
                      <a:cubicBezTo>
                        <a:pt x="4253" y="2080"/>
                        <a:pt x="4883" y="2710"/>
                        <a:pt x="4883" y="3466"/>
                      </a:cubicBezTo>
                      <a:cubicBezTo>
                        <a:pt x="4883" y="4096"/>
                        <a:pt x="4474" y="4600"/>
                        <a:pt x="3907" y="4758"/>
                      </a:cubicBezTo>
                      <a:cubicBezTo>
                        <a:pt x="4064" y="5073"/>
                        <a:pt x="4159" y="5482"/>
                        <a:pt x="4159" y="5860"/>
                      </a:cubicBezTo>
                      <a:cubicBezTo>
                        <a:pt x="4159" y="6081"/>
                        <a:pt x="4001" y="6238"/>
                        <a:pt x="3812" y="6238"/>
                      </a:cubicBezTo>
                      <a:cubicBezTo>
                        <a:pt x="3623" y="6238"/>
                        <a:pt x="3466" y="6081"/>
                        <a:pt x="3466" y="5860"/>
                      </a:cubicBezTo>
                      <a:cubicBezTo>
                        <a:pt x="3466" y="4915"/>
                        <a:pt x="2678" y="4128"/>
                        <a:pt x="1733" y="4128"/>
                      </a:cubicBezTo>
                      <a:lnTo>
                        <a:pt x="3466" y="4128"/>
                      </a:lnTo>
                      <a:cubicBezTo>
                        <a:pt x="3844" y="4128"/>
                        <a:pt x="4159" y="3812"/>
                        <a:pt x="4159" y="3434"/>
                      </a:cubicBezTo>
                      <a:cubicBezTo>
                        <a:pt x="4159" y="3025"/>
                        <a:pt x="3844" y="2710"/>
                        <a:pt x="3466" y="2710"/>
                      </a:cubicBezTo>
                      <a:lnTo>
                        <a:pt x="1733" y="2710"/>
                      </a:lnTo>
                      <a:cubicBezTo>
                        <a:pt x="788" y="2710"/>
                        <a:pt x="0" y="3497"/>
                        <a:pt x="0" y="4443"/>
                      </a:cubicBezTo>
                      <a:lnTo>
                        <a:pt x="0" y="5167"/>
                      </a:lnTo>
                      <a:cubicBezTo>
                        <a:pt x="0" y="6112"/>
                        <a:pt x="536" y="6963"/>
                        <a:pt x="1386" y="7372"/>
                      </a:cubicBezTo>
                      <a:lnTo>
                        <a:pt x="1386" y="8318"/>
                      </a:lnTo>
                      <a:cubicBezTo>
                        <a:pt x="977" y="8318"/>
                        <a:pt x="662" y="8633"/>
                        <a:pt x="662" y="9011"/>
                      </a:cubicBezTo>
                      <a:lnTo>
                        <a:pt x="662" y="9389"/>
                      </a:lnTo>
                      <a:cubicBezTo>
                        <a:pt x="662" y="9578"/>
                        <a:pt x="819" y="9735"/>
                        <a:pt x="1008" y="9735"/>
                      </a:cubicBezTo>
                      <a:lnTo>
                        <a:pt x="5860" y="9735"/>
                      </a:lnTo>
                      <a:cubicBezTo>
                        <a:pt x="5923" y="9745"/>
                        <a:pt x="5979" y="9749"/>
                        <a:pt x="6029" y="9749"/>
                      </a:cubicBezTo>
                      <a:cubicBezTo>
                        <a:pt x="6305" y="9749"/>
                        <a:pt x="6396" y="9612"/>
                        <a:pt x="6396" y="9452"/>
                      </a:cubicBezTo>
                      <a:lnTo>
                        <a:pt x="6396" y="9105"/>
                      </a:lnTo>
                      <a:cubicBezTo>
                        <a:pt x="6396" y="8696"/>
                        <a:pt x="6112" y="8381"/>
                        <a:pt x="5702" y="8381"/>
                      </a:cubicBezTo>
                      <a:lnTo>
                        <a:pt x="5702" y="7436"/>
                      </a:lnTo>
                      <a:cubicBezTo>
                        <a:pt x="6522" y="7057"/>
                        <a:pt x="7089" y="6175"/>
                        <a:pt x="7089" y="5230"/>
                      </a:cubicBezTo>
                      <a:lnTo>
                        <a:pt x="7089" y="2143"/>
                      </a:lnTo>
                      <a:cubicBezTo>
                        <a:pt x="7089" y="1733"/>
                        <a:pt x="6774" y="1418"/>
                        <a:pt x="6364" y="1418"/>
                      </a:cubicBezTo>
                      <a:cubicBezTo>
                        <a:pt x="5986" y="1418"/>
                        <a:pt x="5671" y="1733"/>
                        <a:pt x="5671" y="2143"/>
                      </a:cubicBezTo>
                      <a:lnTo>
                        <a:pt x="5671" y="1418"/>
                      </a:lnTo>
                      <a:cubicBezTo>
                        <a:pt x="5671" y="1040"/>
                        <a:pt x="5356" y="725"/>
                        <a:pt x="4946" y="725"/>
                      </a:cubicBezTo>
                      <a:cubicBezTo>
                        <a:pt x="4568" y="725"/>
                        <a:pt x="4253" y="1040"/>
                        <a:pt x="4253" y="1418"/>
                      </a:cubicBezTo>
                      <a:lnTo>
                        <a:pt x="4253" y="725"/>
                      </a:lnTo>
                      <a:cubicBezTo>
                        <a:pt x="4253" y="315"/>
                        <a:pt x="3938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2" name="Google Shape;9530;p73">
                <a:extLst>
                  <a:ext uri="{FF2B5EF4-FFF2-40B4-BE49-F238E27FC236}">
                    <a16:creationId xmlns:a16="http://schemas.microsoft.com/office/drawing/2014/main" id="{EB755826-DE75-0DCC-BA96-072E6026329C}"/>
                  </a:ext>
                </a:extLst>
              </p:cNvPr>
              <p:cNvGrpSpPr/>
              <p:nvPr/>
            </p:nvGrpSpPr>
            <p:grpSpPr>
              <a:xfrm>
                <a:off x="9016645" y="4376595"/>
                <a:ext cx="501965" cy="503276"/>
                <a:chOff x="5355300" y="3598250"/>
                <a:chExt cx="296975" cy="297750"/>
              </a:xfrm>
              <a:grpFill/>
            </p:grpSpPr>
            <p:sp>
              <p:nvSpPr>
                <p:cNvPr id="17480" name="Google Shape;9531;p73">
                  <a:extLst>
                    <a:ext uri="{FF2B5EF4-FFF2-40B4-BE49-F238E27FC236}">
                      <a16:creationId xmlns:a16="http://schemas.microsoft.com/office/drawing/2014/main" id="{F64B3056-6846-7381-B32A-B599761CE6FD}"/>
                    </a:ext>
                  </a:extLst>
                </p:cNvPr>
                <p:cNvSpPr/>
                <p:nvPr/>
              </p:nvSpPr>
              <p:spPr>
                <a:xfrm>
                  <a:off x="5355300" y="3703000"/>
                  <a:ext cx="35475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657" extrusionOk="0">
                      <a:moveTo>
                        <a:pt x="410" y="0"/>
                      </a:moveTo>
                      <a:cubicBezTo>
                        <a:pt x="221" y="0"/>
                        <a:pt x="64" y="158"/>
                        <a:pt x="64" y="347"/>
                      </a:cubicBezTo>
                      <a:cubicBezTo>
                        <a:pt x="1" y="2867"/>
                        <a:pt x="1" y="4789"/>
                        <a:pt x="1" y="7310"/>
                      </a:cubicBezTo>
                      <a:cubicBezTo>
                        <a:pt x="1" y="7530"/>
                        <a:pt x="158" y="7656"/>
                        <a:pt x="379" y="7656"/>
                      </a:cubicBezTo>
                      <a:cubicBezTo>
                        <a:pt x="568" y="7656"/>
                        <a:pt x="725" y="7530"/>
                        <a:pt x="725" y="7310"/>
                      </a:cubicBezTo>
                      <a:lnTo>
                        <a:pt x="725" y="1355"/>
                      </a:lnTo>
                      <a:lnTo>
                        <a:pt x="1418" y="1355"/>
                      </a:ln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1" name="Google Shape;9532;p73">
                  <a:extLst>
                    <a:ext uri="{FF2B5EF4-FFF2-40B4-BE49-F238E27FC236}">
                      <a16:creationId xmlns:a16="http://schemas.microsoft.com/office/drawing/2014/main" id="{66D6C507-B557-347E-EA7A-1AB26B087FF8}"/>
                    </a:ext>
                  </a:extLst>
                </p:cNvPr>
                <p:cNvSpPr/>
                <p:nvPr/>
              </p:nvSpPr>
              <p:spPr>
                <a:xfrm>
                  <a:off x="5389175" y="3773100"/>
                  <a:ext cx="1229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4916" extrusionOk="0">
                      <a:moveTo>
                        <a:pt x="2080" y="0"/>
                      </a:moveTo>
                      <a:lnTo>
                        <a:pt x="2080" y="693"/>
                      </a:lnTo>
                      <a:lnTo>
                        <a:pt x="1733" y="693"/>
                      </a:lnTo>
                      <a:cubicBezTo>
                        <a:pt x="788" y="693"/>
                        <a:pt x="0" y="1481"/>
                        <a:pt x="0" y="2458"/>
                      </a:cubicBezTo>
                      <a:cubicBezTo>
                        <a:pt x="0" y="2678"/>
                        <a:pt x="158" y="2836"/>
                        <a:pt x="347" y="2836"/>
                      </a:cubicBezTo>
                      <a:lnTo>
                        <a:pt x="2080" y="2836"/>
                      </a:lnTo>
                      <a:lnTo>
                        <a:pt x="2080" y="3529"/>
                      </a:lnTo>
                      <a:lnTo>
                        <a:pt x="1072" y="3529"/>
                      </a:lnTo>
                      <a:cubicBezTo>
                        <a:pt x="473" y="3529"/>
                        <a:pt x="32" y="4001"/>
                        <a:pt x="32" y="4569"/>
                      </a:cubicBezTo>
                      <a:cubicBezTo>
                        <a:pt x="32" y="4758"/>
                        <a:pt x="189" y="4915"/>
                        <a:pt x="410" y="4915"/>
                      </a:cubicBezTo>
                      <a:cubicBezTo>
                        <a:pt x="599" y="4915"/>
                        <a:pt x="757" y="4758"/>
                        <a:pt x="757" y="4569"/>
                      </a:cubicBezTo>
                      <a:cubicBezTo>
                        <a:pt x="757" y="4348"/>
                        <a:pt x="914" y="4190"/>
                        <a:pt x="1103" y="4190"/>
                      </a:cubicBezTo>
                      <a:lnTo>
                        <a:pt x="2143" y="4190"/>
                      </a:lnTo>
                      <a:lnTo>
                        <a:pt x="2143" y="4569"/>
                      </a:lnTo>
                      <a:cubicBezTo>
                        <a:pt x="2143" y="4758"/>
                        <a:pt x="2300" y="4915"/>
                        <a:pt x="2489" y="4915"/>
                      </a:cubicBezTo>
                      <a:cubicBezTo>
                        <a:pt x="2678" y="4915"/>
                        <a:pt x="2836" y="4758"/>
                        <a:pt x="2836" y="4569"/>
                      </a:cubicBezTo>
                      <a:lnTo>
                        <a:pt x="2836" y="4190"/>
                      </a:lnTo>
                      <a:lnTo>
                        <a:pt x="3876" y="4190"/>
                      </a:lnTo>
                      <a:cubicBezTo>
                        <a:pt x="4065" y="4190"/>
                        <a:pt x="4222" y="4348"/>
                        <a:pt x="4222" y="4569"/>
                      </a:cubicBezTo>
                      <a:cubicBezTo>
                        <a:pt x="4222" y="4758"/>
                        <a:pt x="4380" y="4915"/>
                        <a:pt x="4569" y="4915"/>
                      </a:cubicBezTo>
                      <a:cubicBezTo>
                        <a:pt x="4758" y="4915"/>
                        <a:pt x="4915" y="4758"/>
                        <a:pt x="4915" y="4569"/>
                      </a:cubicBezTo>
                      <a:cubicBezTo>
                        <a:pt x="4915" y="3970"/>
                        <a:pt x="4443" y="3529"/>
                        <a:pt x="3907" y="3529"/>
                      </a:cubicBezTo>
                      <a:lnTo>
                        <a:pt x="2867" y="3529"/>
                      </a:lnTo>
                      <a:lnTo>
                        <a:pt x="2867" y="2836"/>
                      </a:lnTo>
                      <a:lnTo>
                        <a:pt x="4537" y="2836"/>
                      </a:lnTo>
                      <a:lnTo>
                        <a:pt x="4537" y="2773"/>
                      </a:lnTo>
                      <a:cubicBezTo>
                        <a:pt x="4726" y="2773"/>
                        <a:pt x="4884" y="2615"/>
                        <a:pt x="4884" y="2426"/>
                      </a:cubicBezTo>
                      <a:cubicBezTo>
                        <a:pt x="4884" y="1481"/>
                        <a:pt x="4096" y="662"/>
                        <a:pt x="3151" y="662"/>
                      </a:cubicBezTo>
                      <a:lnTo>
                        <a:pt x="2804" y="662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2" name="Google Shape;9533;p73">
                  <a:extLst>
                    <a:ext uri="{FF2B5EF4-FFF2-40B4-BE49-F238E27FC236}">
                      <a16:creationId xmlns:a16="http://schemas.microsoft.com/office/drawing/2014/main" id="{BFE75B35-31D0-854C-5AD2-ABC5DCDD5234}"/>
                    </a:ext>
                  </a:extLst>
                </p:cNvPr>
                <p:cNvSpPr/>
                <p:nvPr/>
              </p:nvSpPr>
              <p:spPr>
                <a:xfrm>
                  <a:off x="5527800" y="3598250"/>
                  <a:ext cx="1055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1418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63" y="1103"/>
                        <a:pt x="378" y="1418"/>
                        <a:pt x="725" y="1418"/>
                      </a:cubicBezTo>
                      <a:lnTo>
                        <a:pt x="3875" y="1418"/>
                      </a:lnTo>
                      <a:cubicBezTo>
                        <a:pt x="4064" y="1418"/>
                        <a:pt x="4222" y="1260"/>
                        <a:pt x="4222" y="1071"/>
                      </a:cubicBezTo>
                      <a:lnTo>
                        <a:pt x="4222" y="378"/>
                      </a:lnTo>
                      <a:cubicBezTo>
                        <a:pt x="4222" y="158"/>
                        <a:pt x="4064" y="0"/>
                        <a:pt x="38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3" name="Google Shape;9534;p73">
                  <a:extLst>
                    <a:ext uri="{FF2B5EF4-FFF2-40B4-BE49-F238E27FC236}">
                      <a16:creationId xmlns:a16="http://schemas.microsoft.com/office/drawing/2014/main" id="{29D64B38-2A2A-7C4D-D1EB-F92AEA1B0586}"/>
                    </a:ext>
                  </a:extLst>
                </p:cNvPr>
                <p:cNvSpPr/>
                <p:nvPr/>
              </p:nvSpPr>
              <p:spPr>
                <a:xfrm>
                  <a:off x="5545900" y="3651800"/>
                  <a:ext cx="1048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2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3845" y="1418"/>
                      </a:lnTo>
                      <a:cubicBezTo>
                        <a:pt x="4065" y="1418"/>
                        <a:pt x="4191" y="1261"/>
                        <a:pt x="4191" y="1072"/>
                      </a:cubicBezTo>
                      <a:lnTo>
                        <a:pt x="4191" y="347"/>
                      </a:lnTo>
                      <a:cubicBezTo>
                        <a:pt x="4191" y="158"/>
                        <a:pt x="4065" y="1"/>
                        <a:pt x="38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4" name="Google Shape;9535;p73">
                  <a:extLst>
                    <a:ext uri="{FF2B5EF4-FFF2-40B4-BE49-F238E27FC236}">
                      <a16:creationId xmlns:a16="http://schemas.microsoft.com/office/drawing/2014/main" id="{5F71A9A7-8222-980F-66ED-9D28D5C1342B}"/>
                    </a:ext>
                  </a:extLst>
                </p:cNvPr>
                <p:cNvSpPr/>
                <p:nvPr/>
              </p:nvSpPr>
              <p:spPr>
                <a:xfrm>
                  <a:off x="5529375" y="3754975"/>
                  <a:ext cx="1221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1419" extrusionOk="0">
                      <a:moveTo>
                        <a:pt x="0" y="1"/>
                      </a:moveTo>
                      <a:lnTo>
                        <a:pt x="0" y="1418"/>
                      </a:lnTo>
                      <a:lnTo>
                        <a:pt x="4884" y="1418"/>
                      </a:lnTo>
                      <a:lnTo>
                        <a:pt x="4884" y="1"/>
                      </a:lnTo>
                      <a:lnTo>
                        <a:pt x="2773" y="1"/>
                      </a:lnTo>
                      <a:lnTo>
                        <a:pt x="2773" y="347"/>
                      </a:lnTo>
                      <a:cubicBezTo>
                        <a:pt x="2773" y="568"/>
                        <a:pt x="2615" y="725"/>
                        <a:pt x="2426" y="725"/>
                      </a:cubicBezTo>
                      <a:cubicBezTo>
                        <a:pt x="2237" y="725"/>
                        <a:pt x="2080" y="568"/>
                        <a:pt x="2080" y="347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5" name="Google Shape;9536;p73">
                  <a:extLst>
                    <a:ext uri="{FF2B5EF4-FFF2-40B4-BE49-F238E27FC236}">
                      <a16:creationId xmlns:a16="http://schemas.microsoft.com/office/drawing/2014/main" id="{8A23AE87-6772-DD39-C411-1F192C25F6A3}"/>
                    </a:ext>
                  </a:extLst>
                </p:cNvPr>
                <p:cNvSpPr/>
                <p:nvPr/>
              </p:nvSpPr>
              <p:spPr>
                <a:xfrm>
                  <a:off x="5511250" y="3703000"/>
                  <a:ext cx="140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1356" extrusionOk="0">
                      <a:moveTo>
                        <a:pt x="1" y="0"/>
                      </a:moveTo>
                      <a:lnTo>
                        <a:pt x="1" y="1355"/>
                      </a:lnTo>
                      <a:lnTo>
                        <a:pt x="5609" y="1355"/>
                      </a:lnTo>
                      <a:lnTo>
                        <a:pt x="5609" y="347"/>
                      </a:lnTo>
                      <a:cubicBezTo>
                        <a:pt x="5577" y="158"/>
                        <a:pt x="5451" y="0"/>
                        <a:pt x="52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6" name="Google Shape;9537;p73">
                  <a:extLst>
                    <a:ext uri="{FF2B5EF4-FFF2-40B4-BE49-F238E27FC236}">
                      <a16:creationId xmlns:a16="http://schemas.microsoft.com/office/drawing/2014/main" id="{94D19844-16B6-5671-ACB6-0619EA8C3A5D}"/>
                    </a:ext>
                  </a:extLst>
                </p:cNvPr>
                <p:cNvSpPr/>
                <p:nvPr/>
              </p:nvSpPr>
              <p:spPr>
                <a:xfrm>
                  <a:off x="5529375" y="3808550"/>
                  <a:ext cx="1229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3498" extrusionOk="0">
                      <a:moveTo>
                        <a:pt x="0" y="0"/>
                      </a:moveTo>
                      <a:lnTo>
                        <a:pt x="0" y="3151"/>
                      </a:lnTo>
                      <a:cubicBezTo>
                        <a:pt x="0" y="3340"/>
                        <a:pt x="158" y="3497"/>
                        <a:pt x="347" y="3497"/>
                      </a:cubicBezTo>
                      <a:cubicBezTo>
                        <a:pt x="536" y="3497"/>
                        <a:pt x="693" y="3340"/>
                        <a:pt x="693" y="3151"/>
                      </a:cubicBezTo>
                      <a:lnTo>
                        <a:pt x="693" y="1418"/>
                      </a:lnTo>
                      <a:lnTo>
                        <a:pt x="4190" y="1418"/>
                      </a:lnTo>
                      <a:lnTo>
                        <a:pt x="4190" y="3151"/>
                      </a:lnTo>
                      <a:cubicBezTo>
                        <a:pt x="4190" y="3340"/>
                        <a:pt x="4348" y="3497"/>
                        <a:pt x="4569" y="3497"/>
                      </a:cubicBezTo>
                      <a:cubicBezTo>
                        <a:pt x="4758" y="3497"/>
                        <a:pt x="4915" y="3340"/>
                        <a:pt x="4915" y="3151"/>
                      </a:cubicBezTo>
                      <a:lnTo>
                        <a:pt x="4915" y="0"/>
                      </a:lnTo>
                      <a:lnTo>
                        <a:pt x="2773" y="0"/>
                      </a:lnTo>
                      <a:lnTo>
                        <a:pt x="2773" y="347"/>
                      </a:lnTo>
                      <a:cubicBezTo>
                        <a:pt x="2773" y="536"/>
                        <a:pt x="2615" y="693"/>
                        <a:pt x="2426" y="693"/>
                      </a:cubicBezTo>
                      <a:cubicBezTo>
                        <a:pt x="2237" y="693"/>
                        <a:pt x="2080" y="536"/>
                        <a:pt x="2080" y="347"/>
                      </a:cubicBez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7" name="Google Shape;9538;p73">
                  <a:extLst>
                    <a:ext uri="{FF2B5EF4-FFF2-40B4-BE49-F238E27FC236}">
                      <a16:creationId xmlns:a16="http://schemas.microsoft.com/office/drawing/2014/main" id="{126CF029-8DB6-FE2F-3BAE-E6FEE73B0D32}"/>
                    </a:ext>
                  </a:extLst>
                </p:cNvPr>
                <p:cNvSpPr/>
                <p:nvPr/>
              </p:nvSpPr>
              <p:spPr>
                <a:xfrm>
                  <a:off x="5408075" y="3651025"/>
                  <a:ext cx="86675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4159" extrusionOk="0">
                      <a:moveTo>
                        <a:pt x="1733" y="0"/>
                      </a:moveTo>
                      <a:cubicBezTo>
                        <a:pt x="788" y="0"/>
                        <a:pt x="1" y="788"/>
                        <a:pt x="1" y="1733"/>
                      </a:cubicBezTo>
                      <a:lnTo>
                        <a:pt x="1" y="3812"/>
                      </a:lnTo>
                      <a:cubicBezTo>
                        <a:pt x="1" y="4001"/>
                        <a:pt x="158" y="4159"/>
                        <a:pt x="347" y="4159"/>
                      </a:cubicBezTo>
                      <a:lnTo>
                        <a:pt x="3120" y="4159"/>
                      </a:lnTo>
                      <a:cubicBezTo>
                        <a:pt x="3309" y="4159"/>
                        <a:pt x="3466" y="4001"/>
                        <a:pt x="3466" y="3812"/>
                      </a:cubicBez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3" name="Google Shape;9539;p73">
                <a:extLst>
                  <a:ext uri="{FF2B5EF4-FFF2-40B4-BE49-F238E27FC236}">
                    <a16:creationId xmlns:a16="http://schemas.microsoft.com/office/drawing/2014/main" id="{14AE3BFC-5EF6-E87C-F12B-EC33C97F0A6D}"/>
                  </a:ext>
                </a:extLst>
              </p:cNvPr>
              <p:cNvGrpSpPr/>
              <p:nvPr/>
            </p:nvGrpSpPr>
            <p:grpSpPr>
              <a:xfrm>
                <a:off x="9022644" y="5073172"/>
                <a:ext cx="489964" cy="323559"/>
                <a:chOff x="5358450" y="4015675"/>
                <a:chExt cx="289875" cy="191425"/>
              </a:xfrm>
              <a:grpFill/>
            </p:grpSpPr>
            <p:sp>
              <p:nvSpPr>
                <p:cNvPr id="17476" name="Google Shape;9540;p73">
                  <a:extLst>
                    <a:ext uri="{FF2B5EF4-FFF2-40B4-BE49-F238E27FC236}">
                      <a16:creationId xmlns:a16="http://schemas.microsoft.com/office/drawing/2014/main" id="{B8D6CD4E-C137-DDB1-6ABC-CD43C5CEE725}"/>
                    </a:ext>
                  </a:extLst>
                </p:cNvPr>
                <p:cNvSpPr/>
                <p:nvPr/>
              </p:nvSpPr>
              <p:spPr>
                <a:xfrm>
                  <a:off x="5358450" y="4015675"/>
                  <a:ext cx="289875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5" h="3561" extrusionOk="0">
                      <a:moveTo>
                        <a:pt x="5798" y="1"/>
                      </a:moveTo>
                      <a:cubicBezTo>
                        <a:pt x="2773" y="1"/>
                        <a:pt x="316" y="3120"/>
                        <a:pt x="1" y="3561"/>
                      </a:cubicBezTo>
                      <a:cubicBezTo>
                        <a:pt x="1229" y="2679"/>
                        <a:pt x="3561" y="1734"/>
                        <a:pt x="5798" y="1734"/>
                      </a:cubicBezTo>
                      <a:cubicBezTo>
                        <a:pt x="7751" y="1734"/>
                        <a:pt x="10051" y="2490"/>
                        <a:pt x="11595" y="3561"/>
                      </a:cubicBezTo>
                      <a:cubicBezTo>
                        <a:pt x="11280" y="3120"/>
                        <a:pt x="8822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7" name="Google Shape;9541;p73">
                  <a:extLst>
                    <a:ext uri="{FF2B5EF4-FFF2-40B4-BE49-F238E27FC236}">
                      <a16:creationId xmlns:a16="http://schemas.microsoft.com/office/drawing/2014/main" id="{D9B8DF72-94E6-A7D2-D455-EB85149DD990}"/>
                    </a:ext>
                  </a:extLst>
                </p:cNvPr>
                <p:cNvSpPr/>
                <p:nvPr/>
              </p:nvSpPr>
              <p:spPr>
                <a:xfrm>
                  <a:off x="5494725" y="41015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693" y="568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8" name="Google Shape;9542;p73">
                  <a:extLst>
                    <a:ext uri="{FF2B5EF4-FFF2-40B4-BE49-F238E27FC236}">
                      <a16:creationId xmlns:a16="http://schemas.microsoft.com/office/drawing/2014/main" id="{C7CA6ED4-1775-4585-8C79-E572F251E2A3}"/>
                    </a:ext>
                  </a:extLst>
                </p:cNvPr>
                <p:cNvSpPr/>
                <p:nvPr/>
              </p:nvSpPr>
              <p:spPr>
                <a:xfrm>
                  <a:off x="5460050" y="4077125"/>
                  <a:ext cx="86675" cy="7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120" extrusionOk="0">
                      <a:moveTo>
                        <a:pt x="1734" y="315"/>
                      </a:moveTo>
                      <a:cubicBezTo>
                        <a:pt x="2332" y="315"/>
                        <a:pt x="2773" y="788"/>
                        <a:pt x="2773" y="1323"/>
                      </a:cubicBezTo>
                      <a:cubicBezTo>
                        <a:pt x="2773" y="1922"/>
                        <a:pt x="2269" y="2363"/>
                        <a:pt x="1734" y="2363"/>
                      </a:cubicBezTo>
                      <a:cubicBezTo>
                        <a:pt x="1135" y="2363"/>
                        <a:pt x="694" y="1890"/>
                        <a:pt x="694" y="1323"/>
                      </a:cubicBezTo>
                      <a:cubicBezTo>
                        <a:pt x="663" y="788"/>
                        <a:pt x="1135" y="315"/>
                        <a:pt x="1734" y="315"/>
                      </a:cubicBezTo>
                      <a:close/>
                      <a:moveTo>
                        <a:pt x="1734" y="0"/>
                      </a:moveTo>
                      <a:cubicBezTo>
                        <a:pt x="1324" y="0"/>
                        <a:pt x="978" y="32"/>
                        <a:pt x="599" y="63"/>
                      </a:cubicBezTo>
                      <a:cubicBezTo>
                        <a:pt x="190" y="378"/>
                        <a:pt x="1" y="851"/>
                        <a:pt x="1" y="1386"/>
                      </a:cubicBezTo>
                      <a:cubicBezTo>
                        <a:pt x="1" y="2332"/>
                        <a:pt x="789" y="3119"/>
                        <a:pt x="1734" y="3119"/>
                      </a:cubicBezTo>
                      <a:cubicBezTo>
                        <a:pt x="2679" y="3119"/>
                        <a:pt x="3466" y="2332"/>
                        <a:pt x="3466" y="1386"/>
                      </a:cubicBezTo>
                      <a:cubicBezTo>
                        <a:pt x="3466" y="851"/>
                        <a:pt x="3214" y="378"/>
                        <a:pt x="2868" y="63"/>
                      </a:cubicBezTo>
                      <a:cubicBezTo>
                        <a:pt x="2521" y="32"/>
                        <a:pt x="2112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9" name="Google Shape;9543;p73">
                  <a:extLst>
                    <a:ext uri="{FF2B5EF4-FFF2-40B4-BE49-F238E27FC236}">
                      <a16:creationId xmlns:a16="http://schemas.microsoft.com/office/drawing/2014/main" id="{BB33B190-9521-5B10-AB55-FB76C3B93646}"/>
                    </a:ext>
                  </a:extLst>
                </p:cNvPr>
                <p:cNvSpPr/>
                <p:nvPr/>
              </p:nvSpPr>
              <p:spPr>
                <a:xfrm>
                  <a:off x="5362400" y="4084200"/>
                  <a:ext cx="2820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80" h="4916" extrusionOk="0">
                      <a:moveTo>
                        <a:pt x="3466" y="1"/>
                      </a:moveTo>
                      <a:lnTo>
                        <a:pt x="3466" y="1"/>
                      </a:lnTo>
                      <a:cubicBezTo>
                        <a:pt x="2332" y="253"/>
                        <a:pt x="1103" y="820"/>
                        <a:pt x="0" y="1576"/>
                      </a:cubicBezTo>
                      <a:cubicBezTo>
                        <a:pt x="693" y="2395"/>
                        <a:pt x="2899" y="4915"/>
                        <a:pt x="5640" y="4915"/>
                      </a:cubicBezTo>
                      <a:cubicBezTo>
                        <a:pt x="8349" y="4884"/>
                        <a:pt x="10617" y="2395"/>
                        <a:pt x="11279" y="1576"/>
                      </a:cubicBezTo>
                      <a:cubicBezTo>
                        <a:pt x="10176" y="820"/>
                        <a:pt x="8948" y="253"/>
                        <a:pt x="7814" y="1"/>
                      </a:cubicBezTo>
                      <a:lnTo>
                        <a:pt x="7814" y="1"/>
                      </a:lnTo>
                      <a:cubicBezTo>
                        <a:pt x="7971" y="347"/>
                        <a:pt x="8097" y="694"/>
                        <a:pt x="8097" y="1103"/>
                      </a:cubicBezTo>
                      <a:cubicBezTo>
                        <a:pt x="8097" y="2427"/>
                        <a:pt x="6994" y="3529"/>
                        <a:pt x="5640" y="3529"/>
                      </a:cubicBezTo>
                      <a:cubicBezTo>
                        <a:pt x="4316" y="3529"/>
                        <a:pt x="3214" y="2427"/>
                        <a:pt x="3214" y="1103"/>
                      </a:cubicBezTo>
                      <a:cubicBezTo>
                        <a:pt x="3214" y="694"/>
                        <a:pt x="3277" y="347"/>
                        <a:pt x="346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4" name="Google Shape;9544;p73">
                <a:extLst>
                  <a:ext uri="{FF2B5EF4-FFF2-40B4-BE49-F238E27FC236}">
                    <a16:creationId xmlns:a16="http://schemas.microsoft.com/office/drawing/2014/main" id="{665AAED6-833C-731D-D50D-74C2A8844AC7}"/>
                  </a:ext>
                </a:extLst>
              </p:cNvPr>
              <p:cNvGrpSpPr/>
              <p:nvPr/>
            </p:nvGrpSpPr>
            <p:grpSpPr>
              <a:xfrm>
                <a:off x="10925482" y="3765480"/>
                <a:ext cx="501965" cy="465413"/>
                <a:chOff x="6543825" y="3202075"/>
                <a:chExt cx="296975" cy="275350"/>
              </a:xfrm>
              <a:grpFill/>
            </p:grpSpPr>
            <p:sp>
              <p:nvSpPr>
                <p:cNvPr id="17469" name="Google Shape;9545;p73">
                  <a:extLst>
                    <a:ext uri="{FF2B5EF4-FFF2-40B4-BE49-F238E27FC236}">
                      <a16:creationId xmlns:a16="http://schemas.microsoft.com/office/drawing/2014/main" id="{D1294509-78D0-25FD-593D-AE21FC70257A}"/>
                    </a:ext>
                  </a:extLst>
                </p:cNvPr>
                <p:cNvSpPr/>
                <p:nvPr/>
              </p:nvSpPr>
              <p:spPr>
                <a:xfrm>
                  <a:off x="6683250" y="3202075"/>
                  <a:ext cx="17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3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355"/>
                      </a:lnTo>
                      <a:cubicBezTo>
                        <a:pt x="0" y="1576"/>
                        <a:pt x="158" y="1733"/>
                        <a:pt x="347" y="1733"/>
                      </a:cubicBezTo>
                      <a:cubicBezTo>
                        <a:pt x="536" y="1733"/>
                        <a:pt x="693" y="1576"/>
                        <a:pt x="693" y="1355"/>
                      </a:cubicBezTo>
                      <a:lnTo>
                        <a:pt x="693" y="347"/>
                      </a:ln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0" name="Google Shape;9546;p73">
                  <a:extLst>
                    <a:ext uri="{FF2B5EF4-FFF2-40B4-BE49-F238E27FC236}">
                      <a16:creationId xmlns:a16="http://schemas.microsoft.com/office/drawing/2014/main" id="{763D7B27-A542-CC10-1BB2-8CE806ED118A}"/>
                    </a:ext>
                  </a:extLst>
                </p:cNvPr>
                <p:cNvSpPr/>
                <p:nvPr/>
              </p:nvSpPr>
              <p:spPr>
                <a:xfrm>
                  <a:off x="6613925" y="3236125"/>
                  <a:ext cx="35475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8" extrusionOk="0">
                      <a:moveTo>
                        <a:pt x="363" y="1"/>
                      </a:moveTo>
                      <a:cubicBezTo>
                        <a:pt x="276" y="1"/>
                        <a:pt x="190" y="40"/>
                        <a:pt x="127" y="119"/>
                      </a:cubicBezTo>
                      <a:cubicBezTo>
                        <a:pt x="1" y="245"/>
                        <a:pt x="1" y="466"/>
                        <a:pt x="127" y="592"/>
                      </a:cubicBezTo>
                      <a:lnTo>
                        <a:pt x="820" y="1316"/>
                      </a:lnTo>
                      <a:cubicBezTo>
                        <a:pt x="883" y="1364"/>
                        <a:pt x="969" y="1387"/>
                        <a:pt x="1056" y="1387"/>
                      </a:cubicBezTo>
                      <a:cubicBezTo>
                        <a:pt x="1143" y="1387"/>
                        <a:pt x="1229" y="1364"/>
                        <a:pt x="1292" y="1316"/>
                      </a:cubicBezTo>
                      <a:cubicBezTo>
                        <a:pt x="1418" y="1190"/>
                        <a:pt x="1418" y="938"/>
                        <a:pt x="1292" y="844"/>
                      </a:cubicBezTo>
                      <a:lnTo>
                        <a:pt x="599" y="119"/>
                      </a:lnTo>
                      <a:cubicBezTo>
                        <a:pt x="536" y="40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1" name="Google Shape;9547;p73">
                  <a:extLst>
                    <a:ext uri="{FF2B5EF4-FFF2-40B4-BE49-F238E27FC236}">
                      <a16:creationId xmlns:a16="http://schemas.microsoft.com/office/drawing/2014/main" id="{FD6A1A1D-1FF6-B37A-F516-A62ADBC181E2}"/>
                    </a:ext>
                  </a:extLst>
                </p:cNvPr>
                <p:cNvSpPr/>
                <p:nvPr/>
              </p:nvSpPr>
              <p:spPr>
                <a:xfrm>
                  <a:off x="6734425" y="3236425"/>
                  <a:ext cx="35475" cy="3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76" extrusionOk="0">
                      <a:moveTo>
                        <a:pt x="1054" y="0"/>
                      </a:moveTo>
                      <a:cubicBezTo>
                        <a:pt x="976" y="0"/>
                        <a:pt x="894" y="33"/>
                        <a:pt x="820" y="107"/>
                      </a:cubicBezTo>
                      <a:lnTo>
                        <a:pt x="95" y="832"/>
                      </a:lnTo>
                      <a:cubicBezTo>
                        <a:pt x="1" y="926"/>
                        <a:pt x="1" y="1178"/>
                        <a:pt x="95" y="1304"/>
                      </a:cubicBezTo>
                      <a:cubicBezTo>
                        <a:pt x="158" y="1352"/>
                        <a:pt x="253" y="1375"/>
                        <a:pt x="344" y="1375"/>
                      </a:cubicBezTo>
                      <a:cubicBezTo>
                        <a:pt x="434" y="1375"/>
                        <a:pt x="521" y="1352"/>
                        <a:pt x="568" y="1304"/>
                      </a:cubicBezTo>
                      <a:lnTo>
                        <a:pt x="1293" y="580"/>
                      </a:lnTo>
                      <a:cubicBezTo>
                        <a:pt x="1419" y="454"/>
                        <a:pt x="1419" y="233"/>
                        <a:pt x="1293" y="107"/>
                      </a:cubicBezTo>
                      <a:cubicBezTo>
                        <a:pt x="1226" y="41"/>
                        <a:pt x="1142" y="0"/>
                        <a:pt x="10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2" name="Google Shape;9548;p73">
                  <a:extLst>
                    <a:ext uri="{FF2B5EF4-FFF2-40B4-BE49-F238E27FC236}">
                      <a16:creationId xmlns:a16="http://schemas.microsoft.com/office/drawing/2014/main" id="{EC0F4606-DAE9-C8EE-008C-FC3EDFE133D2}"/>
                    </a:ext>
                  </a:extLst>
                </p:cNvPr>
                <p:cNvSpPr/>
                <p:nvPr/>
              </p:nvSpPr>
              <p:spPr>
                <a:xfrm>
                  <a:off x="6805325" y="3322575"/>
                  <a:ext cx="354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3" extrusionOk="0">
                      <a:moveTo>
                        <a:pt x="0" y="1"/>
                      </a:moveTo>
                      <a:lnTo>
                        <a:pt x="0" y="4852"/>
                      </a:lnTo>
                      <a:lnTo>
                        <a:pt x="1040" y="4852"/>
                      </a:lnTo>
                      <a:cubicBezTo>
                        <a:pt x="1261" y="4852"/>
                        <a:pt x="1418" y="4695"/>
                        <a:pt x="1418" y="4506"/>
                      </a:cubicBezTo>
                      <a:lnTo>
                        <a:pt x="1418" y="316"/>
                      </a:lnTo>
                      <a:cubicBezTo>
                        <a:pt x="1355" y="158"/>
                        <a:pt x="1198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3" name="Google Shape;9549;p73">
                  <a:extLst>
                    <a:ext uri="{FF2B5EF4-FFF2-40B4-BE49-F238E27FC236}">
                      <a16:creationId xmlns:a16="http://schemas.microsoft.com/office/drawing/2014/main" id="{2AEFAD47-58B3-88A2-96F5-205E66C2452B}"/>
                    </a:ext>
                  </a:extLst>
                </p:cNvPr>
                <p:cNvSpPr/>
                <p:nvPr/>
              </p:nvSpPr>
              <p:spPr>
                <a:xfrm>
                  <a:off x="6543825" y="3323275"/>
                  <a:ext cx="35475" cy="12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6" extrusionOk="0">
                      <a:moveTo>
                        <a:pt x="323" y="0"/>
                      </a:moveTo>
                      <a:cubicBezTo>
                        <a:pt x="132" y="0"/>
                        <a:pt x="1" y="149"/>
                        <a:pt x="1" y="351"/>
                      </a:cubicBezTo>
                      <a:lnTo>
                        <a:pt x="1" y="4509"/>
                      </a:lnTo>
                      <a:cubicBezTo>
                        <a:pt x="1" y="4698"/>
                        <a:pt x="158" y="4856"/>
                        <a:pt x="379" y="4856"/>
                      </a:cubicBezTo>
                      <a:lnTo>
                        <a:pt x="1418" y="4856"/>
                      </a:lnTo>
                      <a:lnTo>
                        <a:pt x="1418" y="4"/>
                      </a:lnTo>
                      <a:lnTo>
                        <a:pt x="379" y="4"/>
                      </a:lnTo>
                      <a:cubicBezTo>
                        <a:pt x="360" y="1"/>
                        <a:pt x="341" y="0"/>
                        <a:pt x="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4" name="Google Shape;9550;p73">
                  <a:extLst>
                    <a:ext uri="{FF2B5EF4-FFF2-40B4-BE49-F238E27FC236}">
                      <a16:creationId xmlns:a16="http://schemas.microsoft.com/office/drawing/2014/main" id="{6D4654E2-F4E5-CD24-0713-BFC3E46F8427}"/>
                    </a:ext>
                  </a:extLst>
                </p:cNvPr>
                <p:cNvSpPr/>
                <p:nvPr/>
              </p:nvSpPr>
              <p:spPr>
                <a:xfrm>
                  <a:off x="6643075" y="3332025"/>
                  <a:ext cx="143375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4160" extrusionOk="0">
                      <a:moveTo>
                        <a:pt x="1639" y="1"/>
                      </a:moveTo>
                      <a:cubicBezTo>
                        <a:pt x="1450" y="1"/>
                        <a:pt x="1198" y="158"/>
                        <a:pt x="1072" y="379"/>
                      </a:cubicBezTo>
                      <a:lnTo>
                        <a:pt x="0" y="2490"/>
                      </a:lnTo>
                      <a:cubicBezTo>
                        <a:pt x="158" y="2584"/>
                        <a:pt x="378" y="2616"/>
                        <a:pt x="567" y="2616"/>
                      </a:cubicBezTo>
                      <a:cubicBezTo>
                        <a:pt x="1072" y="2616"/>
                        <a:pt x="1544" y="2364"/>
                        <a:pt x="1796" y="1891"/>
                      </a:cubicBezTo>
                      <a:lnTo>
                        <a:pt x="2017" y="1418"/>
                      </a:lnTo>
                      <a:lnTo>
                        <a:pt x="2710" y="1418"/>
                      </a:lnTo>
                      <a:cubicBezTo>
                        <a:pt x="2899" y="1418"/>
                        <a:pt x="3056" y="1481"/>
                        <a:pt x="3182" y="1607"/>
                      </a:cubicBezTo>
                      <a:lnTo>
                        <a:pt x="5734" y="4159"/>
                      </a:lnTo>
                      <a:lnTo>
                        <a:pt x="573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5" name="Google Shape;9551;p73">
                  <a:extLst>
                    <a:ext uri="{FF2B5EF4-FFF2-40B4-BE49-F238E27FC236}">
                      <a16:creationId xmlns:a16="http://schemas.microsoft.com/office/drawing/2014/main" id="{62879B1B-DC23-B1BF-03FA-154A93FA85F3}"/>
                    </a:ext>
                  </a:extLst>
                </p:cNvPr>
                <p:cNvSpPr/>
                <p:nvPr/>
              </p:nvSpPr>
              <p:spPr>
                <a:xfrm>
                  <a:off x="6595025" y="3288700"/>
                  <a:ext cx="175675" cy="18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7" h="7549" extrusionOk="0">
                      <a:moveTo>
                        <a:pt x="2206" y="1"/>
                      </a:moveTo>
                      <a:cubicBezTo>
                        <a:pt x="1828" y="1"/>
                        <a:pt x="1481" y="221"/>
                        <a:pt x="1261" y="568"/>
                      </a:cubicBezTo>
                      <a:lnTo>
                        <a:pt x="946" y="1198"/>
                      </a:lnTo>
                      <a:cubicBezTo>
                        <a:pt x="914" y="1324"/>
                        <a:pt x="757" y="1419"/>
                        <a:pt x="631" y="1419"/>
                      </a:cubicBezTo>
                      <a:lnTo>
                        <a:pt x="1" y="1419"/>
                      </a:lnTo>
                      <a:lnTo>
                        <a:pt x="1" y="6239"/>
                      </a:lnTo>
                      <a:lnTo>
                        <a:pt x="1576" y="6239"/>
                      </a:lnTo>
                      <a:lnTo>
                        <a:pt x="2584" y="7247"/>
                      </a:lnTo>
                      <a:cubicBezTo>
                        <a:pt x="2768" y="7431"/>
                        <a:pt x="3054" y="7548"/>
                        <a:pt x="3330" y="7548"/>
                      </a:cubicBezTo>
                      <a:cubicBezTo>
                        <a:pt x="3431" y="7548"/>
                        <a:pt x="3531" y="7533"/>
                        <a:pt x="3624" y="7499"/>
                      </a:cubicBezTo>
                      <a:lnTo>
                        <a:pt x="6585" y="6554"/>
                      </a:lnTo>
                      <a:cubicBezTo>
                        <a:pt x="6743" y="6522"/>
                        <a:pt x="6900" y="6396"/>
                        <a:pt x="7026" y="6302"/>
                      </a:cubicBezTo>
                      <a:lnTo>
                        <a:pt x="4537" y="3813"/>
                      </a:lnTo>
                      <a:lnTo>
                        <a:pt x="4380" y="3813"/>
                      </a:lnTo>
                      <a:lnTo>
                        <a:pt x="4348" y="3844"/>
                      </a:lnTo>
                      <a:cubicBezTo>
                        <a:pt x="4033" y="4506"/>
                        <a:pt x="3340" y="4947"/>
                        <a:pt x="2647" y="5042"/>
                      </a:cubicBezTo>
                      <a:cubicBezTo>
                        <a:pt x="2601" y="5044"/>
                        <a:pt x="2556" y="5046"/>
                        <a:pt x="2511" y="5046"/>
                      </a:cubicBezTo>
                      <a:cubicBezTo>
                        <a:pt x="2046" y="5046"/>
                        <a:pt x="1698" y="4899"/>
                        <a:pt x="1324" y="4727"/>
                      </a:cubicBezTo>
                      <a:cubicBezTo>
                        <a:pt x="1103" y="4632"/>
                        <a:pt x="1040" y="4412"/>
                        <a:pt x="1166" y="4254"/>
                      </a:cubicBezTo>
                      <a:lnTo>
                        <a:pt x="2363" y="1797"/>
                      </a:lnTo>
                      <a:cubicBezTo>
                        <a:pt x="2615" y="1324"/>
                        <a:pt x="3088" y="1041"/>
                        <a:pt x="3592" y="1041"/>
                      </a:cubicBezTo>
                      <a:lnTo>
                        <a:pt x="5104" y="1041"/>
                      </a:lnTo>
                      <a:cubicBezTo>
                        <a:pt x="5167" y="852"/>
                        <a:pt x="5262" y="631"/>
                        <a:pt x="5262" y="347"/>
                      </a:cubicBezTo>
                      <a:cubicBezTo>
                        <a:pt x="5262" y="158"/>
                        <a:pt x="5104" y="1"/>
                        <a:pt x="488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5" name="Google Shape;9552;p73">
                <a:extLst>
                  <a:ext uri="{FF2B5EF4-FFF2-40B4-BE49-F238E27FC236}">
                    <a16:creationId xmlns:a16="http://schemas.microsoft.com/office/drawing/2014/main" id="{57F7C9B7-8DA0-F527-CD79-0637F672945A}"/>
                  </a:ext>
                </a:extLst>
              </p:cNvPr>
              <p:cNvGrpSpPr/>
              <p:nvPr/>
            </p:nvGrpSpPr>
            <p:grpSpPr>
              <a:xfrm>
                <a:off x="3302959" y="3747882"/>
                <a:ext cx="500612" cy="500612"/>
                <a:chOff x="2037825" y="3254050"/>
                <a:chExt cx="296175" cy="296175"/>
              </a:xfrm>
              <a:grpFill/>
            </p:grpSpPr>
            <p:sp>
              <p:nvSpPr>
                <p:cNvPr id="17463" name="Google Shape;9553;p73">
                  <a:extLst>
                    <a:ext uri="{FF2B5EF4-FFF2-40B4-BE49-F238E27FC236}">
                      <a16:creationId xmlns:a16="http://schemas.microsoft.com/office/drawing/2014/main" id="{F99EACE2-7DD4-4B40-E928-B5B99286D3A9}"/>
                    </a:ext>
                  </a:extLst>
                </p:cNvPr>
                <p:cNvSpPr/>
                <p:nvPr/>
              </p:nvSpPr>
              <p:spPr>
                <a:xfrm>
                  <a:off x="2063825" y="3254050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9"/>
                        <a:pt x="788" y="3466"/>
                        <a:pt x="1733" y="3466"/>
                      </a:cubicBezTo>
                      <a:cubicBezTo>
                        <a:pt x="2678" y="3466"/>
                        <a:pt x="3466" y="2679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4" name="Google Shape;9554;p73">
                  <a:extLst>
                    <a:ext uri="{FF2B5EF4-FFF2-40B4-BE49-F238E27FC236}">
                      <a16:creationId xmlns:a16="http://schemas.microsoft.com/office/drawing/2014/main" id="{5D326F3D-1BB7-55A9-5863-E880E0CC2073}"/>
                    </a:ext>
                  </a:extLst>
                </p:cNvPr>
                <p:cNvSpPr/>
                <p:nvPr/>
              </p:nvSpPr>
              <p:spPr>
                <a:xfrm>
                  <a:off x="2178025" y="3289500"/>
                  <a:ext cx="104000" cy="6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7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95" y="662"/>
                        <a:pt x="316" y="662"/>
                      </a:cubicBezTo>
                      <a:lnTo>
                        <a:pt x="2395" y="662"/>
                      </a:lnTo>
                      <a:cubicBezTo>
                        <a:pt x="2584" y="662"/>
                        <a:pt x="2742" y="820"/>
                        <a:pt x="2742" y="1009"/>
                      </a:cubicBezTo>
                      <a:lnTo>
                        <a:pt x="2742" y="1576"/>
                      </a:lnTo>
                      <a:lnTo>
                        <a:pt x="2616" y="1450"/>
                      </a:lnTo>
                      <a:cubicBezTo>
                        <a:pt x="2568" y="1387"/>
                        <a:pt x="2482" y="1355"/>
                        <a:pt x="2391" y="1355"/>
                      </a:cubicBezTo>
                      <a:cubicBezTo>
                        <a:pt x="2301" y="1355"/>
                        <a:pt x="2206" y="1387"/>
                        <a:pt x="2143" y="1450"/>
                      </a:cubicBezTo>
                      <a:cubicBezTo>
                        <a:pt x="2049" y="1576"/>
                        <a:pt x="2049" y="1796"/>
                        <a:pt x="2143" y="1922"/>
                      </a:cubicBezTo>
                      <a:lnTo>
                        <a:pt x="2868" y="2647"/>
                      </a:lnTo>
                      <a:cubicBezTo>
                        <a:pt x="2931" y="2694"/>
                        <a:pt x="3017" y="2718"/>
                        <a:pt x="3104" y="2718"/>
                      </a:cubicBezTo>
                      <a:cubicBezTo>
                        <a:pt x="3191" y="2718"/>
                        <a:pt x="3277" y="2694"/>
                        <a:pt x="3340" y="2647"/>
                      </a:cubicBezTo>
                      <a:lnTo>
                        <a:pt x="4033" y="1922"/>
                      </a:lnTo>
                      <a:cubicBezTo>
                        <a:pt x="4159" y="1796"/>
                        <a:pt x="4159" y="1576"/>
                        <a:pt x="4033" y="1450"/>
                      </a:cubicBezTo>
                      <a:cubicBezTo>
                        <a:pt x="3986" y="1387"/>
                        <a:pt x="3899" y="1355"/>
                        <a:pt x="3809" y="1355"/>
                      </a:cubicBezTo>
                      <a:cubicBezTo>
                        <a:pt x="3718" y="1355"/>
                        <a:pt x="3624" y="1387"/>
                        <a:pt x="3561" y="1450"/>
                      </a:cubicBezTo>
                      <a:lnTo>
                        <a:pt x="3466" y="1576"/>
                      </a:lnTo>
                      <a:lnTo>
                        <a:pt x="3466" y="1009"/>
                      </a:lnTo>
                      <a:cubicBezTo>
                        <a:pt x="3466" y="441"/>
                        <a:pt x="2994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5" name="Google Shape;9555;p73">
                  <a:extLst>
                    <a:ext uri="{FF2B5EF4-FFF2-40B4-BE49-F238E27FC236}">
                      <a16:creationId xmlns:a16="http://schemas.microsoft.com/office/drawing/2014/main" id="{072A0DF2-4AFB-9B8E-16CD-1D80157D8056}"/>
                    </a:ext>
                  </a:extLst>
                </p:cNvPr>
                <p:cNvSpPr/>
                <p:nvPr/>
              </p:nvSpPr>
              <p:spPr>
                <a:xfrm>
                  <a:off x="2070125" y="3444225"/>
                  <a:ext cx="106350" cy="6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763" extrusionOk="0">
                      <a:moveTo>
                        <a:pt x="1095" y="0"/>
                      </a:moveTo>
                      <a:cubicBezTo>
                        <a:pt x="1002" y="0"/>
                        <a:pt x="904" y="28"/>
                        <a:pt x="820" y="112"/>
                      </a:cubicBezTo>
                      <a:lnTo>
                        <a:pt x="127" y="805"/>
                      </a:lnTo>
                      <a:cubicBezTo>
                        <a:pt x="1" y="931"/>
                        <a:pt x="1" y="1184"/>
                        <a:pt x="127" y="1278"/>
                      </a:cubicBezTo>
                      <a:cubicBezTo>
                        <a:pt x="190" y="1341"/>
                        <a:pt x="276" y="1373"/>
                        <a:pt x="363" y="1373"/>
                      </a:cubicBezTo>
                      <a:cubicBezTo>
                        <a:pt x="449" y="1373"/>
                        <a:pt x="536" y="1341"/>
                        <a:pt x="599" y="1278"/>
                      </a:cubicBezTo>
                      <a:lnTo>
                        <a:pt x="725" y="1184"/>
                      </a:lnTo>
                      <a:lnTo>
                        <a:pt x="725" y="1719"/>
                      </a:lnTo>
                      <a:cubicBezTo>
                        <a:pt x="725" y="2318"/>
                        <a:pt x="1198" y="2759"/>
                        <a:pt x="1733" y="2759"/>
                      </a:cubicBezTo>
                      <a:lnTo>
                        <a:pt x="3813" y="2759"/>
                      </a:lnTo>
                      <a:cubicBezTo>
                        <a:pt x="3837" y="2761"/>
                        <a:pt x="3861" y="2763"/>
                        <a:pt x="3883" y="2763"/>
                      </a:cubicBezTo>
                      <a:cubicBezTo>
                        <a:pt x="4122" y="2763"/>
                        <a:pt x="4254" y="2616"/>
                        <a:pt x="4254" y="2444"/>
                      </a:cubicBezTo>
                      <a:cubicBezTo>
                        <a:pt x="4254" y="2223"/>
                        <a:pt x="4096" y="2066"/>
                        <a:pt x="3907" y="2066"/>
                      </a:cubicBezTo>
                      <a:lnTo>
                        <a:pt x="1828" y="2066"/>
                      </a:lnTo>
                      <a:cubicBezTo>
                        <a:pt x="1639" y="2066"/>
                        <a:pt x="1481" y="1908"/>
                        <a:pt x="1481" y="1719"/>
                      </a:cubicBezTo>
                      <a:lnTo>
                        <a:pt x="1481" y="1184"/>
                      </a:lnTo>
                      <a:lnTo>
                        <a:pt x="1576" y="1278"/>
                      </a:lnTo>
                      <a:cubicBezTo>
                        <a:pt x="1639" y="1341"/>
                        <a:pt x="1733" y="1373"/>
                        <a:pt x="1824" y="1373"/>
                      </a:cubicBezTo>
                      <a:cubicBezTo>
                        <a:pt x="1914" y="1373"/>
                        <a:pt x="2001" y="1341"/>
                        <a:pt x="2048" y="1278"/>
                      </a:cubicBezTo>
                      <a:cubicBezTo>
                        <a:pt x="2174" y="1184"/>
                        <a:pt x="2174" y="931"/>
                        <a:pt x="2048" y="805"/>
                      </a:cubicBezTo>
                      <a:lnTo>
                        <a:pt x="1355" y="112"/>
                      </a:lnTo>
                      <a:cubicBezTo>
                        <a:pt x="1292" y="81"/>
                        <a:pt x="1261" y="81"/>
                        <a:pt x="1229" y="18"/>
                      </a:cubicBezTo>
                      <a:cubicBezTo>
                        <a:pt x="1187" y="7"/>
                        <a:pt x="1142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6" name="Google Shape;9556;p73">
                  <a:extLst>
                    <a:ext uri="{FF2B5EF4-FFF2-40B4-BE49-F238E27FC236}">
                      <a16:creationId xmlns:a16="http://schemas.microsoft.com/office/drawing/2014/main" id="{2AD32963-C187-68D6-3899-41E5ACE91964}"/>
                    </a:ext>
                  </a:extLst>
                </p:cNvPr>
                <p:cNvSpPr/>
                <p:nvPr/>
              </p:nvSpPr>
              <p:spPr>
                <a:xfrm>
                  <a:off x="2219775" y="3375350"/>
                  <a:ext cx="89025" cy="8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3435" extrusionOk="0">
                      <a:moveTo>
                        <a:pt x="1796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47"/>
                        <a:pt x="788" y="3434"/>
                        <a:pt x="1796" y="3434"/>
                      </a:cubicBezTo>
                      <a:cubicBezTo>
                        <a:pt x="2741" y="3434"/>
                        <a:pt x="3561" y="2647"/>
                        <a:pt x="3561" y="1733"/>
                      </a:cubicBezTo>
                      <a:cubicBezTo>
                        <a:pt x="3561" y="788"/>
                        <a:pt x="2773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7" name="Google Shape;9557;p73">
                  <a:extLst>
                    <a:ext uri="{FF2B5EF4-FFF2-40B4-BE49-F238E27FC236}">
                      <a16:creationId xmlns:a16="http://schemas.microsoft.com/office/drawing/2014/main" id="{F2A4E036-0C5D-7093-E277-3B068CCE3CAB}"/>
                    </a:ext>
                  </a:extLst>
                </p:cNvPr>
                <p:cNvSpPr/>
                <p:nvPr/>
              </p:nvSpPr>
              <p:spPr>
                <a:xfrm>
                  <a:off x="2037825" y="3339125"/>
                  <a:ext cx="138650" cy="88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46" h="3529" extrusionOk="0">
                      <a:moveTo>
                        <a:pt x="1072" y="0"/>
                      </a:moveTo>
                      <a:cubicBezTo>
                        <a:pt x="442" y="536"/>
                        <a:pt x="32" y="1292"/>
                        <a:pt x="32" y="2143"/>
                      </a:cubicBezTo>
                      <a:lnTo>
                        <a:pt x="32" y="3182"/>
                      </a:lnTo>
                      <a:cubicBezTo>
                        <a:pt x="1" y="3371"/>
                        <a:pt x="158" y="3529"/>
                        <a:pt x="347" y="3529"/>
                      </a:cubicBezTo>
                      <a:lnTo>
                        <a:pt x="5199" y="3529"/>
                      </a:lnTo>
                      <a:cubicBezTo>
                        <a:pt x="5388" y="3529"/>
                        <a:pt x="5546" y="3371"/>
                        <a:pt x="5546" y="3182"/>
                      </a:cubicBezTo>
                      <a:lnTo>
                        <a:pt x="5546" y="2143"/>
                      </a:lnTo>
                      <a:cubicBezTo>
                        <a:pt x="5546" y="1292"/>
                        <a:pt x="5168" y="536"/>
                        <a:pt x="4538" y="0"/>
                      </a:cubicBezTo>
                      <a:cubicBezTo>
                        <a:pt x="4096" y="473"/>
                        <a:pt x="3466" y="756"/>
                        <a:pt x="2805" y="756"/>
                      </a:cubicBezTo>
                      <a:cubicBezTo>
                        <a:pt x="2143" y="756"/>
                        <a:pt x="1513" y="504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8" name="Google Shape;9558;p73">
                  <a:extLst>
                    <a:ext uri="{FF2B5EF4-FFF2-40B4-BE49-F238E27FC236}">
                      <a16:creationId xmlns:a16="http://schemas.microsoft.com/office/drawing/2014/main" id="{937D84EA-9877-17AB-DD5E-301596134914}"/>
                    </a:ext>
                  </a:extLst>
                </p:cNvPr>
                <p:cNvSpPr/>
                <p:nvPr/>
              </p:nvSpPr>
              <p:spPr>
                <a:xfrm>
                  <a:off x="2193775" y="3460400"/>
                  <a:ext cx="140225" cy="8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3593" extrusionOk="0">
                      <a:moveTo>
                        <a:pt x="1009" y="1"/>
                      </a:moveTo>
                      <a:cubicBezTo>
                        <a:pt x="379" y="537"/>
                        <a:pt x="1" y="1261"/>
                        <a:pt x="1" y="2143"/>
                      </a:cubicBezTo>
                      <a:lnTo>
                        <a:pt x="1" y="3246"/>
                      </a:lnTo>
                      <a:cubicBezTo>
                        <a:pt x="1" y="3435"/>
                        <a:pt x="158" y="3592"/>
                        <a:pt x="347" y="3592"/>
                      </a:cubicBezTo>
                      <a:lnTo>
                        <a:pt x="5262" y="3592"/>
                      </a:lnTo>
                      <a:cubicBezTo>
                        <a:pt x="5451" y="3592"/>
                        <a:pt x="5609" y="3435"/>
                        <a:pt x="5609" y="3246"/>
                      </a:cubicBezTo>
                      <a:lnTo>
                        <a:pt x="5609" y="2143"/>
                      </a:lnTo>
                      <a:cubicBezTo>
                        <a:pt x="5577" y="1261"/>
                        <a:pt x="5199" y="537"/>
                        <a:pt x="4569" y="1"/>
                      </a:cubicBezTo>
                      <a:cubicBezTo>
                        <a:pt x="4128" y="474"/>
                        <a:pt x="3498" y="757"/>
                        <a:pt x="2773" y="757"/>
                      </a:cubicBezTo>
                      <a:cubicBezTo>
                        <a:pt x="2080" y="757"/>
                        <a:pt x="1450" y="474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6" name="Google Shape;9559;p73">
                <a:extLst>
                  <a:ext uri="{FF2B5EF4-FFF2-40B4-BE49-F238E27FC236}">
                    <a16:creationId xmlns:a16="http://schemas.microsoft.com/office/drawing/2014/main" id="{9ECD6877-D30E-5202-B5D5-3C9EE57A4F7C}"/>
                  </a:ext>
                </a:extLst>
              </p:cNvPr>
              <p:cNvGrpSpPr/>
              <p:nvPr/>
            </p:nvGrpSpPr>
            <p:grpSpPr>
              <a:xfrm>
                <a:off x="3300297" y="4378750"/>
                <a:ext cx="505937" cy="498964"/>
                <a:chOff x="2034675" y="3617925"/>
                <a:chExt cx="299325" cy="295200"/>
              </a:xfrm>
              <a:grpFill/>
            </p:grpSpPr>
            <p:sp>
              <p:nvSpPr>
                <p:cNvPr id="17458" name="Google Shape;9560;p73">
                  <a:extLst>
                    <a:ext uri="{FF2B5EF4-FFF2-40B4-BE49-F238E27FC236}">
                      <a16:creationId xmlns:a16="http://schemas.microsoft.com/office/drawing/2014/main" id="{D0617B81-5C55-5FCA-12A7-AE607CDAEE47}"/>
                    </a:ext>
                  </a:extLst>
                </p:cNvPr>
                <p:cNvSpPr/>
                <p:nvPr/>
              </p:nvSpPr>
              <p:spPr>
                <a:xfrm>
                  <a:off x="2195350" y="3721900"/>
                  <a:ext cx="693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56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lnTo>
                        <a:pt x="2773" y="1355"/>
                      </a:lnTo>
                      <a:cubicBezTo>
                        <a:pt x="2773" y="599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9" name="Google Shape;9561;p73">
                  <a:extLst>
                    <a:ext uri="{FF2B5EF4-FFF2-40B4-BE49-F238E27FC236}">
                      <a16:creationId xmlns:a16="http://schemas.microsoft.com/office/drawing/2014/main" id="{54A047F6-0585-117E-A0A2-21E5090C6C30}"/>
                    </a:ext>
                  </a:extLst>
                </p:cNvPr>
                <p:cNvSpPr/>
                <p:nvPr/>
              </p:nvSpPr>
              <p:spPr>
                <a:xfrm>
                  <a:off x="2211900" y="3669125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0" name="Google Shape;9562;p73">
                  <a:extLst>
                    <a:ext uri="{FF2B5EF4-FFF2-40B4-BE49-F238E27FC236}">
                      <a16:creationId xmlns:a16="http://schemas.microsoft.com/office/drawing/2014/main" id="{61B0AE6B-4A87-4211-4348-EE6ED2AA9C54}"/>
                    </a:ext>
                  </a:extLst>
                </p:cNvPr>
                <p:cNvSpPr/>
                <p:nvPr/>
              </p:nvSpPr>
              <p:spPr>
                <a:xfrm>
                  <a:off x="2125250" y="3617925"/>
                  <a:ext cx="2087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0" h="8350" extrusionOk="0">
                      <a:moveTo>
                        <a:pt x="4128" y="1387"/>
                      </a:moveTo>
                      <a:cubicBezTo>
                        <a:pt x="4884" y="1387"/>
                        <a:pt x="5514" y="2017"/>
                        <a:pt x="5514" y="2773"/>
                      </a:cubicBezTo>
                      <a:cubicBezTo>
                        <a:pt x="5514" y="3120"/>
                        <a:pt x="5357" y="3466"/>
                        <a:pt x="5136" y="3718"/>
                      </a:cubicBezTo>
                      <a:cubicBezTo>
                        <a:pt x="5766" y="4065"/>
                        <a:pt x="6176" y="4727"/>
                        <a:pt x="6176" y="5514"/>
                      </a:cubicBezTo>
                      <a:lnTo>
                        <a:pt x="6176" y="5892"/>
                      </a:lnTo>
                      <a:lnTo>
                        <a:pt x="6270" y="5892"/>
                      </a:lnTo>
                      <a:cubicBezTo>
                        <a:pt x="6270" y="6081"/>
                        <a:pt x="6113" y="6239"/>
                        <a:pt x="5924" y="6239"/>
                      </a:cubicBezTo>
                      <a:lnTo>
                        <a:pt x="2458" y="6239"/>
                      </a:lnTo>
                      <a:cubicBezTo>
                        <a:pt x="2238" y="6239"/>
                        <a:pt x="2080" y="6081"/>
                        <a:pt x="2080" y="5892"/>
                      </a:cubicBezTo>
                      <a:lnTo>
                        <a:pt x="2080" y="5514"/>
                      </a:lnTo>
                      <a:cubicBezTo>
                        <a:pt x="2080" y="4727"/>
                        <a:pt x="2521" y="4065"/>
                        <a:pt x="3151" y="3718"/>
                      </a:cubicBezTo>
                      <a:cubicBezTo>
                        <a:pt x="2931" y="3466"/>
                        <a:pt x="2773" y="3120"/>
                        <a:pt x="2773" y="2773"/>
                      </a:cubicBezTo>
                      <a:cubicBezTo>
                        <a:pt x="2773" y="2017"/>
                        <a:pt x="3403" y="1387"/>
                        <a:pt x="4128" y="1387"/>
                      </a:cubicBezTo>
                      <a:close/>
                      <a:moveTo>
                        <a:pt x="4191" y="1"/>
                      </a:moveTo>
                      <a:cubicBezTo>
                        <a:pt x="1891" y="1"/>
                        <a:pt x="1" y="1860"/>
                        <a:pt x="1" y="4191"/>
                      </a:cubicBezTo>
                      <a:cubicBezTo>
                        <a:pt x="1" y="6522"/>
                        <a:pt x="1860" y="8350"/>
                        <a:pt x="4191" y="8350"/>
                      </a:cubicBezTo>
                      <a:cubicBezTo>
                        <a:pt x="6459" y="8350"/>
                        <a:pt x="8350" y="6522"/>
                        <a:pt x="8350" y="4191"/>
                      </a:cubicBezTo>
                      <a:cubicBezTo>
                        <a:pt x="8350" y="1860"/>
                        <a:pt x="6459" y="1"/>
                        <a:pt x="41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1" name="Google Shape;9563;p73">
                  <a:extLst>
                    <a:ext uri="{FF2B5EF4-FFF2-40B4-BE49-F238E27FC236}">
                      <a16:creationId xmlns:a16="http://schemas.microsoft.com/office/drawing/2014/main" id="{78BD484B-A381-DBFC-8BB0-D9ECD5728E3E}"/>
                    </a:ext>
                  </a:extLst>
                </p:cNvPr>
                <p:cNvSpPr/>
                <p:nvPr/>
              </p:nvSpPr>
              <p:spPr>
                <a:xfrm>
                  <a:off x="2107150" y="3771525"/>
                  <a:ext cx="73275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1" h="2899" extrusionOk="0">
                      <a:moveTo>
                        <a:pt x="504" y="0"/>
                      </a:moveTo>
                      <a:lnTo>
                        <a:pt x="378" y="126"/>
                      </a:lnTo>
                      <a:cubicBezTo>
                        <a:pt x="0" y="536"/>
                        <a:pt x="0" y="1198"/>
                        <a:pt x="378" y="1576"/>
                      </a:cubicBezTo>
                      <a:lnTo>
                        <a:pt x="1355" y="2584"/>
                      </a:lnTo>
                      <a:cubicBezTo>
                        <a:pt x="1576" y="2773"/>
                        <a:pt x="1828" y="2899"/>
                        <a:pt x="2111" y="2899"/>
                      </a:cubicBezTo>
                      <a:cubicBezTo>
                        <a:pt x="2395" y="2899"/>
                        <a:pt x="2678" y="2773"/>
                        <a:pt x="2867" y="2584"/>
                      </a:cubicBezTo>
                      <a:lnTo>
                        <a:pt x="2930" y="2458"/>
                      </a:lnTo>
                      <a:cubicBezTo>
                        <a:pt x="1828" y="1985"/>
                        <a:pt x="977" y="1071"/>
                        <a:pt x="5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2" name="Google Shape;9564;p73">
                  <a:extLst>
                    <a:ext uri="{FF2B5EF4-FFF2-40B4-BE49-F238E27FC236}">
                      <a16:creationId xmlns:a16="http://schemas.microsoft.com/office/drawing/2014/main" id="{FAF4D61E-BA44-87B5-E41C-35E430BCBECB}"/>
                    </a:ext>
                  </a:extLst>
                </p:cNvPr>
                <p:cNvSpPr/>
                <p:nvPr/>
              </p:nvSpPr>
              <p:spPr>
                <a:xfrm>
                  <a:off x="2034675" y="3816425"/>
                  <a:ext cx="100050" cy="9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3868" extrusionOk="0">
                      <a:moveTo>
                        <a:pt x="2521" y="0"/>
                      </a:moveTo>
                      <a:lnTo>
                        <a:pt x="410" y="2111"/>
                      </a:lnTo>
                      <a:cubicBezTo>
                        <a:pt x="1" y="2520"/>
                        <a:pt x="1" y="3182"/>
                        <a:pt x="410" y="3560"/>
                      </a:cubicBezTo>
                      <a:cubicBezTo>
                        <a:pt x="599" y="3765"/>
                        <a:pt x="867" y="3867"/>
                        <a:pt x="1135" y="3867"/>
                      </a:cubicBezTo>
                      <a:cubicBezTo>
                        <a:pt x="1403" y="3867"/>
                        <a:pt x="1671" y="3765"/>
                        <a:pt x="1860" y="3560"/>
                      </a:cubicBezTo>
                      <a:lnTo>
                        <a:pt x="4002" y="1449"/>
                      </a:lnTo>
                      <a:cubicBezTo>
                        <a:pt x="3907" y="1418"/>
                        <a:pt x="3844" y="1323"/>
                        <a:pt x="3750" y="1260"/>
                      </a:cubicBezTo>
                      <a:lnTo>
                        <a:pt x="2773" y="252"/>
                      </a:lnTo>
                      <a:cubicBezTo>
                        <a:pt x="2679" y="189"/>
                        <a:pt x="2616" y="95"/>
                        <a:pt x="252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7" name="Google Shape;9565;p73">
                <a:extLst>
                  <a:ext uri="{FF2B5EF4-FFF2-40B4-BE49-F238E27FC236}">
                    <a16:creationId xmlns:a16="http://schemas.microsoft.com/office/drawing/2014/main" id="{0109F354-0D06-C008-0C34-864EAA5EAF99}"/>
                  </a:ext>
                </a:extLst>
              </p:cNvPr>
              <p:cNvGrpSpPr/>
              <p:nvPr/>
            </p:nvGrpSpPr>
            <p:grpSpPr>
              <a:xfrm>
                <a:off x="3302959" y="4985321"/>
                <a:ext cx="500612" cy="499261"/>
                <a:chOff x="2037825" y="3981825"/>
                <a:chExt cx="296175" cy="295375"/>
              </a:xfrm>
              <a:grpFill/>
            </p:grpSpPr>
            <p:sp>
              <p:nvSpPr>
                <p:cNvPr id="17455" name="Google Shape;9566;p73">
                  <a:extLst>
                    <a:ext uri="{FF2B5EF4-FFF2-40B4-BE49-F238E27FC236}">
                      <a16:creationId xmlns:a16="http://schemas.microsoft.com/office/drawing/2014/main" id="{28F6CB92-27F4-4EB3-4503-1648087F0F2D}"/>
                    </a:ext>
                  </a:extLst>
                </p:cNvPr>
                <p:cNvSpPr/>
                <p:nvPr/>
              </p:nvSpPr>
              <p:spPr>
                <a:xfrm>
                  <a:off x="2072500" y="4085775"/>
                  <a:ext cx="882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3467" extrusionOk="0">
                      <a:moveTo>
                        <a:pt x="1764" y="1"/>
                      </a:moveTo>
                      <a:cubicBezTo>
                        <a:pt x="819" y="1"/>
                        <a:pt x="0" y="788"/>
                        <a:pt x="0" y="1734"/>
                      </a:cubicBezTo>
                      <a:cubicBezTo>
                        <a:pt x="0" y="2679"/>
                        <a:pt x="819" y="3466"/>
                        <a:pt x="1764" y="3466"/>
                      </a:cubicBezTo>
                      <a:cubicBezTo>
                        <a:pt x="2709" y="3466"/>
                        <a:pt x="3529" y="2679"/>
                        <a:pt x="3529" y="1734"/>
                      </a:cubicBezTo>
                      <a:cubicBezTo>
                        <a:pt x="3529" y="788"/>
                        <a:pt x="2741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6" name="Google Shape;9567;p73">
                  <a:extLst>
                    <a:ext uri="{FF2B5EF4-FFF2-40B4-BE49-F238E27FC236}">
                      <a16:creationId xmlns:a16="http://schemas.microsoft.com/office/drawing/2014/main" id="{166F6111-CA9B-6034-1FDF-30D9C1B86579}"/>
                    </a:ext>
                  </a:extLst>
                </p:cNvPr>
                <p:cNvSpPr/>
                <p:nvPr/>
              </p:nvSpPr>
              <p:spPr>
                <a:xfrm>
                  <a:off x="2176450" y="398182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733"/>
                      </a:moveTo>
                      <a:cubicBezTo>
                        <a:pt x="3372" y="1733"/>
                        <a:pt x="3529" y="1890"/>
                        <a:pt x="3529" y="2079"/>
                      </a:cubicBezTo>
                      <a:cubicBezTo>
                        <a:pt x="3529" y="2268"/>
                        <a:pt x="3372" y="2426"/>
                        <a:pt x="3151" y="2426"/>
                      </a:cubicBezTo>
                      <a:cubicBezTo>
                        <a:pt x="2962" y="2426"/>
                        <a:pt x="2805" y="2268"/>
                        <a:pt x="2805" y="2079"/>
                      </a:cubicBezTo>
                      <a:cubicBezTo>
                        <a:pt x="2805" y="1890"/>
                        <a:pt x="2962" y="1733"/>
                        <a:pt x="3151" y="1733"/>
                      </a:cubicBezTo>
                      <a:close/>
                      <a:moveTo>
                        <a:pt x="3151" y="2773"/>
                      </a:moveTo>
                      <a:cubicBezTo>
                        <a:pt x="3372" y="2773"/>
                        <a:pt x="3529" y="2930"/>
                        <a:pt x="3529" y="3151"/>
                      </a:cubicBezTo>
                      <a:lnTo>
                        <a:pt x="3529" y="4505"/>
                      </a:lnTo>
                      <a:cubicBezTo>
                        <a:pt x="3529" y="4726"/>
                        <a:pt x="3372" y="4883"/>
                        <a:pt x="3151" y="4883"/>
                      </a:cubicBezTo>
                      <a:cubicBezTo>
                        <a:pt x="2962" y="4883"/>
                        <a:pt x="2805" y="4726"/>
                        <a:pt x="2805" y="4505"/>
                      </a:cubicBezTo>
                      <a:lnTo>
                        <a:pt x="2805" y="3151"/>
                      </a:lnTo>
                      <a:cubicBezTo>
                        <a:pt x="2805" y="2930"/>
                        <a:pt x="2962" y="2773"/>
                        <a:pt x="3151" y="2773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64" y="1418"/>
                        <a:pt x="64" y="3088"/>
                      </a:cubicBezTo>
                      <a:cubicBezTo>
                        <a:pt x="64" y="3655"/>
                        <a:pt x="158" y="4159"/>
                        <a:pt x="442" y="4631"/>
                      </a:cubicBezTo>
                      <a:lnTo>
                        <a:pt x="64" y="5765"/>
                      </a:lnTo>
                      <a:cubicBezTo>
                        <a:pt x="1" y="5892"/>
                        <a:pt x="64" y="6018"/>
                        <a:pt x="127" y="6112"/>
                      </a:cubicBezTo>
                      <a:cubicBezTo>
                        <a:pt x="190" y="6207"/>
                        <a:pt x="379" y="6238"/>
                        <a:pt x="473" y="6238"/>
                      </a:cubicBezTo>
                      <a:lnTo>
                        <a:pt x="1796" y="5923"/>
                      </a:lnTo>
                      <a:cubicBezTo>
                        <a:pt x="2206" y="6175"/>
                        <a:pt x="2679" y="6238"/>
                        <a:pt x="3214" y="6238"/>
                      </a:cubicBezTo>
                      <a:cubicBezTo>
                        <a:pt x="4947" y="6238"/>
                        <a:pt x="6302" y="4820"/>
                        <a:pt x="6302" y="3119"/>
                      </a:cubicBezTo>
                      <a:cubicBezTo>
                        <a:pt x="6270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7" name="Google Shape;9568;p73">
                  <a:extLst>
                    <a:ext uri="{FF2B5EF4-FFF2-40B4-BE49-F238E27FC236}">
                      <a16:creationId xmlns:a16="http://schemas.microsoft.com/office/drawing/2014/main" id="{C5C1D95E-0E14-C661-CA48-995F05F96852}"/>
                    </a:ext>
                  </a:extLst>
                </p:cNvPr>
                <p:cNvSpPr/>
                <p:nvPr/>
              </p:nvSpPr>
              <p:spPr>
                <a:xfrm>
                  <a:off x="2037825" y="4168475"/>
                  <a:ext cx="157550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9" extrusionOk="0">
                      <a:moveTo>
                        <a:pt x="1356" y="1"/>
                      </a:moveTo>
                      <a:cubicBezTo>
                        <a:pt x="568" y="568"/>
                        <a:pt x="1" y="1513"/>
                        <a:pt x="1" y="2553"/>
                      </a:cubicBezTo>
                      <a:lnTo>
                        <a:pt x="1" y="3970"/>
                      </a:lnTo>
                      <a:cubicBezTo>
                        <a:pt x="1" y="4222"/>
                        <a:pt x="158" y="4348"/>
                        <a:pt x="347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2" y="4191"/>
                        <a:pt x="6302" y="3970"/>
                      </a:cubicBezTo>
                      <a:lnTo>
                        <a:pt x="6302" y="2553"/>
                      </a:lnTo>
                      <a:cubicBezTo>
                        <a:pt x="6302" y="1513"/>
                        <a:pt x="5798" y="599"/>
                        <a:pt x="4947" y="1"/>
                      </a:cubicBezTo>
                      <a:cubicBezTo>
                        <a:pt x="4538" y="505"/>
                        <a:pt x="3844" y="820"/>
                        <a:pt x="3151" y="820"/>
                      </a:cubicBezTo>
                      <a:cubicBezTo>
                        <a:pt x="2427" y="820"/>
                        <a:pt x="1765" y="505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8" name="Google Shape;9569;p73">
                <a:extLst>
                  <a:ext uri="{FF2B5EF4-FFF2-40B4-BE49-F238E27FC236}">
                    <a16:creationId xmlns:a16="http://schemas.microsoft.com/office/drawing/2014/main" id="{610D5E38-84E4-6C6A-0F20-DDB486D6E518}"/>
                  </a:ext>
                </a:extLst>
              </p:cNvPr>
              <p:cNvGrpSpPr/>
              <p:nvPr/>
            </p:nvGrpSpPr>
            <p:grpSpPr>
              <a:xfrm>
                <a:off x="6475073" y="3793814"/>
                <a:ext cx="500612" cy="408748"/>
                <a:chOff x="3860400" y="3254050"/>
                <a:chExt cx="296175" cy="241825"/>
              </a:xfrm>
              <a:grpFill/>
            </p:grpSpPr>
            <p:sp>
              <p:nvSpPr>
                <p:cNvPr id="17448" name="Google Shape;9570;p73">
                  <a:extLst>
                    <a:ext uri="{FF2B5EF4-FFF2-40B4-BE49-F238E27FC236}">
                      <a16:creationId xmlns:a16="http://schemas.microsoft.com/office/drawing/2014/main" id="{45344967-0142-7115-F751-1D2E946B8CAD}"/>
                    </a:ext>
                  </a:extLst>
                </p:cNvPr>
                <p:cNvSpPr/>
                <p:nvPr/>
              </p:nvSpPr>
              <p:spPr>
                <a:xfrm>
                  <a:off x="4112425" y="3358025"/>
                  <a:ext cx="44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6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419" y="725"/>
                      </a:lnTo>
                      <a:cubicBezTo>
                        <a:pt x="1608" y="725"/>
                        <a:pt x="1765" y="567"/>
                        <a:pt x="1765" y="378"/>
                      </a:cubicBezTo>
                      <a:cubicBezTo>
                        <a:pt x="1734" y="158"/>
                        <a:pt x="1608" y="0"/>
                        <a:pt x="14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9" name="Google Shape;9571;p73">
                  <a:extLst>
                    <a:ext uri="{FF2B5EF4-FFF2-40B4-BE49-F238E27FC236}">
                      <a16:creationId xmlns:a16="http://schemas.microsoft.com/office/drawing/2014/main" id="{D6B912F4-DFE5-7B9E-A2D9-AA3CBE7E9298}"/>
                    </a:ext>
                  </a:extLst>
                </p:cNvPr>
                <p:cNvSpPr/>
                <p:nvPr/>
              </p:nvSpPr>
              <p:spPr>
                <a:xfrm>
                  <a:off x="4102200" y="3393475"/>
                  <a:ext cx="37050" cy="3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355" extrusionOk="0">
                      <a:moveTo>
                        <a:pt x="394" y="0"/>
                      </a:moveTo>
                      <a:cubicBezTo>
                        <a:pt x="308" y="0"/>
                        <a:pt x="221" y="32"/>
                        <a:pt x="158" y="95"/>
                      </a:cubicBezTo>
                      <a:cubicBezTo>
                        <a:pt x="0" y="221"/>
                        <a:pt x="0" y="410"/>
                        <a:pt x="158" y="567"/>
                      </a:cubicBezTo>
                      <a:lnTo>
                        <a:pt x="882" y="1260"/>
                      </a:lnTo>
                      <a:cubicBezTo>
                        <a:pt x="945" y="1323"/>
                        <a:pt x="1032" y="1355"/>
                        <a:pt x="1119" y="1355"/>
                      </a:cubicBezTo>
                      <a:cubicBezTo>
                        <a:pt x="1205" y="1355"/>
                        <a:pt x="1292" y="1323"/>
                        <a:pt x="1355" y="1260"/>
                      </a:cubicBezTo>
                      <a:cubicBezTo>
                        <a:pt x="1481" y="1134"/>
                        <a:pt x="1481" y="914"/>
                        <a:pt x="1355" y="788"/>
                      </a:cubicBezTo>
                      <a:lnTo>
                        <a:pt x="630" y="95"/>
                      </a:lnTo>
                      <a:cubicBezTo>
                        <a:pt x="567" y="32"/>
                        <a:pt x="481" y="0"/>
                        <a:pt x="3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0" name="Google Shape;9572;p73">
                  <a:extLst>
                    <a:ext uri="{FF2B5EF4-FFF2-40B4-BE49-F238E27FC236}">
                      <a16:creationId xmlns:a16="http://schemas.microsoft.com/office/drawing/2014/main" id="{C67F2188-C1FB-2D4F-EE81-96302D56C860}"/>
                    </a:ext>
                  </a:extLst>
                </p:cNvPr>
                <p:cNvSpPr/>
                <p:nvPr/>
              </p:nvSpPr>
              <p:spPr>
                <a:xfrm>
                  <a:off x="4103775" y="33060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56" y="1"/>
                      </a:moveTo>
                      <a:cubicBezTo>
                        <a:pt x="969" y="1"/>
                        <a:pt x="882" y="32"/>
                        <a:pt x="819" y="96"/>
                      </a:cubicBezTo>
                      <a:lnTo>
                        <a:pt x="95" y="789"/>
                      </a:lnTo>
                      <a:cubicBezTo>
                        <a:pt x="0" y="915"/>
                        <a:pt x="0" y="1135"/>
                        <a:pt x="95" y="1261"/>
                      </a:cubicBezTo>
                      <a:cubicBezTo>
                        <a:pt x="158" y="1340"/>
                        <a:pt x="252" y="1379"/>
                        <a:pt x="343" y="1379"/>
                      </a:cubicBezTo>
                      <a:cubicBezTo>
                        <a:pt x="434" y="1379"/>
                        <a:pt x="520" y="1340"/>
                        <a:pt x="567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6"/>
                      </a:cubicBezTo>
                      <a:cubicBezTo>
                        <a:pt x="1229" y="32"/>
                        <a:pt x="1142" y="1"/>
                        <a:pt x="1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1" name="Google Shape;9573;p73">
                  <a:extLst>
                    <a:ext uri="{FF2B5EF4-FFF2-40B4-BE49-F238E27FC236}">
                      <a16:creationId xmlns:a16="http://schemas.microsoft.com/office/drawing/2014/main" id="{0FB29202-4928-8EA2-7543-83E2FBAB019A}"/>
                    </a:ext>
                  </a:extLst>
                </p:cNvPr>
                <p:cNvSpPr/>
                <p:nvPr/>
              </p:nvSpPr>
              <p:spPr>
                <a:xfrm>
                  <a:off x="3860400" y="3306025"/>
                  <a:ext cx="105550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4192" extrusionOk="0">
                      <a:moveTo>
                        <a:pt x="2489" y="1"/>
                      </a:moveTo>
                      <a:cubicBezTo>
                        <a:pt x="2048" y="1"/>
                        <a:pt x="1639" y="285"/>
                        <a:pt x="1481" y="726"/>
                      </a:cubicBezTo>
                      <a:lnTo>
                        <a:pt x="1418" y="726"/>
                      </a:lnTo>
                      <a:cubicBezTo>
                        <a:pt x="662" y="726"/>
                        <a:pt x="0" y="1356"/>
                        <a:pt x="0" y="2080"/>
                      </a:cubicBezTo>
                      <a:cubicBezTo>
                        <a:pt x="0" y="2836"/>
                        <a:pt x="630" y="3467"/>
                        <a:pt x="1418" y="3467"/>
                      </a:cubicBezTo>
                      <a:lnTo>
                        <a:pt x="1481" y="3467"/>
                      </a:lnTo>
                      <a:cubicBezTo>
                        <a:pt x="1639" y="3845"/>
                        <a:pt x="2017" y="4191"/>
                        <a:pt x="2489" y="4191"/>
                      </a:cubicBezTo>
                      <a:lnTo>
                        <a:pt x="4222" y="4191"/>
                      </a:lnTo>
                      <a:lnTo>
                        <a:pt x="4222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2" name="Google Shape;9574;p73">
                  <a:extLst>
                    <a:ext uri="{FF2B5EF4-FFF2-40B4-BE49-F238E27FC236}">
                      <a16:creationId xmlns:a16="http://schemas.microsoft.com/office/drawing/2014/main" id="{2168A58E-D6BA-859C-2544-C6BDCCA9AD30}"/>
                    </a:ext>
                  </a:extLst>
                </p:cNvPr>
                <p:cNvSpPr/>
                <p:nvPr/>
              </p:nvSpPr>
              <p:spPr>
                <a:xfrm>
                  <a:off x="4050225" y="3254050"/>
                  <a:ext cx="354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8350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7625"/>
                      </a:lnTo>
                      <a:cubicBezTo>
                        <a:pt x="0" y="8034"/>
                        <a:pt x="315" y="8349"/>
                        <a:pt x="725" y="8349"/>
                      </a:cubicBezTo>
                      <a:cubicBezTo>
                        <a:pt x="1134" y="8286"/>
                        <a:pt x="1418" y="8003"/>
                        <a:pt x="1418" y="7625"/>
                      </a:cubicBezTo>
                      <a:lnTo>
                        <a:pt x="1418" y="694"/>
                      </a:ln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3" name="Google Shape;9575;p73">
                  <a:extLst>
                    <a:ext uri="{FF2B5EF4-FFF2-40B4-BE49-F238E27FC236}">
                      <a16:creationId xmlns:a16="http://schemas.microsoft.com/office/drawing/2014/main" id="{1D360885-D1D6-FC61-E975-648F2E5AAC34}"/>
                    </a:ext>
                  </a:extLst>
                </p:cNvPr>
                <p:cNvSpPr/>
                <p:nvPr/>
              </p:nvSpPr>
              <p:spPr>
                <a:xfrm>
                  <a:off x="3912375" y="3426550"/>
                  <a:ext cx="512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773" extrusionOk="0">
                      <a:moveTo>
                        <a:pt x="1" y="0"/>
                      </a:moveTo>
                      <a:lnTo>
                        <a:pt x="1" y="1764"/>
                      </a:lnTo>
                      <a:cubicBezTo>
                        <a:pt x="1" y="2363"/>
                        <a:pt x="473" y="2773"/>
                        <a:pt x="1040" y="2773"/>
                      </a:cubicBezTo>
                      <a:cubicBezTo>
                        <a:pt x="1607" y="2773"/>
                        <a:pt x="2048" y="2300"/>
                        <a:pt x="2048" y="1764"/>
                      </a:cubicBezTo>
                      <a:lnTo>
                        <a:pt x="2048" y="32"/>
                      </a:lnTo>
                      <a:lnTo>
                        <a:pt x="316" y="32"/>
                      </a:lnTo>
                      <a:cubicBezTo>
                        <a:pt x="253" y="32"/>
                        <a:pt x="127" y="32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4" name="Google Shape;9576;p73">
                  <a:extLst>
                    <a:ext uri="{FF2B5EF4-FFF2-40B4-BE49-F238E27FC236}">
                      <a16:creationId xmlns:a16="http://schemas.microsoft.com/office/drawing/2014/main" id="{268F06D4-C9DA-61B7-C10B-7CB91E9160D6}"/>
                    </a:ext>
                  </a:extLst>
                </p:cNvPr>
                <p:cNvSpPr/>
                <p:nvPr/>
              </p:nvSpPr>
              <p:spPr>
                <a:xfrm>
                  <a:off x="3982475" y="3275325"/>
                  <a:ext cx="52000" cy="16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6554" extrusionOk="0">
                      <a:moveTo>
                        <a:pt x="2080" y="0"/>
                      </a:moveTo>
                      <a:lnTo>
                        <a:pt x="1765" y="315"/>
                      </a:lnTo>
                      <a:cubicBezTo>
                        <a:pt x="1292" y="788"/>
                        <a:pt x="662" y="1071"/>
                        <a:pt x="1" y="1166"/>
                      </a:cubicBezTo>
                      <a:lnTo>
                        <a:pt x="1" y="5419"/>
                      </a:lnTo>
                      <a:cubicBezTo>
                        <a:pt x="662" y="5482"/>
                        <a:pt x="1292" y="5766"/>
                        <a:pt x="1765" y="6238"/>
                      </a:cubicBezTo>
                      <a:lnTo>
                        <a:pt x="2080" y="6553"/>
                      </a:ln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9" name="Google Shape;9577;p73">
                <a:extLst>
                  <a:ext uri="{FF2B5EF4-FFF2-40B4-BE49-F238E27FC236}">
                    <a16:creationId xmlns:a16="http://schemas.microsoft.com/office/drawing/2014/main" id="{B7CBB925-F9A1-BCB8-0DEE-AB3259A0A411}"/>
                  </a:ext>
                </a:extLst>
              </p:cNvPr>
              <p:cNvGrpSpPr/>
              <p:nvPr/>
            </p:nvGrpSpPr>
            <p:grpSpPr>
              <a:xfrm>
                <a:off x="6474397" y="4377925"/>
                <a:ext cx="501965" cy="500612"/>
                <a:chOff x="3859600" y="3591950"/>
                <a:chExt cx="296975" cy="296175"/>
              </a:xfrm>
              <a:grpFill/>
            </p:grpSpPr>
            <p:sp>
              <p:nvSpPr>
                <p:cNvPr id="17445" name="Google Shape;9578;p73">
                  <a:extLst>
                    <a:ext uri="{FF2B5EF4-FFF2-40B4-BE49-F238E27FC236}">
                      <a16:creationId xmlns:a16="http://schemas.microsoft.com/office/drawing/2014/main" id="{B6600A9F-561D-C193-7A31-026EAB7F7B36}"/>
                    </a:ext>
                  </a:extLst>
                </p:cNvPr>
                <p:cNvSpPr/>
                <p:nvPr/>
              </p:nvSpPr>
              <p:spPr>
                <a:xfrm>
                  <a:off x="4034450" y="3766000"/>
                  <a:ext cx="122125" cy="12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885" extrusionOk="0">
                      <a:moveTo>
                        <a:pt x="2395" y="1324"/>
                      </a:moveTo>
                      <a:cubicBezTo>
                        <a:pt x="2616" y="1324"/>
                        <a:pt x="2773" y="1482"/>
                        <a:pt x="2773" y="1702"/>
                      </a:cubicBezTo>
                      <a:lnTo>
                        <a:pt x="2773" y="2049"/>
                      </a:lnTo>
                      <a:lnTo>
                        <a:pt x="3120" y="2049"/>
                      </a:lnTo>
                      <a:cubicBezTo>
                        <a:pt x="3309" y="2049"/>
                        <a:pt x="3466" y="2206"/>
                        <a:pt x="3466" y="2395"/>
                      </a:cubicBezTo>
                      <a:cubicBezTo>
                        <a:pt x="3466" y="2584"/>
                        <a:pt x="3309" y="2742"/>
                        <a:pt x="3120" y="2742"/>
                      </a:cubicBezTo>
                      <a:lnTo>
                        <a:pt x="2395" y="2742"/>
                      </a:lnTo>
                      <a:cubicBezTo>
                        <a:pt x="2206" y="2742"/>
                        <a:pt x="2049" y="2584"/>
                        <a:pt x="2049" y="2395"/>
                      </a:cubicBezTo>
                      <a:lnTo>
                        <a:pt x="2049" y="1702"/>
                      </a:lnTo>
                      <a:cubicBezTo>
                        <a:pt x="2049" y="1482"/>
                        <a:pt x="2206" y="1324"/>
                        <a:pt x="2395" y="1324"/>
                      </a:cubicBezTo>
                      <a:close/>
                      <a:moveTo>
                        <a:pt x="2458" y="1"/>
                      </a:moveTo>
                      <a:cubicBezTo>
                        <a:pt x="1104" y="1"/>
                        <a:pt x="1" y="1103"/>
                        <a:pt x="1" y="2427"/>
                      </a:cubicBezTo>
                      <a:cubicBezTo>
                        <a:pt x="1" y="3781"/>
                        <a:pt x="1104" y="4884"/>
                        <a:pt x="2458" y="4884"/>
                      </a:cubicBezTo>
                      <a:cubicBezTo>
                        <a:pt x="3782" y="4884"/>
                        <a:pt x="4884" y="3781"/>
                        <a:pt x="4884" y="2427"/>
                      </a:cubicBezTo>
                      <a:cubicBezTo>
                        <a:pt x="4853" y="1072"/>
                        <a:pt x="3782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6" name="Google Shape;9579;p73">
                  <a:extLst>
                    <a:ext uri="{FF2B5EF4-FFF2-40B4-BE49-F238E27FC236}">
                      <a16:creationId xmlns:a16="http://schemas.microsoft.com/office/drawing/2014/main" id="{BDA409DC-B596-0B04-18C7-F52246FF36AC}"/>
                    </a:ext>
                  </a:extLst>
                </p:cNvPr>
                <p:cNvSpPr/>
                <p:nvPr/>
              </p:nvSpPr>
              <p:spPr>
                <a:xfrm>
                  <a:off x="3860400" y="3679375"/>
                  <a:ext cx="260725" cy="17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6932" extrusionOk="0">
                      <a:moveTo>
                        <a:pt x="2426" y="662"/>
                      </a:moveTo>
                      <a:cubicBezTo>
                        <a:pt x="2647" y="662"/>
                        <a:pt x="2804" y="819"/>
                        <a:pt x="2804" y="1008"/>
                      </a:cubicBezTo>
                      <a:cubicBezTo>
                        <a:pt x="2804" y="1197"/>
                        <a:pt x="2647" y="1355"/>
                        <a:pt x="2426" y="1355"/>
                      </a:cubicBezTo>
                      <a:lnTo>
                        <a:pt x="1733" y="1355"/>
                      </a:lnTo>
                      <a:cubicBezTo>
                        <a:pt x="1544" y="1355"/>
                        <a:pt x="1387" y="1197"/>
                        <a:pt x="1387" y="1008"/>
                      </a:cubicBezTo>
                      <a:cubicBezTo>
                        <a:pt x="1387" y="819"/>
                        <a:pt x="1544" y="662"/>
                        <a:pt x="1733" y="662"/>
                      </a:cubicBezTo>
                      <a:close/>
                      <a:moveTo>
                        <a:pt x="4537" y="662"/>
                      </a:moveTo>
                      <a:cubicBezTo>
                        <a:pt x="4726" y="662"/>
                        <a:pt x="4884" y="819"/>
                        <a:pt x="4884" y="1008"/>
                      </a:cubicBezTo>
                      <a:cubicBezTo>
                        <a:pt x="4884" y="1197"/>
                        <a:pt x="4695" y="1355"/>
                        <a:pt x="4537" y="1355"/>
                      </a:cubicBezTo>
                      <a:lnTo>
                        <a:pt x="3812" y="1355"/>
                      </a:lnTo>
                      <a:cubicBezTo>
                        <a:pt x="3623" y="1355"/>
                        <a:pt x="3466" y="1197"/>
                        <a:pt x="3466" y="1008"/>
                      </a:cubicBezTo>
                      <a:cubicBezTo>
                        <a:pt x="3466" y="819"/>
                        <a:pt x="3623" y="662"/>
                        <a:pt x="3812" y="662"/>
                      </a:cubicBezTo>
                      <a:close/>
                      <a:moveTo>
                        <a:pt x="6648" y="662"/>
                      </a:moveTo>
                      <a:cubicBezTo>
                        <a:pt x="6837" y="662"/>
                        <a:pt x="6994" y="819"/>
                        <a:pt x="6994" y="1008"/>
                      </a:cubicBezTo>
                      <a:cubicBezTo>
                        <a:pt x="6994" y="1197"/>
                        <a:pt x="6837" y="1355"/>
                        <a:pt x="6648" y="1355"/>
                      </a:cubicBezTo>
                      <a:lnTo>
                        <a:pt x="5955" y="1355"/>
                      </a:lnTo>
                      <a:cubicBezTo>
                        <a:pt x="5734" y="1355"/>
                        <a:pt x="5577" y="1197"/>
                        <a:pt x="5577" y="1008"/>
                      </a:cubicBezTo>
                      <a:cubicBezTo>
                        <a:pt x="5577" y="819"/>
                        <a:pt x="5734" y="662"/>
                        <a:pt x="5955" y="662"/>
                      </a:cubicBezTo>
                      <a:close/>
                      <a:moveTo>
                        <a:pt x="8727" y="662"/>
                      </a:moveTo>
                      <a:cubicBezTo>
                        <a:pt x="8948" y="662"/>
                        <a:pt x="9105" y="819"/>
                        <a:pt x="9105" y="1008"/>
                      </a:cubicBezTo>
                      <a:cubicBezTo>
                        <a:pt x="9105" y="1197"/>
                        <a:pt x="8948" y="1355"/>
                        <a:pt x="8727" y="1355"/>
                      </a:cubicBezTo>
                      <a:lnTo>
                        <a:pt x="8034" y="1355"/>
                      </a:lnTo>
                      <a:cubicBezTo>
                        <a:pt x="7845" y="1355"/>
                        <a:pt x="7688" y="1197"/>
                        <a:pt x="7688" y="1008"/>
                      </a:cubicBezTo>
                      <a:cubicBezTo>
                        <a:pt x="7688" y="819"/>
                        <a:pt x="7845" y="662"/>
                        <a:pt x="8034" y="662"/>
                      </a:cubicBezTo>
                      <a:close/>
                      <a:moveTo>
                        <a:pt x="2426" y="2080"/>
                      </a:moveTo>
                      <a:cubicBezTo>
                        <a:pt x="2647" y="2080"/>
                        <a:pt x="2804" y="2237"/>
                        <a:pt x="2804" y="2426"/>
                      </a:cubicBezTo>
                      <a:cubicBezTo>
                        <a:pt x="2804" y="2647"/>
                        <a:pt x="2647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44" y="2773"/>
                        <a:pt x="1387" y="2647"/>
                        <a:pt x="1387" y="2426"/>
                      </a:cubicBezTo>
                      <a:cubicBezTo>
                        <a:pt x="1387" y="2206"/>
                        <a:pt x="1544" y="2080"/>
                        <a:pt x="1733" y="2080"/>
                      </a:cubicBezTo>
                      <a:close/>
                      <a:moveTo>
                        <a:pt x="4537" y="2080"/>
                      </a:moveTo>
                      <a:cubicBezTo>
                        <a:pt x="4726" y="2080"/>
                        <a:pt x="4884" y="2237"/>
                        <a:pt x="4884" y="2426"/>
                      </a:cubicBezTo>
                      <a:cubicBezTo>
                        <a:pt x="4884" y="2647"/>
                        <a:pt x="4695" y="2773"/>
                        <a:pt x="4537" y="2773"/>
                      </a:cubicBezTo>
                      <a:lnTo>
                        <a:pt x="3812" y="2773"/>
                      </a:lnTo>
                      <a:cubicBezTo>
                        <a:pt x="3623" y="2773"/>
                        <a:pt x="3466" y="2647"/>
                        <a:pt x="3466" y="2426"/>
                      </a:cubicBezTo>
                      <a:cubicBezTo>
                        <a:pt x="3466" y="2206"/>
                        <a:pt x="3623" y="2080"/>
                        <a:pt x="3812" y="2080"/>
                      </a:cubicBezTo>
                      <a:close/>
                      <a:moveTo>
                        <a:pt x="6648" y="2080"/>
                      </a:moveTo>
                      <a:cubicBezTo>
                        <a:pt x="6837" y="2080"/>
                        <a:pt x="6994" y="2237"/>
                        <a:pt x="6994" y="2426"/>
                      </a:cubicBezTo>
                      <a:cubicBezTo>
                        <a:pt x="6994" y="2647"/>
                        <a:pt x="6837" y="2773"/>
                        <a:pt x="6648" y="2773"/>
                      </a:cubicBezTo>
                      <a:lnTo>
                        <a:pt x="5955" y="2773"/>
                      </a:lnTo>
                      <a:cubicBezTo>
                        <a:pt x="5734" y="2773"/>
                        <a:pt x="5577" y="2647"/>
                        <a:pt x="5577" y="2426"/>
                      </a:cubicBezTo>
                      <a:cubicBezTo>
                        <a:pt x="5577" y="2206"/>
                        <a:pt x="5734" y="2080"/>
                        <a:pt x="5955" y="2080"/>
                      </a:cubicBezTo>
                      <a:close/>
                      <a:moveTo>
                        <a:pt x="8727" y="2080"/>
                      </a:moveTo>
                      <a:cubicBezTo>
                        <a:pt x="8948" y="2080"/>
                        <a:pt x="9105" y="2237"/>
                        <a:pt x="9105" y="2426"/>
                      </a:cubicBezTo>
                      <a:cubicBezTo>
                        <a:pt x="9105" y="2647"/>
                        <a:pt x="8948" y="2773"/>
                        <a:pt x="8727" y="2773"/>
                      </a:cubicBezTo>
                      <a:lnTo>
                        <a:pt x="8034" y="2773"/>
                      </a:lnTo>
                      <a:cubicBezTo>
                        <a:pt x="7845" y="2773"/>
                        <a:pt x="7688" y="2647"/>
                        <a:pt x="7688" y="2426"/>
                      </a:cubicBezTo>
                      <a:cubicBezTo>
                        <a:pt x="7688" y="2206"/>
                        <a:pt x="7845" y="2080"/>
                        <a:pt x="8034" y="2080"/>
                      </a:cubicBezTo>
                      <a:close/>
                      <a:moveTo>
                        <a:pt x="2426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cubicBezTo>
                        <a:pt x="2804" y="4001"/>
                        <a:pt x="2647" y="4159"/>
                        <a:pt x="2426" y="4159"/>
                      </a:cubicBezTo>
                      <a:lnTo>
                        <a:pt x="1733" y="4159"/>
                      </a:lnTo>
                      <a:cubicBezTo>
                        <a:pt x="1544" y="4159"/>
                        <a:pt x="1387" y="4001"/>
                        <a:pt x="1387" y="3812"/>
                      </a:cubicBezTo>
                      <a:cubicBezTo>
                        <a:pt x="1387" y="3623"/>
                        <a:pt x="1544" y="3466"/>
                        <a:pt x="1733" y="3466"/>
                      </a:cubicBezTo>
                      <a:close/>
                      <a:moveTo>
                        <a:pt x="4537" y="3466"/>
                      </a:moveTo>
                      <a:cubicBezTo>
                        <a:pt x="4726" y="3466"/>
                        <a:pt x="4884" y="3623"/>
                        <a:pt x="4884" y="3812"/>
                      </a:cubicBezTo>
                      <a:cubicBezTo>
                        <a:pt x="4884" y="4001"/>
                        <a:pt x="4695" y="4159"/>
                        <a:pt x="4537" y="4159"/>
                      </a:cubicBezTo>
                      <a:lnTo>
                        <a:pt x="3812" y="4159"/>
                      </a:lnTo>
                      <a:cubicBezTo>
                        <a:pt x="3623" y="4159"/>
                        <a:pt x="3466" y="4001"/>
                        <a:pt x="3466" y="3812"/>
                      </a:cubicBezTo>
                      <a:cubicBezTo>
                        <a:pt x="3466" y="3623"/>
                        <a:pt x="3623" y="3466"/>
                        <a:pt x="3812" y="3466"/>
                      </a:cubicBezTo>
                      <a:close/>
                      <a:moveTo>
                        <a:pt x="6648" y="3466"/>
                      </a:moveTo>
                      <a:cubicBezTo>
                        <a:pt x="6837" y="3466"/>
                        <a:pt x="6994" y="3623"/>
                        <a:pt x="6994" y="3812"/>
                      </a:cubicBezTo>
                      <a:cubicBezTo>
                        <a:pt x="6994" y="4001"/>
                        <a:pt x="6837" y="4159"/>
                        <a:pt x="6648" y="4159"/>
                      </a:cubicBezTo>
                      <a:lnTo>
                        <a:pt x="5955" y="4159"/>
                      </a:lnTo>
                      <a:cubicBezTo>
                        <a:pt x="5734" y="4159"/>
                        <a:pt x="5577" y="4001"/>
                        <a:pt x="5577" y="3812"/>
                      </a:cubicBezTo>
                      <a:cubicBezTo>
                        <a:pt x="5577" y="3623"/>
                        <a:pt x="5734" y="3466"/>
                        <a:pt x="5955" y="3466"/>
                      </a:cubicBezTo>
                      <a:close/>
                      <a:moveTo>
                        <a:pt x="2426" y="4852"/>
                      </a:moveTo>
                      <a:cubicBezTo>
                        <a:pt x="2647" y="4852"/>
                        <a:pt x="2804" y="5010"/>
                        <a:pt x="2804" y="5199"/>
                      </a:cubicBezTo>
                      <a:cubicBezTo>
                        <a:pt x="2804" y="5388"/>
                        <a:pt x="2647" y="5545"/>
                        <a:pt x="2426" y="5545"/>
                      </a:cubicBezTo>
                      <a:lnTo>
                        <a:pt x="1733" y="5545"/>
                      </a:lnTo>
                      <a:cubicBezTo>
                        <a:pt x="1544" y="5545"/>
                        <a:pt x="1387" y="5388"/>
                        <a:pt x="1387" y="5199"/>
                      </a:cubicBezTo>
                      <a:cubicBezTo>
                        <a:pt x="1387" y="5010"/>
                        <a:pt x="1544" y="4852"/>
                        <a:pt x="1733" y="4852"/>
                      </a:cubicBezTo>
                      <a:close/>
                      <a:moveTo>
                        <a:pt x="4537" y="4852"/>
                      </a:moveTo>
                      <a:cubicBezTo>
                        <a:pt x="4726" y="4852"/>
                        <a:pt x="4884" y="5010"/>
                        <a:pt x="4884" y="5199"/>
                      </a:cubicBezTo>
                      <a:cubicBezTo>
                        <a:pt x="4884" y="5388"/>
                        <a:pt x="4695" y="5545"/>
                        <a:pt x="4537" y="5545"/>
                      </a:cubicBezTo>
                      <a:lnTo>
                        <a:pt x="3812" y="5545"/>
                      </a:lnTo>
                      <a:cubicBezTo>
                        <a:pt x="3623" y="5545"/>
                        <a:pt x="3466" y="5388"/>
                        <a:pt x="3466" y="5199"/>
                      </a:cubicBezTo>
                      <a:cubicBezTo>
                        <a:pt x="3466" y="5010"/>
                        <a:pt x="3623" y="4852"/>
                        <a:pt x="3812" y="4852"/>
                      </a:cubicBezTo>
                      <a:close/>
                      <a:moveTo>
                        <a:pt x="0" y="0"/>
                      </a:moveTo>
                      <a:lnTo>
                        <a:pt x="0" y="5892"/>
                      </a:lnTo>
                      <a:cubicBezTo>
                        <a:pt x="0" y="6459"/>
                        <a:pt x="473" y="6931"/>
                        <a:pt x="1071" y="6931"/>
                      </a:cubicBezTo>
                      <a:lnTo>
                        <a:pt x="6490" y="6931"/>
                      </a:lnTo>
                      <a:cubicBezTo>
                        <a:pt x="6364" y="6616"/>
                        <a:pt x="6301" y="6270"/>
                        <a:pt x="6301" y="5892"/>
                      </a:cubicBezTo>
                      <a:cubicBezTo>
                        <a:pt x="6301" y="5797"/>
                        <a:pt x="6333" y="5671"/>
                        <a:pt x="6333" y="5545"/>
                      </a:cubicBezTo>
                      <a:lnTo>
                        <a:pt x="5955" y="5545"/>
                      </a:lnTo>
                      <a:cubicBezTo>
                        <a:pt x="5734" y="5545"/>
                        <a:pt x="5577" y="5388"/>
                        <a:pt x="5577" y="5199"/>
                      </a:cubicBezTo>
                      <a:cubicBezTo>
                        <a:pt x="5577" y="5010"/>
                        <a:pt x="5734" y="4852"/>
                        <a:pt x="5955" y="4852"/>
                      </a:cubicBezTo>
                      <a:lnTo>
                        <a:pt x="6490" y="4852"/>
                      </a:lnTo>
                      <a:cubicBezTo>
                        <a:pt x="6931" y="3623"/>
                        <a:pt x="8066" y="2741"/>
                        <a:pt x="9420" y="2741"/>
                      </a:cubicBezTo>
                      <a:cubicBezTo>
                        <a:pt x="9767" y="2741"/>
                        <a:pt x="10113" y="2836"/>
                        <a:pt x="10428" y="2962"/>
                      </a:cubicBezTo>
                      <a:lnTo>
                        <a:pt x="1042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7" name="Google Shape;9580;p73">
                  <a:extLst>
                    <a:ext uri="{FF2B5EF4-FFF2-40B4-BE49-F238E27FC236}">
                      <a16:creationId xmlns:a16="http://schemas.microsoft.com/office/drawing/2014/main" id="{9770E3E5-3B9F-8360-D5D6-ED802A133C2E}"/>
                    </a:ext>
                  </a:extLst>
                </p:cNvPr>
                <p:cNvSpPr/>
                <p:nvPr/>
              </p:nvSpPr>
              <p:spPr>
                <a:xfrm>
                  <a:off x="3859600" y="3591950"/>
                  <a:ext cx="261525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61" h="2836" extrusionOk="0">
                      <a:moveTo>
                        <a:pt x="1734" y="0"/>
                      </a:moveTo>
                      <a:cubicBezTo>
                        <a:pt x="1513" y="0"/>
                        <a:pt x="1356" y="158"/>
                        <a:pt x="1356" y="347"/>
                      </a:cubicBezTo>
                      <a:lnTo>
                        <a:pt x="1356" y="693"/>
                      </a:lnTo>
                      <a:lnTo>
                        <a:pt x="1009" y="693"/>
                      </a:lnTo>
                      <a:cubicBezTo>
                        <a:pt x="410" y="693"/>
                        <a:pt x="1" y="1166"/>
                        <a:pt x="1" y="1733"/>
                      </a:cubicBezTo>
                      <a:lnTo>
                        <a:pt x="1" y="2836"/>
                      </a:lnTo>
                      <a:lnTo>
                        <a:pt x="10429" y="2836"/>
                      </a:lnTo>
                      <a:lnTo>
                        <a:pt x="10429" y="1733"/>
                      </a:lnTo>
                      <a:lnTo>
                        <a:pt x="10460" y="1733"/>
                      </a:lnTo>
                      <a:cubicBezTo>
                        <a:pt x="10460" y="1134"/>
                        <a:pt x="9988" y="693"/>
                        <a:pt x="9421" y="693"/>
                      </a:cubicBezTo>
                      <a:lnTo>
                        <a:pt x="9074" y="693"/>
                      </a:lnTo>
                      <a:lnTo>
                        <a:pt x="9074" y="347"/>
                      </a:lnTo>
                      <a:cubicBezTo>
                        <a:pt x="9074" y="158"/>
                        <a:pt x="8917" y="0"/>
                        <a:pt x="8728" y="0"/>
                      </a:cubicBezTo>
                      <a:cubicBezTo>
                        <a:pt x="8539" y="0"/>
                        <a:pt x="8381" y="158"/>
                        <a:pt x="8381" y="347"/>
                      </a:cubicBezTo>
                      <a:lnTo>
                        <a:pt x="8381" y="693"/>
                      </a:lnTo>
                      <a:lnTo>
                        <a:pt x="6995" y="693"/>
                      </a:lnTo>
                      <a:lnTo>
                        <a:pt x="6995" y="347"/>
                      </a:lnTo>
                      <a:cubicBezTo>
                        <a:pt x="6995" y="158"/>
                        <a:pt x="6837" y="0"/>
                        <a:pt x="6648" y="0"/>
                      </a:cubicBezTo>
                      <a:cubicBezTo>
                        <a:pt x="6459" y="0"/>
                        <a:pt x="6302" y="158"/>
                        <a:pt x="6302" y="347"/>
                      </a:cubicBezTo>
                      <a:lnTo>
                        <a:pt x="6302" y="693"/>
                      </a:lnTo>
                      <a:lnTo>
                        <a:pt x="4159" y="693"/>
                      </a:lnTo>
                      <a:lnTo>
                        <a:pt x="4159" y="347"/>
                      </a:lnTo>
                      <a:cubicBezTo>
                        <a:pt x="4159" y="158"/>
                        <a:pt x="4002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3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2" name="Google Shape;9581;p73">
                <a:extLst>
                  <a:ext uri="{FF2B5EF4-FFF2-40B4-BE49-F238E27FC236}">
                    <a16:creationId xmlns:a16="http://schemas.microsoft.com/office/drawing/2014/main" id="{84C74058-7D7B-F0F2-B002-23BD0C89892A}"/>
                  </a:ext>
                </a:extLst>
              </p:cNvPr>
              <p:cNvGrpSpPr/>
              <p:nvPr/>
            </p:nvGrpSpPr>
            <p:grpSpPr>
              <a:xfrm>
                <a:off x="6475073" y="4984646"/>
                <a:ext cx="500612" cy="500612"/>
                <a:chOff x="3860400" y="3955025"/>
                <a:chExt cx="296175" cy="296175"/>
              </a:xfrm>
              <a:grpFill/>
            </p:grpSpPr>
            <p:sp>
              <p:nvSpPr>
                <p:cNvPr id="17440" name="Google Shape;9582;p73">
                  <a:extLst>
                    <a:ext uri="{FF2B5EF4-FFF2-40B4-BE49-F238E27FC236}">
                      <a16:creationId xmlns:a16="http://schemas.microsoft.com/office/drawing/2014/main" id="{8010354F-F06D-F9A0-E9C6-E856951E1278}"/>
                    </a:ext>
                  </a:extLst>
                </p:cNvPr>
                <p:cNvSpPr/>
                <p:nvPr/>
              </p:nvSpPr>
              <p:spPr>
                <a:xfrm>
                  <a:off x="3973825" y="3955025"/>
                  <a:ext cx="685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42" extrusionOk="0">
                      <a:moveTo>
                        <a:pt x="1355" y="1"/>
                      </a:moveTo>
                      <a:cubicBezTo>
                        <a:pt x="630" y="1"/>
                        <a:pt x="0" y="631"/>
                        <a:pt x="0" y="1387"/>
                      </a:cubicBezTo>
                      <a:cubicBezTo>
                        <a:pt x="0" y="2112"/>
                        <a:pt x="630" y="2742"/>
                        <a:pt x="1355" y="2742"/>
                      </a:cubicBezTo>
                      <a:cubicBezTo>
                        <a:pt x="2111" y="2742"/>
                        <a:pt x="2741" y="2112"/>
                        <a:pt x="2741" y="1387"/>
                      </a:cubicBezTo>
                      <a:cubicBezTo>
                        <a:pt x="2741" y="631"/>
                        <a:pt x="2142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1" name="Google Shape;9583;p73">
                  <a:extLst>
                    <a:ext uri="{FF2B5EF4-FFF2-40B4-BE49-F238E27FC236}">
                      <a16:creationId xmlns:a16="http://schemas.microsoft.com/office/drawing/2014/main" id="{58401B3C-739C-EA76-4908-5F9A15B270E2}"/>
                    </a:ext>
                  </a:extLst>
                </p:cNvPr>
                <p:cNvSpPr/>
                <p:nvPr/>
              </p:nvSpPr>
              <p:spPr>
                <a:xfrm>
                  <a:off x="3947025" y="40219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1"/>
                      </a:moveTo>
                      <a:cubicBezTo>
                        <a:pt x="316" y="442"/>
                        <a:pt x="1" y="1104"/>
                        <a:pt x="1" y="1797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8"/>
                        <a:pt x="347" y="2868"/>
                      </a:cubicBezTo>
                      <a:lnTo>
                        <a:pt x="4506" y="2868"/>
                      </a:lnTo>
                      <a:cubicBezTo>
                        <a:pt x="4727" y="2868"/>
                        <a:pt x="4884" y="2710"/>
                        <a:pt x="4884" y="2521"/>
                      </a:cubicBezTo>
                      <a:lnTo>
                        <a:pt x="4884" y="1860"/>
                      </a:lnTo>
                      <a:cubicBezTo>
                        <a:pt x="4884" y="1135"/>
                        <a:pt x="4569" y="473"/>
                        <a:pt x="4034" y="32"/>
                      </a:cubicBezTo>
                      <a:cubicBezTo>
                        <a:pt x="3655" y="473"/>
                        <a:pt x="3120" y="788"/>
                        <a:pt x="2427" y="788"/>
                      </a:cubicBezTo>
                      <a:cubicBezTo>
                        <a:pt x="1797" y="788"/>
                        <a:pt x="1198" y="473"/>
                        <a:pt x="8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2" name="Google Shape;9584;p73">
                  <a:extLst>
                    <a:ext uri="{FF2B5EF4-FFF2-40B4-BE49-F238E27FC236}">
                      <a16:creationId xmlns:a16="http://schemas.microsoft.com/office/drawing/2014/main" id="{742BDA9C-ACDE-70AD-7C82-595AB1231A81}"/>
                    </a:ext>
                  </a:extLst>
                </p:cNvPr>
                <p:cNvSpPr/>
                <p:nvPr/>
              </p:nvSpPr>
              <p:spPr>
                <a:xfrm>
                  <a:off x="4086450" y="4145650"/>
                  <a:ext cx="701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191" extrusionOk="0">
                      <a:moveTo>
                        <a:pt x="0" y="0"/>
                      </a:moveTo>
                      <a:lnTo>
                        <a:pt x="0" y="4190"/>
                      </a:lnTo>
                      <a:lnTo>
                        <a:pt x="2458" y="4190"/>
                      </a:lnTo>
                      <a:cubicBezTo>
                        <a:pt x="2647" y="4190"/>
                        <a:pt x="2804" y="4033"/>
                        <a:pt x="2804" y="3844"/>
                      </a:cubicBezTo>
                      <a:lnTo>
                        <a:pt x="2804" y="315"/>
                      </a:lnTo>
                      <a:cubicBezTo>
                        <a:pt x="2773" y="158"/>
                        <a:pt x="2647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3" name="Google Shape;9585;p73">
                  <a:extLst>
                    <a:ext uri="{FF2B5EF4-FFF2-40B4-BE49-F238E27FC236}">
                      <a16:creationId xmlns:a16="http://schemas.microsoft.com/office/drawing/2014/main" id="{832070B4-D6BC-4EB2-AF33-6DD95B2A9EA4}"/>
                    </a:ext>
                  </a:extLst>
                </p:cNvPr>
                <p:cNvSpPr/>
                <p:nvPr/>
              </p:nvSpPr>
              <p:spPr>
                <a:xfrm>
                  <a:off x="3860400" y="4180300"/>
                  <a:ext cx="70125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805" extrusionOk="0">
                      <a:moveTo>
                        <a:pt x="347" y="0"/>
                      </a:moveTo>
                      <a:cubicBezTo>
                        <a:pt x="158" y="0"/>
                        <a:pt x="0" y="189"/>
                        <a:pt x="0" y="347"/>
                      </a:cubicBezTo>
                      <a:lnTo>
                        <a:pt x="0" y="2458"/>
                      </a:lnTo>
                      <a:cubicBezTo>
                        <a:pt x="0" y="2678"/>
                        <a:pt x="158" y="2804"/>
                        <a:pt x="347" y="2804"/>
                      </a:cubicBezTo>
                      <a:lnTo>
                        <a:pt x="2804" y="2804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4" name="Google Shape;9586;p73">
                  <a:extLst>
                    <a:ext uri="{FF2B5EF4-FFF2-40B4-BE49-F238E27FC236}">
                      <a16:creationId xmlns:a16="http://schemas.microsoft.com/office/drawing/2014/main" id="{2BADB560-B07B-56AC-C1D4-E9E6B253426C}"/>
                    </a:ext>
                  </a:extLst>
                </p:cNvPr>
                <p:cNvSpPr/>
                <p:nvPr/>
              </p:nvSpPr>
              <p:spPr>
                <a:xfrm>
                  <a:off x="3947025" y="4111775"/>
                  <a:ext cx="1221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5577" extrusionOk="0">
                      <a:moveTo>
                        <a:pt x="2466" y="1377"/>
                      </a:moveTo>
                      <a:cubicBezTo>
                        <a:pt x="2522" y="1377"/>
                        <a:pt x="2582" y="1392"/>
                        <a:pt x="2647" y="1418"/>
                      </a:cubicBezTo>
                      <a:cubicBezTo>
                        <a:pt x="2742" y="1450"/>
                        <a:pt x="2836" y="1607"/>
                        <a:pt x="2836" y="1733"/>
                      </a:cubicBezTo>
                      <a:lnTo>
                        <a:pt x="2836" y="3497"/>
                      </a:lnTo>
                      <a:lnTo>
                        <a:pt x="3183" y="3497"/>
                      </a:lnTo>
                      <a:cubicBezTo>
                        <a:pt x="3372" y="3497"/>
                        <a:pt x="3529" y="3655"/>
                        <a:pt x="3529" y="3844"/>
                      </a:cubicBezTo>
                      <a:cubicBezTo>
                        <a:pt x="3529" y="4033"/>
                        <a:pt x="3340" y="4159"/>
                        <a:pt x="3151" y="4159"/>
                      </a:cubicBezTo>
                      <a:lnTo>
                        <a:pt x="1765" y="4159"/>
                      </a:lnTo>
                      <a:cubicBezTo>
                        <a:pt x="1576" y="4159"/>
                        <a:pt x="1419" y="4002"/>
                        <a:pt x="1419" y="3812"/>
                      </a:cubicBezTo>
                      <a:cubicBezTo>
                        <a:pt x="1419" y="3623"/>
                        <a:pt x="1576" y="3466"/>
                        <a:pt x="1765" y="3466"/>
                      </a:cubicBezTo>
                      <a:lnTo>
                        <a:pt x="2112" y="3466"/>
                      </a:lnTo>
                      <a:lnTo>
                        <a:pt x="2112" y="2552"/>
                      </a:lnTo>
                      <a:lnTo>
                        <a:pt x="1986" y="2678"/>
                      </a:lnTo>
                      <a:cubicBezTo>
                        <a:pt x="1938" y="2726"/>
                        <a:pt x="1852" y="2749"/>
                        <a:pt x="1765" y="2749"/>
                      </a:cubicBezTo>
                      <a:cubicBezTo>
                        <a:pt x="1679" y="2749"/>
                        <a:pt x="1592" y="2726"/>
                        <a:pt x="1545" y="2678"/>
                      </a:cubicBezTo>
                      <a:cubicBezTo>
                        <a:pt x="1419" y="2552"/>
                        <a:pt x="1419" y="2300"/>
                        <a:pt x="1545" y="2206"/>
                      </a:cubicBezTo>
                      <a:lnTo>
                        <a:pt x="2238" y="1481"/>
                      </a:lnTo>
                      <a:cubicBezTo>
                        <a:pt x="2312" y="1407"/>
                        <a:pt x="2385" y="1377"/>
                        <a:pt x="2466" y="1377"/>
                      </a:cubicBezTo>
                      <a:close/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5577"/>
                      </a:lnTo>
                      <a:lnTo>
                        <a:pt x="4853" y="5577"/>
                      </a:lnTo>
                      <a:cubicBezTo>
                        <a:pt x="4884" y="3245"/>
                        <a:pt x="4884" y="2678"/>
                        <a:pt x="4884" y="347"/>
                      </a:cubicBezTo>
                      <a:cubicBezTo>
                        <a:pt x="4884" y="158"/>
                        <a:pt x="4727" y="0"/>
                        <a:pt x="45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3" name="Google Shape;9587;p73">
                <a:extLst>
                  <a:ext uri="{FF2B5EF4-FFF2-40B4-BE49-F238E27FC236}">
                    <a16:creationId xmlns:a16="http://schemas.microsoft.com/office/drawing/2014/main" id="{3C7CB3A3-FD9E-D005-DCC3-EBD9B5B1D1AC}"/>
                  </a:ext>
                </a:extLst>
              </p:cNvPr>
              <p:cNvGrpSpPr/>
              <p:nvPr/>
            </p:nvGrpSpPr>
            <p:grpSpPr>
              <a:xfrm>
                <a:off x="9642831" y="3748557"/>
                <a:ext cx="508599" cy="499261"/>
                <a:chOff x="5716825" y="3235950"/>
                <a:chExt cx="300900" cy="295375"/>
              </a:xfrm>
              <a:grpFill/>
            </p:grpSpPr>
            <p:sp>
              <p:nvSpPr>
                <p:cNvPr id="220" name="Google Shape;9588;p73">
                  <a:extLst>
                    <a:ext uri="{FF2B5EF4-FFF2-40B4-BE49-F238E27FC236}">
                      <a16:creationId xmlns:a16="http://schemas.microsoft.com/office/drawing/2014/main" id="{2C30F6E9-CCA4-D61F-855F-5582737EF866}"/>
                    </a:ext>
                  </a:extLst>
                </p:cNvPr>
                <p:cNvSpPr/>
                <p:nvPr/>
              </p:nvSpPr>
              <p:spPr>
                <a:xfrm>
                  <a:off x="5716825" y="3309975"/>
                  <a:ext cx="137075" cy="14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61" extrusionOk="0">
                      <a:moveTo>
                        <a:pt x="2584" y="1"/>
                      </a:moveTo>
                      <a:lnTo>
                        <a:pt x="410" y="2206"/>
                      </a:lnTo>
                      <a:cubicBezTo>
                        <a:pt x="1" y="2615"/>
                        <a:pt x="1" y="3277"/>
                        <a:pt x="410" y="3655"/>
                      </a:cubicBezTo>
                      <a:lnTo>
                        <a:pt x="2584" y="5860"/>
                      </a:lnTo>
                      <a:lnTo>
                        <a:pt x="3781" y="4632"/>
                      </a:lnTo>
                      <a:cubicBezTo>
                        <a:pt x="3844" y="4584"/>
                        <a:pt x="3939" y="4561"/>
                        <a:pt x="4029" y="4561"/>
                      </a:cubicBezTo>
                      <a:cubicBezTo>
                        <a:pt x="4120" y="4561"/>
                        <a:pt x="4206" y="4584"/>
                        <a:pt x="4254" y="4632"/>
                      </a:cubicBezTo>
                      <a:lnTo>
                        <a:pt x="4726" y="5104"/>
                      </a:lnTo>
                      <a:cubicBezTo>
                        <a:pt x="4789" y="5167"/>
                        <a:pt x="4884" y="5199"/>
                        <a:pt x="4974" y="5199"/>
                      </a:cubicBezTo>
                      <a:cubicBezTo>
                        <a:pt x="5065" y="5199"/>
                        <a:pt x="5152" y="5167"/>
                        <a:pt x="5199" y="5104"/>
                      </a:cubicBezTo>
                      <a:cubicBezTo>
                        <a:pt x="5325" y="5010"/>
                        <a:pt x="5325" y="4758"/>
                        <a:pt x="5199" y="4632"/>
                      </a:cubicBezTo>
                      <a:lnTo>
                        <a:pt x="4726" y="4159"/>
                      </a:lnTo>
                      <a:cubicBezTo>
                        <a:pt x="4632" y="4065"/>
                        <a:pt x="4632" y="3813"/>
                        <a:pt x="4726" y="3687"/>
                      </a:cubicBezTo>
                      <a:lnTo>
                        <a:pt x="5482" y="2962"/>
                      </a:lnTo>
                      <a:lnTo>
                        <a:pt x="5010" y="2489"/>
                      </a:lnTo>
                      <a:lnTo>
                        <a:pt x="4789" y="2710"/>
                      </a:lnTo>
                      <a:cubicBezTo>
                        <a:pt x="4584" y="2915"/>
                        <a:pt x="4317" y="3017"/>
                        <a:pt x="4049" y="3017"/>
                      </a:cubicBezTo>
                      <a:cubicBezTo>
                        <a:pt x="3781" y="3017"/>
                        <a:pt x="3513" y="2915"/>
                        <a:pt x="3309" y="2710"/>
                      </a:cubicBezTo>
                      <a:cubicBezTo>
                        <a:pt x="2930" y="2332"/>
                        <a:pt x="2930" y="1670"/>
                        <a:pt x="3309" y="1261"/>
                      </a:cubicBezTo>
                      <a:lnTo>
                        <a:pt x="3561" y="1040"/>
                      </a:lnTo>
                      <a:lnTo>
                        <a:pt x="258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1" name="Google Shape;9589;p73">
                  <a:extLst>
                    <a:ext uri="{FF2B5EF4-FFF2-40B4-BE49-F238E27FC236}">
                      <a16:creationId xmlns:a16="http://schemas.microsoft.com/office/drawing/2014/main" id="{9D874D8C-7231-BEF0-5509-B69C71948FAE}"/>
                    </a:ext>
                  </a:extLst>
                </p:cNvPr>
                <p:cNvSpPr/>
                <p:nvPr/>
              </p:nvSpPr>
              <p:spPr>
                <a:xfrm>
                  <a:off x="5794025" y="3235950"/>
                  <a:ext cx="145725" cy="1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9" h="5356" extrusionOk="0">
                      <a:moveTo>
                        <a:pt x="2926" y="0"/>
                      </a:moveTo>
                      <a:cubicBezTo>
                        <a:pt x="2662" y="0"/>
                        <a:pt x="2394" y="95"/>
                        <a:pt x="2205" y="284"/>
                      </a:cubicBezTo>
                      <a:lnTo>
                        <a:pt x="0" y="2457"/>
                      </a:lnTo>
                      <a:lnTo>
                        <a:pt x="1229" y="3686"/>
                      </a:lnTo>
                      <a:cubicBezTo>
                        <a:pt x="1323" y="3781"/>
                        <a:pt x="1323" y="4033"/>
                        <a:pt x="1229" y="4127"/>
                      </a:cubicBezTo>
                      <a:lnTo>
                        <a:pt x="725" y="4600"/>
                      </a:lnTo>
                      <a:cubicBezTo>
                        <a:pt x="630" y="4726"/>
                        <a:pt x="630" y="4978"/>
                        <a:pt x="725" y="5072"/>
                      </a:cubicBezTo>
                      <a:cubicBezTo>
                        <a:pt x="788" y="5135"/>
                        <a:pt x="882" y="5167"/>
                        <a:pt x="977" y="5167"/>
                      </a:cubicBezTo>
                      <a:cubicBezTo>
                        <a:pt x="1071" y="5167"/>
                        <a:pt x="1166" y="5135"/>
                        <a:pt x="1229" y="5072"/>
                      </a:cubicBezTo>
                      <a:lnTo>
                        <a:pt x="1701" y="4600"/>
                      </a:lnTo>
                      <a:cubicBezTo>
                        <a:pt x="1749" y="4553"/>
                        <a:pt x="1835" y="4529"/>
                        <a:pt x="1926" y="4529"/>
                      </a:cubicBezTo>
                      <a:cubicBezTo>
                        <a:pt x="2016" y="4529"/>
                        <a:pt x="2111" y="4553"/>
                        <a:pt x="2174" y="4600"/>
                      </a:cubicBezTo>
                      <a:lnTo>
                        <a:pt x="2898" y="5356"/>
                      </a:lnTo>
                      <a:lnTo>
                        <a:pt x="3371" y="4883"/>
                      </a:lnTo>
                      <a:lnTo>
                        <a:pt x="3151" y="4663"/>
                      </a:lnTo>
                      <a:cubicBezTo>
                        <a:pt x="2741" y="4253"/>
                        <a:pt x="2741" y="3592"/>
                        <a:pt x="3151" y="3214"/>
                      </a:cubicBezTo>
                      <a:cubicBezTo>
                        <a:pt x="3340" y="3009"/>
                        <a:pt x="3607" y="2906"/>
                        <a:pt x="3875" y="2906"/>
                      </a:cubicBezTo>
                      <a:cubicBezTo>
                        <a:pt x="4143" y="2906"/>
                        <a:pt x="4411" y="3009"/>
                        <a:pt x="4600" y="3214"/>
                      </a:cubicBezTo>
                      <a:lnTo>
                        <a:pt x="4852" y="3434"/>
                      </a:lnTo>
                      <a:lnTo>
                        <a:pt x="5828" y="2457"/>
                      </a:lnTo>
                      <a:lnTo>
                        <a:pt x="3623" y="284"/>
                      </a:lnTo>
                      <a:cubicBezTo>
                        <a:pt x="3450" y="95"/>
                        <a:pt x="3190" y="0"/>
                        <a:pt x="29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2" name="Google Shape;9590;p73">
                  <a:extLst>
                    <a:ext uri="{FF2B5EF4-FFF2-40B4-BE49-F238E27FC236}">
                      <a16:creationId xmlns:a16="http://schemas.microsoft.com/office/drawing/2014/main" id="{5779D0CB-FA23-772B-2228-2176DC1605EB}"/>
                    </a:ext>
                  </a:extLst>
                </p:cNvPr>
                <p:cNvSpPr/>
                <p:nvPr/>
              </p:nvSpPr>
              <p:spPr>
                <a:xfrm>
                  <a:off x="5880650" y="3309975"/>
                  <a:ext cx="137075" cy="145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29" extrusionOk="0">
                      <a:moveTo>
                        <a:pt x="2899" y="1"/>
                      </a:moveTo>
                      <a:lnTo>
                        <a:pt x="1702" y="1229"/>
                      </a:lnTo>
                      <a:cubicBezTo>
                        <a:pt x="1639" y="1292"/>
                        <a:pt x="1544" y="1324"/>
                        <a:pt x="1450" y="1324"/>
                      </a:cubicBezTo>
                      <a:cubicBezTo>
                        <a:pt x="1355" y="1324"/>
                        <a:pt x="1261" y="1292"/>
                        <a:pt x="1198" y="1229"/>
                      </a:cubicBezTo>
                      <a:lnTo>
                        <a:pt x="725" y="757"/>
                      </a:lnTo>
                      <a:cubicBezTo>
                        <a:pt x="678" y="694"/>
                        <a:pt x="591" y="662"/>
                        <a:pt x="501" y="662"/>
                      </a:cubicBezTo>
                      <a:cubicBezTo>
                        <a:pt x="410" y="662"/>
                        <a:pt x="316" y="694"/>
                        <a:pt x="253" y="757"/>
                      </a:cubicBezTo>
                      <a:cubicBezTo>
                        <a:pt x="158" y="883"/>
                        <a:pt x="158" y="1103"/>
                        <a:pt x="253" y="1229"/>
                      </a:cubicBezTo>
                      <a:lnTo>
                        <a:pt x="725" y="1702"/>
                      </a:lnTo>
                      <a:cubicBezTo>
                        <a:pt x="851" y="1828"/>
                        <a:pt x="851" y="2048"/>
                        <a:pt x="725" y="2174"/>
                      </a:cubicBezTo>
                      <a:lnTo>
                        <a:pt x="1" y="2899"/>
                      </a:lnTo>
                      <a:lnTo>
                        <a:pt x="473" y="3372"/>
                      </a:lnTo>
                      <a:lnTo>
                        <a:pt x="694" y="3151"/>
                      </a:lnTo>
                      <a:cubicBezTo>
                        <a:pt x="898" y="2946"/>
                        <a:pt x="1166" y="2844"/>
                        <a:pt x="1434" y="2844"/>
                      </a:cubicBezTo>
                      <a:cubicBezTo>
                        <a:pt x="1702" y="2844"/>
                        <a:pt x="1970" y="2946"/>
                        <a:pt x="2174" y="3151"/>
                      </a:cubicBezTo>
                      <a:cubicBezTo>
                        <a:pt x="2552" y="3529"/>
                        <a:pt x="2552" y="4222"/>
                        <a:pt x="2174" y="4600"/>
                      </a:cubicBezTo>
                      <a:lnTo>
                        <a:pt x="1922" y="4852"/>
                      </a:lnTo>
                      <a:lnTo>
                        <a:pt x="2899" y="5829"/>
                      </a:lnTo>
                      <a:lnTo>
                        <a:pt x="5073" y="3655"/>
                      </a:lnTo>
                      <a:cubicBezTo>
                        <a:pt x="5482" y="3277"/>
                        <a:pt x="5482" y="2615"/>
                        <a:pt x="5073" y="2206"/>
                      </a:cubicBezTo>
                      <a:lnTo>
                        <a:pt x="289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3" name="Google Shape;9591;p73">
                  <a:extLst>
                    <a:ext uri="{FF2B5EF4-FFF2-40B4-BE49-F238E27FC236}">
                      <a16:creationId xmlns:a16="http://schemas.microsoft.com/office/drawing/2014/main" id="{1C4B7C79-889F-BCBD-0AAD-E8635E196AA7}"/>
                    </a:ext>
                  </a:extLst>
                </p:cNvPr>
                <p:cNvSpPr/>
                <p:nvPr/>
              </p:nvSpPr>
              <p:spPr>
                <a:xfrm>
                  <a:off x="5794025" y="3396625"/>
                  <a:ext cx="147300" cy="1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" h="5388" extrusionOk="0">
                      <a:moveTo>
                        <a:pt x="2993" y="0"/>
                      </a:moveTo>
                      <a:lnTo>
                        <a:pt x="2520" y="473"/>
                      </a:lnTo>
                      <a:lnTo>
                        <a:pt x="2741" y="725"/>
                      </a:lnTo>
                      <a:cubicBezTo>
                        <a:pt x="3151" y="1103"/>
                        <a:pt x="3151" y="1764"/>
                        <a:pt x="2741" y="2174"/>
                      </a:cubicBezTo>
                      <a:cubicBezTo>
                        <a:pt x="2505" y="2363"/>
                        <a:pt x="2221" y="2457"/>
                        <a:pt x="1949" y="2457"/>
                      </a:cubicBezTo>
                      <a:cubicBezTo>
                        <a:pt x="1678" y="2457"/>
                        <a:pt x="1418" y="2363"/>
                        <a:pt x="1229" y="2174"/>
                      </a:cubicBezTo>
                      <a:lnTo>
                        <a:pt x="977" y="1922"/>
                      </a:lnTo>
                      <a:lnTo>
                        <a:pt x="0" y="2930"/>
                      </a:lnTo>
                      <a:lnTo>
                        <a:pt x="2205" y="5072"/>
                      </a:lnTo>
                      <a:cubicBezTo>
                        <a:pt x="2394" y="5293"/>
                        <a:pt x="2678" y="5387"/>
                        <a:pt x="2930" y="5387"/>
                      </a:cubicBezTo>
                      <a:cubicBezTo>
                        <a:pt x="3214" y="5387"/>
                        <a:pt x="3497" y="5293"/>
                        <a:pt x="3686" y="5072"/>
                      </a:cubicBezTo>
                      <a:lnTo>
                        <a:pt x="5891" y="2930"/>
                      </a:lnTo>
                      <a:lnTo>
                        <a:pt x="4663" y="1701"/>
                      </a:lnTo>
                      <a:cubicBezTo>
                        <a:pt x="4568" y="1575"/>
                        <a:pt x="4568" y="1355"/>
                        <a:pt x="4663" y="1229"/>
                      </a:cubicBezTo>
                      <a:lnTo>
                        <a:pt x="5167" y="756"/>
                      </a:lnTo>
                      <a:cubicBezTo>
                        <a:pt x="5261" y="630"/>
                        <a:pt x="5261" y="410"/>
                        <a:pt x="5167" y="284"/>
                      </a:cubicBezTo>
                      <a:cubicBezTo>
                        <a:pt x="5104" y="221"/>
                        <a:pt x="5009" y="189"/>
                        <a:pt x="4915" y="189"/>
                      </a:cubicBezTo>
                      <a:cubicBezTo>
                        <a:pt x="4820" y="189"/>
                        <a:pt x="4726" y="221"/>
                        <a:pt x="4663" y="284"/>
                      </a:cubicBezTo>
                      <a:lnTo>
                        <a:pt x="4190" y="756"/>
                      </a:lnTo>
                      <a:cubicBezTo>
                        <a:pt x="4143" y="819"/>
                        <a:pt x="4056" y="851"/>
                        <a:pt x="3966" y="851"/>
                      </a:cubicBezTo>
                      <a:cubicBezTo>
                        <a:pt x="3875" y="851"/>
                        <a:pt x="3781" y="819"/>
                        <a:pt x="3718" y="756"/>
                      </a:cubicBezTo>
                      <a:lnTo>
                        <a:pt x="29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4" name="Google Shape;9592;p73">
                <a:extLst>
                  <a:ext uri="{FF2B5EF4-FFF2-40B4-BE49-F238E27FC236}">
                    <a16:creationId xmlns:a16="http://schemas.microsoft.com/office/drawing/2014/main" id="{590310F4-29A2-59CF-3A64-3E276F7426F8}"/>
                  </a:ext>
                </a:extLst>
              </p:cNvPr>
              <p:cNvGrpSpPr/>
              <p:nvPr/>
            </p:nvGrpSpPr>
            <p:grpSpPr>
              <a:xfrm>
                <a:off x="9661466" y="4393899"/>
                <a:ext cx="471329" cy="468667"/>
                <a:chOff x="5727850" y="3609275"/>
                <a:chExt cx="278850" cy="277275"/>
              </a:xfrm>
              <a:grpFill/>
            </p:grpSpPr>
            <p:sp>
              <p:nvSpPr>
                <p:cNvPr id="210" name="Google Shape;9593;p73">
                  <a:extLst>
                    <a:ext uri="{FF2B5EF4-FFF2-40B4-BE49-F238E27FC236}">
                      <a16:creationId xmlns:a16="http://schemas.microsoft.com/office/drawing/2014/main" id="{AB0207E7-B2D5-8098-FDEF-A06A220B1A0E}"/>
                    </a:ext>
                  </a:extLst>
                </p:cNvPr>
                <p:cNvSpPr/>
                <p:nvPr/>
              </p:nvSpPr>
              <p:spPr>
                <a:xfrm>
                  <a:off x="5884600" y="3765225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6" y="662"/>
                      </a:moveTo>
                      <a:cubicBezTo>
                        <a:pt x="2646" y="662"/>
                        <a:pt x="2804" y="819"/>
                        <a:pt x="2804" y="1008"/>
                      </a:cubicBezTo>
                      <a:cubicBezTo>
                        <a:pt x="2804" y="1197"/>
                        <a:pt x="2646" y="1355"/>
                        <a:pt x="2426" y="1355"/>
                      </a:cubicBezTo>
                      <a:cubicBezTo>
                        <a:pt x="2237" y="1355"/>
                        <a:pt x="2079" y="1197"/>
                        <a:pt x="2079" y="1008"/>
                      </a:cubicBezTo>
                      <a:cubicBezTo>
                        <a:pt x="2079" y="819"/>
                        <a:pt x="2237" y="662"/>
                        <a:pt x="2426" y="662"/>
                      </a:cubicBezTo>
                      <a:close/>
                      <a:moveTo>
                        <a:pt x="2426" y="1670"/>
                      </a:moveTo>
                      <a:cubicBezTo>
                        <a:pt x="2646" y="1670"/>
                        <a:pt x="2804" y="1828"/>
                        <a:pt x="2804" y="2048"/>
                      </a:cubicBezTo>
                      <a:lnTo>
                        <a:pt x="2804" y="3781"/>
                      </a:lnTo>
                      <a:cubicBezTo>
                        <a:pt x="2804" y="3970"/>
                        <a:pt x="2646" y="4127"/>
                        <a:pt x="2426" y="4127"/>
                      </a:cubicBezTo>
                      <a:cubicBezTo>
                        <a:pt x="2237" y="4127"/>
                        <a:pt x="2079" y="3970"/>
                        <a:pt x="2079" y="3781"/>
                      </a:cubicBezTo>
                      <a:lnTo>
                        <a:pt x="2079" y="2048"/>
                      </a:lnTo>
                      <a:cubicBezTo>
                        <a:pt x="2079" y="1828"/>
                        <a:pt x="2237" y="1670"/>
                        <a:pt x="2426" y="1670"/>
                      </a:cubicBezTo>
                      <a:close/>
                      <a:moveTo>
                        <a:pt x="2426" y="0"/>
                      </a:moveTo>
                      <a:cubicBezTo>
                        <a:pt x="1103" y="0"/>
                        <a:pt x="0" y="1103"/>
                        <a:pt x="0" y="2426"/>
                      </a:cubicBezTo>
                      <a:cubicBezTo>
                        <a:pt x="0" y="3749"/>
                        <a:pt x="1103" y="4852"/>
                        <a:pt x="2426" y="4852"/>
                      </a:cubicBezTo>
                      <a:cubicBezTo>
                        <a:pt x="3781" y="4852"/>
                        <a:pt x="4883" y="3749"/>
                        <a:pt x="4883" y="2426"/>
                      </a:cubicBezTo>
                      <a:cubicBezTo>
                        <a:pt x="4883" y="1040"/>
                        <a:pt x="3781" y="0"/>
                        <a:pt x="24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1" name="Google Shape;9594;p73">
                  <a:extLst>
                    <a:ext uri="{FF2B5EF4-FFF2-40B4-BE49-F238E27FC236}">
                      <a16:creationId xmlns:a16="http://schemas.microsoft.com/office/drawing/2014/main" id="{B590856B-17CD-396A-D9B1-CF93A07427AE}"/>
                    </a:ext>
                  </a:extLst>
                </p:cNvPr>
                <p:cNvSpPr/>
                <p:nvPr/>
              </p:nvSpPr>
              <p:spPr>
                <a:xfrm>
                  <a:off x="5727850" y="3669125"/>
                  <a:ext cx="35475" cy="21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8665" extrusionOk="0">
                      <a:moveTo>
                        <a:pt x="32" y="1"/>
                      </a:moveTo>
                      <a:lnTo>
                        <a:pt x="32" y="7310"/>
                      </a:lnTo>
                      <a:cubicBezTo>
                        <a:pt x="1" y="8034"/>
                        <a:pt x="631" y="8665"/>
                        <a:pt x="1418" y="8665"/>
                      </a:cubicBezTo>
                      <a:lnTo>
                        <a:pt x="1418" y="347"/>
                      </a:lnTo>
                      <a:lnTo>
                        <a:pt x="1072" y="347"/>
                      </a:lnTo>
                      <a:cubicBezTo>
                        <a:pt x="662" y="347"/>
                        <a:pt x="316" y="253"/>
                        <a:pt x="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2" name="Google Shape;9595;p73">
                  <a:extLst>
                    <a:ext uri="{FF2B5EF4-FFF2-40B4-BE49-F238E27FC236}">
                      <a16:creationId xmlns:a16="http://schemas.microsoft.com/office/drawing/2014/main" id="{43FE57BD-8CE7-B5DC-E815-1B5F3A45B769}"/>
                    </a:ext>
                  </a:extLst>
                </p:cNvPr>
                <p:cNvSpPr/>
                <p:nvPr/>
              </p:nvSpPr>
              <p:spPr>
                <a:xfrm>
                  <a:off x="5779825" y="3677800"/>
                  <a:ext cx="1749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96" h="8318" extrusionOk="0">
                      <a:moveTo>
                        <a:pt x="5262" y="693"/>
                      </a:moveTo>
                      <a:cubicBezTo>
                        <a:pt x="5451" y="693"/>
                        <a:pt x="5609" y="851"/>
                        <a:pt x="5609" y="1040"/>
                      </a:cubicBezTo>
                      <a:cubicBezTo>
                        <a:pt x="5609" y="1229"/>
                        <a:pt x="5451" y="1386"/>
                        <a:pt x="5262" y="1386"/>
                      </a:cubicBezTo>
                      <a:lnTo>
                        <a:pt x="1072" y="1386"/>
                      </a:lnTo>
                      <a:cubicBezTo>
                        <a:pt x="883" y="1386"/>
                        <a:pt x="726" y="1229"/>
                        <a:pt x="726" y="1040"/>
                      </a:cubicBezTo>
                      <a:cubicBezTo>
                        <a:pt x="726" y="851"/>
                        <a:pt x="883" y="693"/>
                        <a:pt x="1072" y="693"/>
                      </a:cubicBezTo>
                      <a:close/>
                      <a:moveTo>
                        <a:pt x="5262" y="2080"/>
                      </a:moveTo>
                      <a:cubicBezTo>
                        <a:pt x="5451" y="2080"/>
                        <a:pt x="5609" y="2237"/>
                        <a:pt x="5609" y="2426"/>
                      </a:cubicBezTo>
                      <a:cubicBezTo>
                        <a:pt x="5609" y="2615"/>
                        <a:pt x="5451" y="2773"/>
                        <a:pt x="5262" y="2773"/>
                      </a:cubicBezTo>
                      <a:lnTo>
                        <a:pt x="1072" y="2773"/>
                      </a:lnTo>
                      <a:cubicBezTo>
                        <a:pt x="883" y="2773"/>
                        <a:pt x="726" y="2615"/>
                        <a:pt x="726" y="2426"/>
                      </a:cubicBezTo>
                      <a:cubicBezTo>
                        <a:pt x="726" y="2237"/>
                        <a:pt x="883" y="2080"/>
                        <a:pt x="1072" y="2080"/>
                      </a:cubicBezTo>
                      <a:close/>
                      <a:moveTo>
                        <a:pt x="1" y="0"/>
                      </a:moveTo>
                      <a:lnTo>
                        <a:pt x="1" y="8318"/>
                      </a:lnTo>
                      <a:lnTo>
                        <a:pt x="4695" y="8318"/>
                      </a:lnTo>
                      <a:cubicBezTo>
                        <a:pt x="4002" y="7750"/>
                        <a:pt x="3498" y="6868"/>
                        <a:pt x="3498" y="5892"/>
                      </a:cubicBezTo>
                      <a:cubicBezTo>
                        <a:pt x="3498" y="5766"/>
                        <a:pt x="3561" y="5640"/>
                        <a:pt x="3561" y="5545"/>
                      </a:cubicBezTo>
                      <a:lnTo>
                        <a:pt x="1072" y="5545"/>
                      </a:lnTo>
                      <a:cubicBezTo>
                        <a:pt x="883" y="5545"/>
                        <a:pt x="726" y="5388"/>
                        <a:pt x="726" y="5167"/>
                      </a:cubicBezTo>
                      <a:lnTo>
                        <a:pt x="726" y="3812"/>
                      </a:lnTo>
                      <a:cubicBezTo>
                        <a:pt x="726" y="3592"/>
                        <a:pt x="883" y="3434"/>
                        <a:pt x="1072" y="3434"/>
                      </a:cubicBezTo>
                      <a:lnTo>
                        <a:pt x="4695" y="3434"/>
                      </a:lnTo>
                      <a:cubicBezTo>
                        <a:pt x="5199" y="3056"/>
                        <a:pt x="5861" y="2773"/>
                        <a:pt x="6617" y="2773"/>
                      </a:cubicBezTo>
                      <a:cubicBezTo>
                        <a:pt x="6743" y="2773"/>
                        <a:pt x="6869" y="2804"/>
                        <a:pt x="6995" y="2804"/>
                      </a:cubicBezTo>
                      <a:lnTo>
                        <a:pt x="699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3" name="Google Shape;9596;p73">
                  <a:extLst>
                    <a:ext uri="{FF2B5EF4-FFF2-40B4-BE49-F238E27FC236}">
                      <a16:creationId xmlns:a16="http://schemas.microsoft.com/office/drawing/2014/main" id="{A2B58CDB-2D8D-FF16-5713-F82BA0F9EDA3}"/>
                    </a:ext>
                  </a:extLst>
                </p:cNvPr>
                <p:cNvSpPr/>
                <p:nvPr/>
              </p:nvSpPr>
              <p:spPr>
                <a:xfrm>
                  <a:off x="5815275" y="3781750"/>
                  <a:ext cx="662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2301" y="694"/>
                      </a:lnTo>
                      <a:cubicBezTo>
                        <a:pt x="2364" y="473"/>
                        <a:pt x="2490" y="221"/>
                        <a:pt x="26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9" name="Google Shape;9597;p73">
                  <a:extLst>
                    <a:ext uri="{FF2B5EF4-FFF2-40B4-BE49-F238E27FC236}">
                      <a16:creationId xmlns:a16="http://schemas.microsoft.com/office/drawing/2014/main" id="{4EB9D4F8-0744-A53B-D6E4-8AE947889291}"/>
                    </a:ext>
                  </a:extLst>
                </p:cNvPr>
                <p:cNvSpPr/>
                <p:nvPr/>
              </p:nvSpPr>
              <p:spPr>
                <a:xfrm>
                  <a:off x="5727850" y="3609275"/>
                  <a:ext cx="2260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2049" extrusionOk="0">
                      <a:moveTo>
                        <a:pt x="1072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cubicBezTo>
                        <a:pt x="1" y="1576"/>
                        <a:pt x="473" y="2048"/>
                        <a:pt x="1072" y="2048"/>
                      </a:cubicBezTo>
                      <a:lnTo>
                        <a:pt x="9043" y="2048"/>
                      </a:lnTo>
                      <a:cubicBezTo>
                        <a:pt x="8475" y="2048"/>
                        <a:pt x="8034" y="1576"/>
                        <a:pt x="8034" y="1040"/>
                      </a:cubicBezTo>
                      <a:cubicBezTo>
                        <a:pt x="8034" y="441"/>
                        <a:pt x="8507" y="0"/>
                        <a:pt x="90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5" name="Google Shape;9598;p73">
                <a:extLst>
                  <a:ext uri="{FF2B5EF4-FFF2-40B4-BE49-F238E27FC236}">
                    <a16:creationId xmlns:a16="http://schemas.microsoft.com/office/drawing/2014/main" id="{1F99D43B-E1EF-2C58-D360-579A70FCCB05}"/>
                  </a:ext>
                </a:extLst>
              </p:cNvPr>
              <p:cNvGrpSpPr/>
              <p:nvPr/>
            </p:nvGrpSpPr>
            <p:grpSpPr>
              <a:xfrm>
                <a:off x="9677461" y="4985321"/>
                <a:ext cx="439341" cy="499261"/>
                <a:chOff x="5736525" y="3963700"/>
                <a:chExt cx="259925" cy="295375"/>
              </a:xfrm>
              <a:grpFill/>
            </p:grpSpPr>
            <p:sp>
              <p:nvSpPr>
                <p:cNvPr id="203" name="Google Shape;9599;p73">
                  <a:extLst>
                    <a:ext uri="{FF2B5EF4-FFF2-40B4-BE49-F238E27FC236}">
                      <a16:creationId xmlns:a16="http://schemas.microsoft.com/office/drawing/2014/main" id="{CC95C0FD-2CAA-7F60-589B-587719179ADA}"/>
                    </a:ext>
                  </a:extLst>
                </p:cNvPr>
                <p:cNvSpPr/>
                <p:nvPr/>
              </p:nvSpPr>
              <p:spPr>
                <a:xfrm>
                  <a:off x="5736525" y="4153525"/>
                  <a:ext cx="121300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222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3875"/>
                      </a:lnTo>
                      <a:cubicBezTo>
                        <a:pt x="0" y="4064"/>
                        <a:pt x="158" y="4222"/>
                        <a:pt x="378" y="4222"/>
                      </a:cubicBezTo>
                      <a:lnTo>
                        <a:pt x="4852" y="4222"/>
                      </a:lnTo>
                      <a:lnTo>
                        <a:pt x="4852" y="2584"/>
                      </a:lnTo>
                      <a:lnTo>
                        <a:pt x="23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4" name="Google Shape;9600;p73">
                  <a:extLst>
                    <a:ext uri="{FF2B5EF4-FFF2-40B4-BE49-F238E27FC236}">
                      <a16:creationId xmlns:a16="http://schemas.microsoft.com/office/drawing/2014/main" id="{CEF62F2E-10EB-5C97-BEE3-C783CC595881}"/>
                    </a:ext>
                  </a:extLst>
                </p:cNvPr>
                <p:cNvSpPr/>
                <p:nvPr/>
              </p:nvSpPr>
              <p:spPr>
                <a:xfrm>
                  <a:off x="5833400" y="41684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2678" y="1"/>
                      </a:moveTo>
                      <a:lnTo>
                        <a:pt x="2678" y="1"/>
                      </a:lnTo>
                      <a:cubicBezTo>
                        <a:pt x="2458" y="32"/>
                        <a:pt x="2237" y="127"/>
                        <a:pt x="1985" y="127"/>
                      </a:cubicBezTo>
                      <a:lnTo>
                        <a:pt x="662" y="127"/>
                      </a:lnTo>
                      <a:cubicBezTo>
                        <a:pt x="441" y="127"/>
                        <a:pt x="221" y="95"/>
                        <a:pt x="0" y="1"/>
                      </a:cubicBezTo>
                      <a:lnTo>
                        <a:pt x="0" y="1"/>
                      </a:lnTo>
                      <a:lnTo>
                        <a:pt x="1323" y="1355"/>
                      </a:lnTo>
                      <a:lnTo>
                        <a:pt x="267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5" name="Google Shape;9601;p73">
                  <a:extLst>
                    <a:ext uri="{FF2B5EF4-FFF2-40B4-BE49-F238E27FC236}">
                      <a16:creationId xmlns:a16="http://schemas.microsoft.com/office/drawing/2014/main" id="{94FE924A-2ECE-D624-A911-060E5BB28546}"/>
                    </a:ext>
                  </a:extLst>
                </p:cNvPr>
                <p:cNvSpPr/>
                <p:nvPr/>
              </p:nvSpPr>
              <p:spPr>
                <a:xfrm>
                  <a:off x="5875925" y="4153525"/>
                  <a:ext cx="120525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222" extrusionOk="0">
                      <a:moveTo>
                        <a:pt x="2426" y="2048"/>
                      </a:moveTo>
                      <a:cubicBezTo>
                        <a:pt x="2615" y="2048"/>
                        <a:pt x="2773" y="2205"/>
                        <a:pt x="2773" y="2426"/>
                      </a:cubicBezTo>
                      <a:cubicBezTo>
                        <a:pt x="2773" y="2615"/>
                        <a:pt x="2615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13" y="2773"/>
                        <a:pt x="1355" y="2615"/>
                        <a:pt x="1355" y="2426"/>
                      </a:cubicBezTo>
                      <a:cubicBezTo>
                        <a:pt x="1355" y="2205"/>
                        <a:pt x="1513" y="2048"/>
                        <a:pt x="1733" y="2048"/>
                      </a:cubicBezTo>
                      <a:close/>
                      <a:moveTo>
                        <a:pt x="2552" y="0"/>
                      </a:moveTo>
                      <a:lnTo>
                        <a:pt x="1" y="2584"/>
                      </a:lnTo>
                      <a:lnTo>
                        <a:pt x="1" y="4222"/>
                      </a:lnTo>
                      <a:lnTo>
                        <a:pt x="4474" y="4222"/>
                      </a:lnTo>
                      <a:cubicBezTo>
                        <a:pt x="4663" y="4222"/>
                        <a:pt x="4821" y="4064"/>
                        <a:pt x="4821" y="3875"/>
                      </a:cubicBezTo>
                      <a:lnTo>
                        <a:pt x="4821" y="1733"/>
                      </a:lnTo>
                      <a:cubicBezTo>
                        <a:pt x="4821" y="788"/>
                        <a:pt x="4033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6" name="Google Shape;9602;p73">
                  <a:extLst>
                    <a:ext uri="{FF2B5EF4-FFF2-40B4-BE49-F238E27FC236}">
                      <a16:creationId xmlns:a16="http://schemas.microsoft.com/office/drawing/2014/main" id="{DA08378F-0ADB-BAC9-BC87-3D27A44AEA57}"/>
                    </a:ext>
                  </a:extLst>
                </p:cNvPr>
                <p:cNvSpPr/>
                <p:nvPr/>
              </p:nvSpPr>
              <p:spPr>
                <a:xfrm>
                  <a:off x="5754625" y="3963700"/>
                  <a:ext cx="22450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6176" extrusionOk="0">
                      <a:moveTo>
                        <a:pt x="3120" y="1"/>
                      </a:moveTo>
                      <a:cubicBezTo>
                        <a:pt x="1387" y="1"/>
                        <a:pt x="1" y="1418"/>
                        <a:pt x="1" y="3119"/>
                      </a:cubicBezTo>
                      <a:lnTo>
                        <a:pt x="1" y="4506"/>
                      </a:lnTo>
                      <a:cubicBezTo>
                        <a:pt x="1" y="5325"/>
                        <a:pt x="568" y="6018"/>
                        <a:pt x="1355" y="6175"/>
                      </a:cubicBezTo>
                      <a:lnTo>
                        <a:pt x="1355" y="2773"/>
                      </a:lnTo>
                      <a:lnTo>
                        <a:pt x="1009" y="2773"/>
                      </a:lnTo>
                      <a:cubicBezTo>
                        <a:pt x="914" y="2773"/>
                        <a:pt x="820" y="2804"/>
                        <a:pt x="694" y="2804"/>
                      </a:cubicBezTo>
                      <a:cubicBezTo>
                        <a:pt x="851" y="1607"/>
                        <a:pt x="1860" y="662"/>
                        <a:pt x="3120" y="662"/>
                      </a:cubicBezTo>
                      <a:lnTo>
                        <a:pt x="5861" y="662"/>
                      </a:lnTo>
                      <a:cubicBezTo>
                        <a:pt x="7089" y="662"/>
                        <a:pt x="8098" y="1607"/>
                        <a:pt x="8255" y="2804"/>
                      </a:cubicBezTo>
                      <a:cubicBezTo>
                        <a:pt x="8161" y="2773"/>
                        <a:pt x="8066" y="2773"/>
                        <a:pt x="7940" y="2773"/>
                      </a:cubicBezTo>
                      <a:lnTo>
                        <a:pt x="7593" y="2773"/>
                      </a:lnTo>
                      <a:lnTo>
                        <a:pt x="7593" y="6175"/>
                      </a:lnTo>
                      <a:cubicBezTo>
                        <a:pt x="8381" y="6018"/>
                        <a:pt x="8980" y="5325"/>
                        <a:pt x="8980" y="4506"/>
                      </a:cubicBezTo>
                      <a:lnTo>
                        <a:pt x="8980" y="3119"/>
                      </a:lnTo>
                      <a:cubicBezTo>
                        <a:pt x="8980" y="1387"/>
                        <a:pt x="7562" y="1"/>
                        <a:pt x="586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7" name="Google Shape;9603;p73">
                  <a:extLst>
                    <a:ext uri="{FF2B5EF4-FFF2-40B4-BE49-F238E27FC236}">
                      <a16:creationId xmlns:a16="http://schemas.microsoft.com/office/drawing/2014/main" id="{D06A2799-E6C2-FBB5-A3F7-3ECA9C28DCC2}"/>
                    </a:ext>
                  </a:extLst>
                </p:cNvPr>
                <p:cNvSpPr/>
                <p:nvPr/>
              </p:nvSpPr>
              <p:spPr>
                <a:xfrm>
                  <a:off x="5806625" y="3998350"/>
                  <a:ext cx="6932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081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1733" y="2080"/>
                      </a:lnTo>
                      <a:cubicBezTo>
                        <a:pt x="2300" y="2049"/>
                        <a:pt x="2773" y="1607"/>
                        <a:pt x="2773" y="1009"/>
                      </a:cubicBezTo>
                      <a:lnTo>
                        <a:pt x="277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8" name="Google Shape;9604;p73">
                  <a:extLst>
                    <a:ext uri="{FF2B5EF4-FFF2-40B4-BE49-F238E27FC236}">
                      <a16:creationId xmlns:a16="http://schemas.microsoft.com/office/drawing/2014/main" id="{302F0DFC-1AA1-954A-7951-1E49902C16AF}"/>
                    </a:ext>
                  </a:extLst>
                </p:cNvPr>
                <p:cNvSpPr/>
                <p:nvPr/>
              </p:nvSpPr>
              <p:spPr>
                <a:xfrm>
                  <a:off x="5893250" y="3999150"/>
                  <a:ext cx="346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049" extrusionOk="0">
                      <a:moveTo>
                        <a:pt x="1" y="0"/>
                      </a:moveTo>
                      <a:lnTo>
                        <a:pt x="1" y="1040"/>
                      </a:lnTo>
                      <a:cubicBezTo>
                        <a:pt x="1" y="1607"/>
                        <a:pt x="473" y="2048"/>
                        <a:pt x="1040" y="2048"/>
                      </a:cubicBezTo>
                      <a:lnTo>
                        <a:pt x="1387" y="2048"/>
                      </a:lnTo>
                      <a:lnTo>
                        <a:pt x="1387" y="1701"/>
                      </a:lnTo>
                      <a:cubicBezTo>
                        <a:pt x="1387" y="882"/>
                        <a:pt x="788" y="158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9" name="Google Shape;9605;p73">
                  <a:extLst>
                    <a:ext uri="{FF2B5EF4-FFF2-40B4-BE49-F238E27FC236}">
                      <a16:creationId xmlns:a16="http://schemas.microsoft.com/office/drawing/2014/main" id="{D4A1F93D-ACD3-017C-59C9-D041D3E0B53E}"/>
                    </a:ext>
                  </a:extLst>
                </p:cNvPr>
                <p:cNvSpPr/>
                <p:nvPr/>
              </p:nvSpPr>
              <p:spPr>
                <a:xfrm>
                  <a:off x="5806625" y="4049550"/>
                  <a:ext cx="1213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160" extrusionOk="0">
                      <a:moveTo>
                        <a:pt x="3119" y="1"/>
                      </a:moveTo>
                      <a:cubicBezTo>
                        <a:pt x="2804" y="442"/>
                        <a:pt x="2300" y="694"/>
                        <a:pt x="1733" y="694"/>
                      </a:cubicBezTo>
                      <a:lnTo>
                        <a:pt x="0" y="694"/>
                      </a:lnTo>
                      <a:lnTo>
                        <a:pt x="0" y="2426"/>
                      </a:lnTo>
                      <a:cubicBezTo>
                        <a:pt x="0" y="3372"/>
                        <a:pt x="788" y="4159"/>
                        <a:pt x="1733" y="4159"/>
                      </a:cubicBezTo>
                      <a:lnTo>
                        <a:pt x="3119" y="4159"/>
                      </a:lnTo>
                      <a:cubicBezTo>
                        <a:pt x="4064" y="4159"/>
                        <a:pt x="4852" y="3372"/>
                        <a:pt x="4852" y="2426"/>
                      </a:cubicBezTo>
                      <a:lnTo>
                        <a:pt x="4852" y="694"/>
                      </a:lnTo>
                      <a:lnTo>
                        <a:pt x="4505" y="694"/>
                      </a:lnTo>
                      <a:cubicBezTo>
                        <a:pt x="3938" y="694"/>
                        <a:pt x="3434" y="442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6" name="Google Shape;9606;p73">
                <a:extLst>
                  <a:ext uri="{FF2B5EF4-FFF2-40B4-BE49-F238E27FC236}">
                    <a16:creationId xmlns:a16="http://schemas.microsoft.com/office/drawing/2014/main" id="{CAD86A38-7B71-79A1-8332-07AD365E77B3}"/>
                  </a:ext>
                </a:extLst>
              </p:cNvPr>
              <p:cNvGrpSpPr/>
              <p:nvPr/>
            </p:nvGrpSpPr>
            <p:grpSpPr>
              <a:xfrm>
                <a:off x="10925482" y="4377925"/>
                <a:ext cx="501965" cy="500612"/>
                <a:chOff x="6553275" y="3604550"/>
                <a:chExt cx="296975" cy="296175"/>
              </a:xfrm>
              <a:grpFill/>
            </p:grpSpPr>
            <p:sp>
              <p:nvSpPr>
                <p:cNvPr id="197" name="Google Shape;9607;p73">
                  <a:extLst>
                    <a:ext uri="{FF2B5EF4-FFF2-40B4-BE49-F238E27FC236}">
                      <a16:creationId xmlns:a16="http://schemas.microsoft.com/office/drawing/2014/main" id="{1733F7A6-6FCD-F5F5-47FC-051C6B69EE21}"/>
                    </a:ext>
                  </a:extLst>
                </p:cNvPr>
                <p:cNvSpPr/>
                <p:nvPr/>
              </p:nvSpPr>
              <p:spPr>
                <a:xfrm>
                  <a:off x="6657250" y="3604550"/>
                  <a:ext cx="86650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6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678" y="3466"/>
                        <a:pt x="3466" y="2678"/>
                        <a:pt x="3466" y="1733"/>
                      </a:cubicBez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8" name="Google Shape;9608;p73">
                  <a:extLst>
                    <a:ext uri="{FF2B5EF4-FFF2-40B4-BE49-F238E27FC236}">
                      <a16:creationId xmlns:a16="http://schemas.microsoft.com/office/drawing/2014/main" id="{0B1A0D9C-6DC1-E7B4-3048-2E6F8C741E4C}"/>
                    </a:ext>
                  </a:extLst>
                </p:cNvPr>
                <p:cNvSpPr/>
                <p:nvPr/>
              </p:nvSpPr>
              <p:spPr>
                <a:xfrm>
                  <a:off x="6553275" y="3777825"/>
                  <a:ext cx="2969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9" h="4916" extrusionOk="0">
                      <a:moveTo>
                        <a:pt x="694" y="0"/>
                      </a:moveTo>
                      <a:cubicBezTo>
                        <a:pt x="316" y="0"/>
                        <a:pt x="1" y="315"/>
                        <a:pt x="1" y="693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694" y="4569"/>
                      </a:lnTo>
                      <a:cubicBezTo>
                        <a:pt x="694" y="4758"/>
                        <a:pt x="851" y="4915"/>
                        <a:pt x="1040" y="4915"/>
                      </a:cubicBezTo>
                      <a:lnTo>
                        <a:pt x="10807" y="4915"/>
                      </a:lnTo>
                      <a:cubicBezTo>
                        <a:pt x="11028" y="4915"/>
                        <a:pt x="11185" y="4758"/>
                        <a:pt x="11185" y="4569"/>
                      </a:cubicBezTo>
                      <a:lnTo>
                        <a:pt x="11185" y="1418"/>
                      </a:lnTo>
                      <a:cubicBezTo>
                        <a:pt x="11563" y="1418"/>
                        <a:pt x="11878" y="1103"/>
                        <a:pt x="11878" y="693"/>
                      </a:cubicBezTo>
                      <a:cubicBezTo>
                        <a:pt x="11815" y="315"/>
                        <a:pt x="11500" y="0"/>
                        <a:pt x="111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9" name="Google Shape;9609;p73">
                  <a:extLst>
                    <a:ext uri="{FF2B5EF4-FFF2-40B4-BE49-F238E27FC236}">
                      <a16:creationId xmlns:a16="http://schemas.microsoft.com/office/drawing/2014/main" id="{0B1165AD-2D3D-5173-601A-0859F79D0659}"/>
                    </a:ext>
                  </a:extLst>
                </p:cNvPr>
                <p:cNvSpPr/>
                <p:nvPr/>
              </p:nvSpPr>
              <p:spPr>
                <a:xfrm>
                  <a:off x="67557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90" y="0"/>
                      </a:moveTo>
                      <a:cubicBezTo>
                        <a:pt x="190" y="126"/>
                        <a:pt x="253" y="221"/>
                        <a:pt x="253" y="347"/>
                      </a:cubicBezTo>
                      <a:cubicBezTo>
                        <a:pt x="253" y="693"/>
                        <a:pt x="158" y="1071"/>
                        <a:pt x="1" y="1386"/>
                      </a:cubicBezTo>
                      <a:cubicBezTo>
                        <a:pt x="977" y="2079"/>
                        <a:pt x="1607" y="3182"/>
                        <a:pt x="1607" y="4474"/>
                      </a:cubicBezTo>
                      <a:lnTo>
                        <a:pt x="1607" y="4852"/>
                      </a:lnTo>
                      <a:lnTo>
                        <a:pt x="2994" y="4852"/>
                      </a:lnTo>
                      <a:lnTo>
                        <a:pt x="2489" y="756"/>
                      </a:lnTo>
                      <a:cubicBezTo>
                        <a:pt x="2363" y="315"/>
                        <a:pt x="1922" y="0"/>
                        <a:pt x="145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Google Shape;9610;p73">
                  <a:extLst>
                    <a:ext uri="{FF2B5EF4-FFF2-40B4-BE49-F238E27FC236}">
                      <a16:creationId xmlns:a16="http://schemas.microsoft.com/office/drawing/2014/main" id="{1949162F-FA86-A66F-A5F1-71DE55439AA9}"/>
                    </a:ext>
                  </a:extLst>
                </p:cNvPr>
                <p:cNvSpPr/>
                <p:nvPr/>
              </p:nvSpPr>
              <p:spPr>
                <a:xfrm>
                  <a:off x="65706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545" y="0"/>
                      </a:moveTo>
                      <a:cubicBezTo>
                        <a:pt x="1072" y="0"/>
                        <a:pt x="663" y="315"/>
                        <a:pt x="505" y="788"/>
                      </a:cubicBezTo>
                      <a:lnTo>
                        <a:pt x="1" y="4852"/>
                      </a:lnTo>
                      <a:lnTo>
                        <a:pt x="1356" y="4852"/>
                      </a:lnTo>
                      <a:lnTo>
                        <a:pt x="1356" y="4474"/>
                      </a:lnTo>
                      <a:lnTo>
                        <a:pt x="1387" y="4474"/>
                      </a:lnTo>
                      <a:cubicBezTo>
                        <a:pt x="1387" y="3182"/>
                        <a:pt x="2017" y="2048"/>
                        <a:pt x="2994" y="1386"/>
                      </a:cubicBezTo>
                      <a:cubicBezTo>
                        <a:pt x="2836" y="1071"/>
                        <a:pt x="2773" y="693"/>
                        <a:pt x="2773" y="347"/>
                      </a:cubicBezTo>
                      <a:cubicBezTo>
                        <a:pt x="2773" y="221"/>
                        <a:pt x="2773" y="95"/>
                        <a:pt x="28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1" name="Google Shape;9611;p73">
                  <a:extLst>
                    <a:ext uri="{FF2B5EF4-FFF2-40B4-BE49-F238E27FC236}">
                      <a16:creationId xmlns:a16="http://schemas.microsoft.com/office/drawing/2014/main" id="{E5EA8356-CF01-6645-B9EC-DD0A793EEF50}"/>
                    </a:ext>
                  </a:extLst>
                </p:cNvPr>
                <p:cNvSpPr/>
                <p:nvPr/>
              </p:nvSpPr>
              <p:spPr>
                <a:xfrm>
                  <a:off x="6707650" y="3688025"/>
                  <a:ext cx="70925" cy="70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837" extrusionOk="0">
                      <a:moveTo>
                        <a:pt x="1482" y="1"/>
                      </a:moveTo>
                      <a:cubicBezTo>
                        <a:pt x="1450" y="32"/>
                        <a:pt x="1418" y="64"/>
                        <a:pt x="1324" y="127"/>
                      </a:cubicBezTo>
                      <a:cubicBezTo>
                        <a:pt x="1324" y="190"/>
                        <a:pt x="1292" y="253"/>
                        <a:pt x="1261" y="284"/>
                      </a:cubicBezTo>
                      <a:lnTo>
                        <a:pt x="1" y="1923"/>
                      </a:lnTo>
                      <a:lnTo>
                        <a:pt x="1" y="2836"/>
                      </a:lnTo>
                      <a:lnTo>
                        <a:pt x="2742" y="2836"/>
                      </a:lnTo>
                      <a:lnTo>
                        <a:pt x="2742" y="2553"/>
                      </a:lnTo>
                      <a:lnTo>
                        <a:pt x="2836" y="2553"/>
                      </a:lnTo>
                      <a:cubicBezTo>
                        <a:pt x="2836" y="1513"/>
                        <a:pt x="2332" y="599"/>
                        <a:pt x="148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2" name="Google Shape;9612;p73">
                  <a:extLst>
                    <a:ext uri="{FF2B5EF4-FFF2-40B4-BE49-F238E27FC236}">
                      <a16:creationId xmlns:a16="http://schemas.microsoft.com/office/drawing/2014/main" id="{5A40A9B1-4C2F-3FE3-F31D-6155E10222B3}"/>
                    </a:ext>
                  </a:extLst>
                </p:cNvPr>
                <p:cNvSpPr/>
                <p:nvPr/>
              </p:nvSpPr>
              <p:spPr>
                <a:xfrm>
                  <a:off x="6621025" y="3688825"/>
                  <a:ext cx="709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6" h="2931" extrusionOk="0">
                      <a:moveTo>
                        <a:pt x="1323" y="0"/>
                      </a:moveTo>
                      <a:cubicBezTo>
                        <a:pt x="536" y="567"/>
                        <a:pt x="0" y="1513"/>
                        <a:pt x="0" y="2584"/>
                      </a:cubicBezTo>
                      <a:lnTo>
                        <a:pt x="0" y="2930"/>
                      </a:lnTo>
                      <a:lnTo>
                        <a:pt x="2741" y="2930"/>
                      </a:lnTo>
                      <a:lnTo>
                        <a:pt x="2741" y="1922"/>
                      </a:lnTo>
                      <a:lnTo>
                        <a:pt x="2836" y="1922"/>
                      </a:lnTo>
                      <a:lnTo>
                        <a:pt x="1575" y="284"/>
                      </a:lnTo>
                      <a:cubicBezTo>
                        <a:pt x="1512" y="252"/>
                        <a:pt x="1512" y="158"/>
                        <a:pt x="1481" y="126"/>
                      </a:cubicBezTo>
                      <a:cubicBezTo>
                        <a:pt x="1449" y="95"/>
                        <a:pt x="1355" y="63"/>
                        <a:pt x="1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7834" name="TextBox 17833">
            <a:extLst>
              <a:ext uri="{FF2B5EF4-FFF2-40B4-BE49-F238E27FC236}">
                <a16:creationId xmlns:a16="http://schemas.microsoft.com/office/drawing/2014/main" id="{C2D33961-80B6-A009-7B65-FD5B6CB3820D}"/>
              </a:ext>
            </a:extLst>
          </p:cNvPr>
          <p:cNvSpPr txBox="1"/>
          <p:nvPr/>
        </p:nvSpPr>
        <p:spPr>
          <a:xfrm>
            <a:off x="0" y="313639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n-cs"/>
              </a:rPr>
              <a:t>Icons</a:t>
            </a:r>
          </a:p>
        </p:txBody>
      </p:sp>
    </p:spTree>
    <p:extLst>
      <p:ext uri="{BB962C8B-B14F-4D97-AF65-F5344CB8AC3E}">
        <p14:creationId xmlns:p14="http://schemas.microsoft.com/office/powerpoint/2010/main" val="68101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34" name="TextBox 17833">
            <a:extLst>
              <a:ext uri="{FF2B5EF4-FFF2-40B4-BE49-F238E27FC236}">
                <a16:creationId xmlns:a16="http://schemas.microsoft.com/office/drawing/2014/main" id="{C2D33961-80B6-A009-7B65-FD5B6CB3820D}"/>
              </a:ext>
            </a:extLst>
          </p:cNvPr>
          <p:cNvSpPr txBox="1"/>
          <p:nvPr/>
        </p:nvSpPr>
        <p:spPr>
          <a:xfrm>
            <a:off x="0" y="313639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n-cs"/>
              </a:rPr>
              <a:t>Icons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E0D878-C180-3421-6E4C-EC4403F50108}"/>
              </a:ext>
            </a:extLst>
          </p:cNvPr>
          <p:cNvGrpSpPr/>
          <p:nvPr/>
        </p:nvGrpSpPr>
        <p:grpSpPr>
          <a:xfrm>
            <a:off x="397192" y="1476392"/>
            <a:ext cx="11397616" cy="4614289"/>
            <a:chOff x="397192" y="1548962"/>
            <a:chExt cx="11397616" cy="4614289"/>
          </a:xfrm>
          <a:solidFill>
            <a:schemeClr val="tx1"/>
          </a:soli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62BF839-C42C-F9C7-25E5-5E23EB9145DD}"/>
                </a:ext>
              </a:extLst>
            </p:cNvPr>
            <p:cNvGrpSpPr/>
            <p:nvPr/>
          </p:nvGrpSpPr>
          <p:grpSpPr>
            <a:xfrm>
              <a:off x="420547" y="3548838"/>
              <a:ext cx="11373408" cy="644982"/>
              <a:chOff x="420547" y="3453239"/>
              <a:chExt cx="11373408" cy="644982"/>
            </a:xfrm>
            <a:grpFill/>
          </p:grpSpPr>
          <p:sp>
            <p:nvSpPr>
              <p:cNvPr id="18004" name="Google Shape;12426;p89">
                <a:extLst>
                  <a:ext uri="{FF2B5EF4-FFF2-40B4-BE49-F238E27FC236}">
                    <a16:creationId xmlns:a16="http://schemas.microsoft.com/office/drawing/2014/main" id="{FBAD5839-800F-CD81-60D8-F557E27D74B8}"/>
                  </a:ext>
                </a:extLst>
              </p:cNvPr>
              <p:cNvSpPr/>
              <p:nvPr/>
            </p:nvSpPr>
            <p:spPr>
              <a:xfrm>
                <a:off x="420547" y="3454119"/>
                <a:ext cx="649979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689" extrusionOk="0">
                    <a:moveTo>
                      <a:pt x="7026" y="757"/>
                    </a:moveTo>
                    <a:lnTo>
                      <a:pt x="7026" y="2710"/>
                    </a:lnTo>
                    <a:lnTo>
                      <a:pt x="5829" y="2710"/>
                    </a:lnTo>
                    <a:cubicBezTo>
                      <a:pt x="5924" y="2332"/>
                      <a:pt x="6081" y="1954"/>
                      <a:pt x="6176" y="1702"/>
                    </a:cubicBezTo>
                    <a:cubicBezTo>
                      <a:pt x="6428" y="1229"/>
                      <a:pt x="6711" y="914"/>
                      <a:pt x="7026" y="757"/>
                    </a:cubicBezTo>
                    <a:close/>
                    <a:moveTo>
                      <a:pt x="7688" y="757"/>
                    </a:moveTo>
                    <a:cubicBezTo>
                      <a:pt x="8003" y="914"/>
                      <a:pt x="8287" y="1229"/>
                      <a:pt x="8507" y="1702"/>
                    </a:cubicBezTo>
                    <a:cubicBezTo>
                      <a:pt x="8665" y="2017"/>
                      <a:pt x="8791" y="2364"/>
                      <a:pt x="8854" y="2710"/>
                    </a:cubicBezTo>
                    <a:lnTo>
                      <a:pt x="7688" y="2710"/>
                    </a:lnTo>
                    <a:lnTo>
                      <a:pt x="7688" y="757"/>
                    </a:lnTo>
                    <a:close/>
                    <a:moveTo>
                      <a:pt x="8917" y="977"/>
                    </a:moveTo>
                    <a:cubicBezTo>
                      <a:pt x="9704" y="1387"/>
                      <a:pt x="10334" y="1954"/>
                      <a:pt x="10712" y="2710"/>
                    </a:cubicBezTo>
                    <a:lnTo>
                      <a:pt x="9578" y="2710"/>
                    </a:lnTo>
                    <a:cubicBezTo>
                      <a:pt x="9452" y="2206"/>
                      <a:pt x="9295" y="1765"/>
                      <a:pt x="9106" y="1387"/>
                    </a:cubicBezTo>
                    <a:cubicBezTo>
                      <a:pt x="9011" y="1261"/>
                      <a:pt x="8948" y="1103"/>
                      <a:pt x="8917" y="977"/>
                    </a:cubicBezTo>
                    <a:close/>
                    <a:moveTo>
                      <a:pt x="5798" y="1009"/>
                    </a:moveTo>
                    <a:lnTo>
                      <a:pt x="5798" y="1009"/>
                    </a:lnTo>
                    <a:cubicBezTo>
                      <a:pt x="5703" y="1135"/>
                      <a:pt x="5640" y="1261"/>
                      <a:pt x="5609" y="1418"/>
                    </a:cubicBezTo>
                    <a:cubicBezTo>
                      <a:pt x="5388" y="1796"/>
                      <a:pt x="5231" y="2269"/>
                      <a:pt x="5136" y="2742"/>
                    </a:cubicBezTo>
                    <a:lnTo>
                      <a:pt x="3970" y="2742"/>
                    </a:lnTo>
                    <a:cubicBezTo>
                      <a:pt x="4380" y="1954"/>
                      <a:pt x="5042" y="1387"/>
                      <a:pt x="5798" y="1009"/>
                    </a:cubicBezTo>
                    <a:close/>
                    <a:moveTo>
                      <a:pt x="5010" y="3435"/>
                    </a:moveTo>
                    <a:cubicBezTo>
                      <a:pt x="4978" y="3750"/>
                      <a:pt x="4915" y="4096"/>
                      <a:pt x="4915" y="4443"/>
                    </a:cubicBezTo>
                    <a:cubicBezTo>
                      <a:pt x="4978" y="4789"/>
                      <a:pt x="4978" y="5167"/>
                      <a:pt x="5010" y="5482"/>
                    </a:cubicBezTo>
                    <a:lnTo>
                      <a:pt x="3718" y="5482"/>
                    </a:lnTo>
                    <a:cubicBezTo>
                      <a:pt x="3624" y="5167"/>
                      <a:pt x="3561" y="4789"/>
                      <a:pt x="3561" y="4443"/>
                    </a:cubicBezTo>
                    <a:cubicBezTo>
                      <a:pt x="3561" y="4096"/>
                      <a:pt x="3592" y="3750"/>
                      <a:pt x="3718" y="3435"/>
                    </a:cubicBezTo>
                    <a:close/>
                    <a:moveTo>
                      <a:pt x="7026" y="3435"/>
                    </a:moveTo>
                    <a:lnTo>
                      <a:pt x="7026" y="5482"/>
                    </a:lnTo>
                    <a:lnTo>
                      <a:pt x="5703" y="5482"/>
                    </a:lnTo>
                    <a:cubicBezTo>
                      <a:pt x="5672" y="5136"/>
                      <a:pt x="5640" y="4789"/>
                      <a:pt x="5640" y="4443"/>
                    </a:cubicBezTo>
                    <a:cubicBezTo>
                      <a:pt x="5640" y="4096"/>
                      <a:pt x="5672" y="3718"/>
                      <a:pt x="5703" y="3435"/>
                    </a:cubicBezTo>
                    <a:close/>
                    <a:moveTo>
                      <a:pt x="8980" y="3435"/>
                    </a:moveTo>
                    <a:cubicBezTo>
                      <a:pt x="9011" y="3750"/>
                      <a:pt x="9074" y="4096"/>
                      <a:pt x="9074" y="4443"/>
                    </a:cubicBezTo>
                    <a:cubicBezTo>
                      <a:pt x="9074" y="4789"/>
                      <a:pt x="9011" y="5167"/>
                      <a:pt x="8980" y="5482"/>
                    </a:cubicBezTo>
                    <a:lnTo>
                      <a:pt x="7688" y="5482"/>
                    </a:lnTo>
                    <a:lnTo>
                      <a:pt x="7688" y="3435"/>
                    </a:lnTo>
                    <a:close/>
                    <a:moveTo>
                      <a:pt x="10996" y="3435"/>
                    </a:moveTo>
                    <a:cubicBezTo>
                      <a:pt x="11059" y="3750"/>
                      <a:pt x="11153" y="4096"/>
                      <a:pt x="11153" y="4443"/>
                    </a:cubicBezTo>
                    <a:cubicBezTo>
                      <a:pt x="11153" y="4789"/>
                      <a:pt x="11122" y="5167"/>
                      <a:pt x="10996" y="5482"/>
                    </a:cubicBezTo>
                    <a:lnTo>
                      <a:pt x="9704" y="5482"/>
                    </a:lnTo>
                    <a:cubicBezTo>
                      <a:pt x="9736" y="5136"/>
                      <a:pt x="9767" y="4789"/>
                      <a:pt x="9767" y="4443"/>
                    </a:cubicBezTo>
                    <a:cubicBezTo>
                      <a:pt x="9736" y="4096"/>
                      <a:pt x="9736" y="3750"/>
                      <a:pt x="9704" y="3435"/>
                    </a:cubicBezTo>
                    <a:close/>
                    <a:moveTo>
                      <a:pt x="5136" y="6144"/>
                    </a:moveTo>
                    <a:cubicBezTo>
                      <a:pt x="5231" y="6648"/>
                      <a:pt x="5388" y="7089"/>
                      <a:pt x="5609" y="7467"/>
                    </a:cubicBezTo>
                    <a:cubicBezTo>
                      <a:pt x="5672" y="7593"/>
                      <a:pt x="5766" y="7751"/>
                      <a:pt x="5798" y="7877"/>
                    </a:cubicBezTo>
                    <a:cubicBezTo>
                      <a:pt x="5042" y="7530"/>
                      <a:pt x="4380" y="6932"/>
                      <a:pt x="3970" y="6144"/>
                    </a:cubicBezTo>
                    <a:close/>
                    <a:moveTo>
                      <a:pt x="10712" y="6144"/>
                    </a:moveTo>
                    <a:cubicBezTo>
                      <a:pt x="10334" y="6932"/>
                      <a:pt x="9704" y="7530"/>
                      <a:pt x="8917" y="7877"/>
                    </a:cubicBezTo>
                    <a:cubicBezTo>
                      <a:pt x="8980" y="7751"/>
                      <a:pt x="9074" y="7625"/>
                      <a:pt x="9106" y="7467"/>
                    </a:cubicBezTo>
                    <a:cubicBezTo>
                      <a:pt x="9295" y="7089"/>
                      <a:pt x="9452" y="6617"/>
                      <a:pt x="9578" y="6144"/>
                    </a:cubicBezTo>
                    <a:close/>
                    <a:moveTo>
                      <a:pt x="7026" y="6144"/>
                    </a:moveTo>
                    <a:lnTo>
                      <a:pt x="7026" y="8097"/>
                    </a:lnTo>
                    <a:cubicBezTo>
                      <a:pt x="6743" y="7940"/>
                      <a:pt x="6428" y="7625"/>
                      <a:pt x="6239" y="7152"/>
                    </a:cubicBezTo>
                    <a:cubicBezTo>
                      <a:pt x="6081" y="6837"/>
                      <a:pt x="5955" y="6491"/>
                      <a:pt x="5861" y="6144"/>
                    </a:cubicBezTo>
                    <a:close/>
                    <a:moveTo>
                      <a:pt x="8854" y="6144"/>
                    </a:moveTo>
                    <a:cubicBezTo>
                      <a:pt x="8791" y="6522"/>
                      <a:pt x="8633" y="6900"/>
                      <a:pt x="8507" y="7152"/>
                    </a:cubicBezTo>
                    <a:cubicBezTo>
                      <a:pt x="8287" y="7688"/>
                      <a:pt x="8003" y="8003"/>
                      <a:pt x="7688" y="8097"/>
                    </a:cubicBezTo>
                    <a:lnTo>
                      <a:pt x="7688" y="6144"/>
                    </a:lnTo>
                    <a:close/>
                    <a:moveTo>
                      <a:pt x="2726" y="8759"/>
                    </a:moveTo>
                    <a:cubicBezTo>
                      <a:pt x="2813" y="8759"/>
                      <a:pt x="2899" y="8790"/>
                      <a:pt x="2962" y="8853"/>
                    </a:cubicBezTo>
                    <a:cubicBezTo>
                      <a:pt x="3088" y="8980"/>
                      <a:pt x="3088" y="9169"/>
                      <a:pt x="2962" y="9326"/>
                    </a:cubicBezTo>
                    <a:lnTo>
                      <a:pt x="1387" y="10901"/>
                    </a:lnTo>
                    <a:cubicBezTo>
                      <a:pt x="1324" y="10964"/>
                      <a:pt x="1237" y="10996"/>
                      <a:pt x="1151" y="10996"/>
                    </a:cubicBezTo>
                    <a:cubicBezTo>
                      <a:pt x="1064" y="10996"/>
                      <a:pt x="977" y="10964"/>
                      <a:pt x="914" y="10901"/>
                    </a:cubicBezTo>
                    <a:cubicBezTo>
                      <a:pt x="788" y="10775"/>
                      <a:pt x="788" y="10555"/>
                      <a:pt x="914" y="10429"/>
                    </a:cubicBezTo>
                    <a:lnTo>
                      <a:pt x="2490" y="8853"/>
                    </a:lnTo>
                    <a:cubicBezTo>
                      <a:pt x="2553" y="8790"/>
                      <a:pt x="2639" y="8759"/>
                      <a:pt x="2726" y="8759"/>
                    </a:cubicBezTo>
                    <a:close/>
                    <a:moveTo>
                      <a:pt x="7373" y="1"/>
                    </a:moveTo>
                    <a:cubicBezTo>
                      <a:pt x="4915" y="1"/>
                      <a:pt x="2931" y="1985"/>
                      <a:pt x="2931" y="4443"/>
                    </a:cubicBezTo>
                    <a:cubicBezTo>
                      <a:pt x="2931" y="5514"/>
                      <a:pt x="3309" y="6522"/>
                      <a:pt x="4002" y="7310"/>
                    </a:cubicBezTo>
                    <a:lnTo>
                      <a:pt x="3151" y="8160"/>
                    </a:lnTo>
                    <a:cubicBezTo>
                      <a:pt x="3011" y="8079"/>
                      <a:pt x="2858" y="8040"/>
                      <a:pt x="2705" y="8040"/>
                    </a:cubicBezTo>
                    <a:cubicBezTo>
                      <a:pt x="2445" y="8040"/>
                      <a:pt x="2184" y="8151"/>
                      <a:pt x="1986" y="8349"/>
                    </a:cubicBezTo>
                    <a:lnTo>
                      <a:pt x="410" y="9925"/>
                    </a:lnTo>
                    <a:cubicBezTo>
                      <a:pt x="1" y="10303"/>
                      <a:pt x="1" y="10996"/>
                      <a:pt x="410" y="11374"/>
                    </a:cubicBezTo>
                    <a:cubicBezTo>
                      <a:pt x="599" y="11563"/>
                      <a:pt x="883" y="11689"/>
                      <a:pt x="1103" y="11689"/>
                    </a:cubicBezTo>
                    <a:cubicBezTo>
                      <a:pt x="1387" y="11689"/>
                      <a:pt x="1607" y="11563"/>
                      <a:pt x="1828" y="11374"/>
                    </a:cubicBezTo>
                    <a:lnTo>
                      <a:pt x="3403" y="9799"/>
                    </a:lnTo>
                    <a:cubicBezTo>
                      <a:pt x="3718" y="9484"/>
                      <a:pt x="3781" y="9011"/>
                      <a:pt x="3592" y="8633"/>
                    </a:cubicBezTo>
                    <a:lnTo>
                      <a:pt x="4411" y="7782"/>
                    </a:lnTo>
                    <a:cubicBezTo>
                      <a:pt x="5199" y="8444"/>
                      <a:pt x="6207" y="8853"/>
                      <a:pt x="7278" y="8853"/>
                    </a:cubicBezTo>
                    <a:cubicBezTo>
                      <a:pt x="7298" y="8854"/>
                      <a:pt x="7318" y="8854"/>
                      <a:pt x="7338" y="8854"/>
                    </a:cubicBezTo>
                    <a:cubicBezTo>
                      <a:pt x="9830" y="8854"/>
                      <a:pt x="11815" y="6881"/>
                      <a:pt x="11815" y="4443"/>
                    </a:cubicBezTo>
                    <a:cubicBezTo>
                      <a:pt x="11815" y="2017"/>
                      <a:pt x="9799" y="1"/>
                      <a:pt x="737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005" name="Google Shape;12431;p89">
                <a:extLst>
                  <a:ext uri="{FF2B5EF4-FFF2-40B4-BE49-F238E27FC236}">
                    <a16:creationId xmlns:a16="http://schemas.microsoft.com/office/drawing/2014/main" id="{9A10DD3B-8A4D-509F-3013-8E9D74CCF30A}"/>
                  </a:ext>
                </a:extLst>
              </p:cNvPr>
              <p:cNvGrpSpPr/>
              <p:nvPr/>
            </p:nvGrpSpPr>
            <p:grpSpPr>
              <a:xfrm>
                <a:off x="4541947" y="3455229"/>
                <a:ext cx="644752" cy="641288"/>
                <a:chOff x="-4931075" y="2765725"/>
                <a:chExt cx="293025" cy="291450"/>
              </a:xfrm>
              <a:grpFill/>
            </p:grpSpPr>
            <p:sp>
              <p:nvSpPr>
                <p:cNvPr id="18060" name="Google Shape;12432;p89">
                  <a:extLst>
                    <a:ext uri="{FF2B5EF4-FFF2-40B4-BE49-F238E27FC236}">
                      <a16:creationId xmlns:a16="http://schemas.microsoft.com/office/drawing/2014/main" id="{3C460379-0A0F-3010-87EF-518B9514B6AC}"/>
                    </a:ext>
                  </a:extLst>
                </p:cNvPr>
                <p:cNvSpPr/>
                <p:nvPr/>
              </p:nvSpPr>
              <p:spPr>
                <a:xfrm>
                  <a:off x="-4810550" y="288465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663"/>
                      </a:moveTo>
                      <a:cubicBezTo>
                        <a:pt x="1229" y="663"/>
                        <a:pt x="1386" y="820"/>
                        <a:pt x="1386" y="1041"/>
                      </a:cubicBezTo>
                      <a:cubicBezTo>
                        <a:pt x="1386" y="1230"/>
                        <a:pt x="1229" y="1387"/>
                        <a:pt x="1008" y="1387"/>
                      </a:cubicBezTo>
                      <a:cubicBezTo>
                        <a:pt x="819" y="1387"/>
                        <a:pt x="662" y="1230"/>
                        <a:pt x="662" y="1041"/>
                      </a:cubicBezTo>
                      <a:cubicBezTo>
                        <a:pt x="662" y="820"/>
                        <a:pt x="819" y="663"/>
                        <a:pt x="1008" y="663"/>
                      </a:cubicBez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41"/>
                      </a:cubicBezTo>
                      <a:cubicBezTo>
                        <a:pt x="0" y="1576"/>
                        <a:pt x="473" y="2049"/>
                        <a:pt x="1040" y="2049"/>
                      </a:cubicBezTo>
                      <a:cubicBezTo>
                        <a:pt x="1575" y="2049"/>
                        <a:pt x="2048" y="1576"/>
                        <a:pt x="2048" y="1041"/>
                      </a:cubicBezTo>
                      <a:cubicBezTo>
                        <a:pt x="2048" y="473"/>
                        <a:pt x="160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61" name="Google Shape;12433;p89">
                  <a:extLst>
                    <a:ext uri="{FF2B5EF4-FFF2-40B4-BE49-F238E27FC236}">
                      <a16:creationId xmlns:a16="http://schemas.microsoft.com/office/drawing/2014/main" id="{57172864-8473-2BA2-5B77-C3C364C81FE7}"/>
                    </a:ext>
                  </a:extLst>
                </p:cNvPr>
                <p:cNvSpPr/>
                <p:nvPr/>
              </p:nvSpPr>
              <p:spPr>
                <a:xfrm>
                  <a:off x="-4931075" y="27657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3214" y="1387"/>
                      </a:moveTo>
                      <a:lnTo>
                        <a:pt x="4475" y="3844"/>
                      </a:lnTo>
                      <a:cubicBezTo>
                        <a:pt x="4223" y="4002"/>
                        <a:pt x="4034" y="4222"/>
                        <a:pt x="3876" y="4443"/>
                      </a:cubicBezTo>
                      <a:lnTo>
                        <a:pt x="1356" y="3214"/>
                      </a:lnTo>
                      <a:cubicBezTo>
                        <a:pt x="1828" y="2427"/>
                        <a:pt x="2458" y="1796"/>
                        <a:pt x="3214" y="1387"/>
                      </a:cubicBezTo>
                      <a:close/>
                      <a:moveTo>
                        <a:pt x="5829" y="4128"/>
                      </a:moveTo>
                      <a:cubicBezTo>
                        <a:pt x="6775" y="4128"/>
                        <a:pt x="7531" y="4884"/>
                        <a:pt x="7531" y="5829"/>
                      </a:cubicBezTo>
                      <a:cubicBezTo>
                        <a:pt x="7562" y="6743"/>
                        <a:pt x="6775" y="7530"/>
                        <a:pt x="5829" y="7530"/>
                      </a:cubicBezTo>
                      <a:cubicBezTo>
                        <a:pt x="4884" y="7530"/>
                        <a:pt x="4160" y="6774"/>
                        <a:pt x="4160" y="5829"/>
                      </a:cubicBezTo>
                      <a:cubicBezTo>
                        <a:pt x="4160" y="4884"/>
                        <a:pt x="4884" y="4128"/>
                        <a:pt x="5829" y="4128"/>
                      </a:cubicBezTo>
                      <a:close/>
                      <a:moveTo>
                        <a:pt x="5798" y="662"/>
                      </a:moveTo>
                      <a:cubicBezTo>
                        <a:pt x="8665" y="662"/>
                        <a:pt x="10996" y="2994"/>
                        <a:pt x="10996" y="5861"/>
                      </a:cubicBezTo>
                      <a:cubicBezTo>
                        <a:pt x="10996" y="6585"/>
                        <a:pt x="10839" y="7247"/>
                        <a:pt x="10618" y="7845"/>
                      </a:cubicBezTo>
                      <a:lnTo>
                        <a:pt x="8129" y="6585"/>
                      </a:lnTo>
                      <a:cubicBezTo>
                        <a:pt x="8192" y="6333"/>
                        <a:pt x="8255" y="6050"/>
                        <a:pt x="8255" y="5829"/>
                      </a:cubicBezTo>
                      <a:cubicBezTo>
                        <a:pt x="8255" y="4474"/>
                        <a:pt x="7184" y="3435"/>
                        <a:pt x="5829" y="3435"/>
                      </a:cubicBezTo>
                      <a:cubicBezTo>
                        <a:pt x="5577" y="3435"/>
                        <a:pt x="5325" y="3466"/>
                        <a:pt x="5105" y="3529"/>
                      </a:cubicBezTo>
                      <a:lnTo>
                        <a:pt x="3845" y="1072"/>
                      </a:lnTo>
                      <a:cubicBezTo>
                        <a:pt x="4412" y="820"/>
                        <a:pt x="5105" y="662"/>
                        <a:pt x="5798" y="662"/>
                      </a:cubicBezTo>
                      <a:close/>
                      <a:moveTo>
                        <a:pt x="7814" y="7152"/>
                      </a:moveTo>
                      <a:lnTo>
                        <a:pt x="10303" y="8412"/>
                      </a:lnTo>
                      <a:cubicBezTo>
                        <a:pt x="9862" y="9200"/>
                        <a:pt x="9232" y="9830"/>
                        <a:pt x="8444" y="10271"/>
                      </a:cubicBezTo>
                      <a:lnTo>
                        <a:pt x="7216" y="7751"/>
                      </a:lnTo>
                      <a:cubicBezTo>
                        <a:pt x="7468" y="7593"/>
                        <a:pt x="7657" y="7404"/>
                        <a:pt x="7814" y="7152"/>
                      </a:cubicBezTo>
                      <a:close/>
                      <a:moveTo>
                        <a:pt x="1072" y="3844"/>
                      </a:moveTo>
                      <a:lnTo>
                        <a:pt x="3593" y="5073"/>
                      </a:lnTo>
                      <a:cubicBezTo>
                        <a:pt x="3530" y="5325"/>
                        <a:pt x="3498" y="5546"/>
                        <a:pt x="3498" y="5829"/>
                      </a:cubicBezTo>
                      <a:cubicBezTo>
                        <a:pt x="3498" y="7152"/>
                        <a:pt x="4538" y="8223"/>
                        <a:pt x="5892" y="8223"/>
                      </a:cubicBezTo>
                      <a:cubicBezTo>
                        <a:pt x="6176" y="8223"/>
                        <a:pt x="6396" y="8192"/>
                        <a:pt x="6648" y="8097"/>
                      </a:cubicBezTo>
                      <a:lnTo>
                        <a:pt x="7846" y="10618"/>
                      </a:lnTo>
                      <a:cubicBezTo>
                        <a:pt x="7216" y="10901"/>
                        <a:pt x="6554" y="11027"/>
                        <a:pt x="5892" y="11027"/>
                      </a:cubicBezTo>
                      <a:cubicBezTo>
                        <a:pt x="2994" y="10996"/>
                        <a:pt x="694" y="8665"/>
                        <a:pt x="694" y="5829"/>
                      </a:cubicBezTo>
                      <a:cubicBezTo>
                        <a:pt x="694" y="5104"/>
                        <a:pt x="852" y="4443"/>
                        <a:pt x="1072" y="3844"/>
                      </a:cubicBezTo>
                      <a:close/>
                      <a:moveTo>
                        <a:pt x="5798" y="1"/>
                      </a:moveTo>
                      <a:cubicBezTo>
                        <a:pt x="4254" y="1"/>
                        <a:pt x="2773" y="599"/>
                        <a:pt x="1702" y="1702"/>
                      </a:cubicBezTo>
                      <a:cubicBezTo>
                        <a:pt x="600" y="2805"/>
                        <a:pt x="1" y="4254"/>
                        <a:pt x="1" y="5798"/>
                      </a:cubicBezTo>
                      <a:cubicBezTo>
                        <a:pt x="1" y="8980"/>
                        <a:pt x="2647" y="11657"/>
                        <a:pt x="5892" y="11657"/>
                      </a:cubicBezTo>
                      <a:cubicBezTo>
                        <a:pt x="9106" y="11657"/>
                        <a:pt x="11721" y="9043"/>
                        <a:pt x="11721" y="5829"/>
                      </a:cubicBezTo>
                      <a:cubicBezTo>
                        <a:pt x="11658" y="2647"/>
                        <a:pt x="9043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6" name="Google Shape;12444;p89">
                <a:extLst>
                  <a:ext uri="{FF2B5EF4-FFF2-40B4-BE49-F238E27FC236}">
                    <a16:creationId xmlns:a16="http://schemas.microsoft.com/office/drawing/2014/main" id="{C53AC2AF-4780-868E-88CF-1A8DBED798E5}"/>
                  </a:ext>
                </a:extLst>
              </p:cNvPr>
              <p:cNvGrpSpPr/>
              <p:nvPr/>
            </p:nvGrpSpPr>
            <p:grpSpPr>
              <a:xfrm>
                <a:off x="8683385" y="3492498"/>
                <a:ext cx="641288" cy="566751"/>
                <a:chOff x="-3137650" y="2787000"/>
                <a:chExt cx="291450" cy="257575"/>
              </a:xfrm>
              <a:grpFill/>
            </p:grpSpPr>
            <p:sp>
              <p:nvSpPr>
                <p:cNvPr id="18052" name="Google Shape;12445;p89">
                  <a:extLst>
                    <a:ext uri="{FF2B5EF4-FFF2-40B4-BE49-F238E27FC236}">
                      <a16:creationId xmlns:a16="http://schemas.microsoft.com/office/drawing/2014/main" id="{6F3FED06-EE94-94F5-01D1-7B077FEF1B7B}"/>
                    </a:ext>
                  </a:extLst>
                </p:cNvPr>
                <p:cNvSpPr/>
                <p:nvPr/>
              </p:nvSpPr>
              <p:spPr>
                <a:xfrm>
                  <a:off x="-3137650" y="2787000"/>
                  <a:ext cx="291450" cy="25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0303" extrusionOk="0">
                      <a:moveTo>
                        <a:pt x="10618" y="693"/>
                      </a:moveTo>
                      <a:cubicBezTo>
                        <a:pt x="10807" y="693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93"/>
                        <a:pt x="1009" y="693"/>
                      </a:cubicBezTo>
                      <a:close/>
                      <a:moveTo>
                        <a:pt x="10996" y="3403"/>
                      </a:moveTo>
                      <a:lnTo>
                        <a:pt x="10996" y="9231"/>
                      </a:lnTo>
                      <a:cubicBezTo>
                        <a:pt x="10964" y="9420"/>
                        <a:pt x="10838" y="9578"/>
                        <a:pt x="10618" y="9578"/>
                      </a:cubicBezTo>
                      <a:lnTo>
                        <a:pt x="1009" y="9578"/>
                      </a:lnTo>
                      <a:cubicBezTo>
                        <a:pt x="820" y="9578"/>
                        <a:pt x="662" y="9420"/>
                        <a:pt x="662" y="9231"/>
                      </a:cubicBezTo>
                      <a:lnTo>
                        <a:pt x="662" y="340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9263"/>
                      </a:lnTo>
                      <a:cubicBezTo>
                        <a:pt x="1" y="9830"/>
                        <a:pt x="473" y="10302"/>
                        <a:pt x="1009" y="10302"/>
                      </a:cubicBezTo>
                      <a:lnTo>
                        <a:pt x="10618" y="10302"/>
                      </a:lnTo>
                      <a:cubicBezTo>
                        <a:pt x="11185" y="10302"/>
                        <a:pt x="11658" y="9830"/>
                        <a:pt x="11658" y="9263"/>
                      </a:cubicBezTo>
                      <a:lnTo>
                        <a:pt x="11658" y="1040"/>
                      </a:lnTo>
                      <a:cubicBezTo>
                        <a:pt x="11658" y="441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3" name="Google Shape;12446;p89">
                  <a:extLst>
                    <a:ext uri="{FF2B5EF4-FFF2-40B4-BE49-F238E27FC236}">
                      <a16:creationId xmlns:a16="http://schemas.microsoft.com/office/drawing/2014/main" id="{8913422F-594D-A2DA-B4C7-1611B5349B23}"/>
                    </a:ext>
                  </a:extLst>
                </p:cNvPr>
                <p:cNvSpPr/>
                <p:nvPr/>
              </p:nvSpPr>
              <p:spPr>
                <a:xfrm>
                  <a:off x="-3104575" y="2820875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8" y="693"/>
                      </a:cubicBezTo>
                      <a:cubicBezTo>
                        <a:pt x="568" y="693"/>
                        <a:pt x="726" y="536"/>
                        <a:pt x="726" y="347"/>
                      </a:cubicBezTo>
                      <a:cubicBezTo>
                        <a:pt x="726" y="158"/>
                        <a:pt x="568" y="0"/>
                        <a:pt x="3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4" name="Google Shape;12447;p89">
                  <a:extLst>
                    <a:ext uri="{FF2B5EF4-FFF2-40B4-BE49-F238E27FC236}">
                      <a16:creationId xmlns:a16="http://schemas.microsoft.com/office/drawing/2014/main" id="{F2502AD4-6DCB-1DF0-22AE-7D07D27BBA39}"/>
                    </a:ext>
                  </a:extLst>
                </p:cNvPr>
                <p:cNvSpPr/>
                <p:nvPr/>
              </p:nvSpPr>
              <p:spPr>
                <a:xfrm>
                  <a:off x="-306990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5" name="Google Shape;12448;p89">
                  <a:extLst>
                    <a:ext uri="{FF2B5EF4-FFF2-40B4-BE49-F238E27FC236}">
                      <a16:creationId xmlns:a16="http://schemas.microsoft.com/office/drawing/2014/main" id="{B994D15C-5A30-89E5-763C-1A63EAC789E9}"/>
                    </a:ext>
                  </a:extLst>
                </p:cNvPr>
                <p:cNvSpPr/>
                <p:nvPr/>
              </p:nvSpPr>
              <p:spPr>
                <a:xfrm>
                  <a:off x="-303525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6" name="Google Shape;12449;p89">
                  <a:extLst>
                    <a:ext uri="{FF2B5EF4-FFF2-40B4-BE49-F238E27FC236}">
                      <a16:creationId xmlns:a16="http://schemas.microsoft.com/office/drawing/2014/main" id="{6268C75C-C03C-84C7-67C5-60357EE7A949}"/>
                    </a:ext>
                  </a:extLst>
                </p:cNvPr>
                <p:cNvSpPr/>
                <p:nvPr/>
              </p:nvSpPr>
              <p:spPr>
                <a:xfrm>
                  <a:off x="-3002175" y="28208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90" y="693"/>
                        <a:pt x="347" y="693"/>
                      </a:cubicBezTo>
                      <a:lnTo>
                        <a:pt x="4506" y="693"/>
                      </a:lnTo>
                      <a:cubicBezTo>
                        <a:pt x="4695" y="693"/>
                        <a:pt x="4852" y="536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7" name="Google Shape;12450;p89">
                  <a:extLst>
                    <a:ext uri="{FF2B5EF4-FFF2-40B4-BE49-F238E27FC236}">
                      <a16:creationId xmlns:a16="http://schemas.microsoft.com/office/drawing/2014/main" id="{78C49049-4CBB-B176-7676-FABEE681C75A}"/>
                    </a:ext>
                  </a:extLst>
                </p:cNvPr>
                <p:cNvSpPr/>
                <p:nvPr/>
              </p:nvSpPr>
              <p:spPr>
                <a:xfrm>
                  <a:off x="-2948625" y="2907300"/>
                  <a:ext cx="5202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3412" extrusionOk="0">
                      <a:moveTo>
                        <a:pt x="347" y="1"/>
                      </a:moveTo>
                      <a:cubicBezTo>
                        <a:pt x="261" y="1"/>
                        <a:pt x="174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1261" y="1710"/>
                      </a:lnTo>
                      <a:lnTo>
                        <a:pt x="127" y="2844"/>
                      </a:lnTo>
                      <a:cubicBezTo>
                        <a:pt x="1" y="2970"/>
                        <a:pt x="1" y="3191"/>
                        <a:pt x="127" y="3317"/>
                      </a:cubicBezTo>
                      <a:cubicBezTo>
                        <a:pt x="174" y="3380"/>
                        <a:pt x="261" y="3411"/>
                        <a:pt x="347" y="3411"/>
                      </a:cubicBezTo>
                      <a:cubicBezTo>
                        <a:pt x="434" y="3411"/>
                        <a:pt x="521" y="3380"/>
                        <a:pt x="568" y="3317"/>
                      </a:cubicBezTo>
                      <a:lnTo>
                        <a:pt x="1954" y="1930"/>
                      </a:lnTo>
                      <a:cubicBezTo>
                        <a:pt x="2080" y="1804"/>
                        <a:pt x="2080" y="1584"/>
                        <a:pt x="1954" y="1458"/>
                      </a:cubicBezTo>
                      <a:lnTo>
                        <a:pt x="568" y="72"/>
                      </a:lnTo>
                      <a:cubicBezTo>
                        <a:pt x="521" y="24"/>
                        <a:pt x="43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8" name="Google Shape;12451;p89">
                  <a:extLst>
                    <a:ext uri="{FF2B5EF4-FFF2-40B4-BE49-F238E27FC236}">
                      <a16:creationId xmlns:a16="http://schemas.microsoft.com/office/drawing/2014/main" id="{B5E5D2EF-362E-36D2-0121-A36426AD26AD}"/>
                    </a:ext>
                  </a:extLst>
                </p:cNvPr>
                <p:cNvSpPr/>
                <p:nvPr/>
              </p:nvSpPr>
              <p:spPr>
                <a:xfrm>
                  <a:off x="-3088025" y="2907300"/>
                  <a:ext cx="5357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12" extrusionOk="0">
                      <a:moveTo>
                        <a:pt x="1749" y="1"/>
                      </a:moveTo>
                      <a:cubicBezTo>
                        <a:pt x="1662" y="1"/>
                        <a:pt x="1576" y="24"/>
                        <a:pt x="1513" y="72"/>
                      </a:cubicBezTo>
                      <a:lnTo>
                        <a:pt x="127" y="1458"/>
                      </a:lnTo>
                      <a:cubicBezTo>
                        <a:pt x="1" y="1584"/>
                        <a:pt x="1" y="1804"/>
                        <a:pt x="127" y="1930"/>
                      </a:cubicBezTo>
                      <a:lnTo>
                        <a:pt x="1513" y="3317"/>
                      </a:lnTo>
                      <a:cubicBezTo>
                        <a:pt x="1576" y="3380"/>
                        <a:pt x="1662" y="3411"/>
                        <a:pt x="1749" y="3411"/>
                      </a:cubicBezTo>
                      <a:cubicBezTo>
                        <a:pt x="1836" y="3411"/>
                        <a:pt x="1922" y="3380"/>
                        <a:pt x="1985" y="3317"/>
                      </a:cubicBezTo>
                      <a:cubicBezTo>
                        <a:pt x="2111" y="3191"/>
                        <a:pt x="2111" y="2970"/>
                        <a:pt x="1985" y="2844"/>
                      </a:cubicBezTo>
                      <a:lnTo>
                        <a:pt x="851" y="1710"/>
                      </a:lnTo>
                      <a:lnTo>
                        <a:pt x="1985" y="544"/>
                      </a:lnTo>
                      <a:cubicBezTo>
                        <a:pt x="2143" y="450"/>
                        <a:pt x="2143" y="198"/>
                        <a:pt x="1985" y="72"/>
                      </a:cubicBezTo>
                      <a:cubicBezTo>
                        <a:pt x="1922" y="24"/>
                        <a:pt x="1836" y="1"/>
                        <a:pt x="17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9" name="Google Shape;12452;p89">
                  <a:extLst>
                    <a:ext uri="{FF2B5EF4-FFF2-40B4-BE49-F238E27FC236}">
                      <a16:creationId xmlns:a16="http://schemas.microsoft.com/office/drawing/2014/main" id="{03D027CD-0572-70F8-BD7A-2EA28AC61116}"/>
                    </a:ext>
                  </a:extLst>
                </p:cNvPr>
                <p:cNvSpPr/>
                <p:nvPr/>
              </p:nvSpPr>
              <p:spPr>
                <a:xfrm>
                  <a:off x="-3019500" y="2888975"/>
                  <a:ext cx="54375" cy="11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5" h="4776" extrusionOk="0">
                      <a:moveTo>
                        <a:pt x="1778" y="0"/>
                      </a:moveTo>
                      <a:cubicBezTo>
                        <a:pt x="1617" y="0"/>
                        <a:pt x="1501" y="108"/>
                        <a:pt x="1450" y="237"/>
                      </a:cubicBezTo>
                      <a:lnTo>
                        <a:pt x="63" y="4333"/>
                      </a:lnTo>
                      <a:cubicBezTo>
                        <a:pt x="0" y="4522"/>
                        <a:pt x="95" y="4680"/>
                        <a:pt x="253" y="4743"/>
                      </a:cubicBezTo>
                      <a:cubicBezTo>
                        <a:pt x="305" y="4765"/>
                        <a:pt x="354" y="4775"/>
                        <a:pt x="399" y="4775"/>
                      </a:cubicBezTo>
                      <a:cubicBezTo>
                        <a:pt x="543" y="4775"/>
                        <a:pt x="646" y="4674"/>
                        <a:pt x="694" y="4554"/>
                      </a:cubicBezTo>
                      <a:lnTo>
                        <a:pt x="2080" y="458"/>
                      </a:lnTo>
                      <a:cubicBezTo>
                        <a:pt x="2174" y="300"/>
                        <a:pt x="2048" y="111"/>
                        <a:pt x="1891" y="17"/>
                      </a:cubicBezTo>
                      <a:cubicBezTo>
                        <a:pt x="1851" y="6"/>
                        <a:pt x="1813" y="0"/>
                        <a:pt x="17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7" name="Google Shape;12456;p89">
                <a:extLst>
                  <a:ext uri="{FF2B5EF4-FFF2-40B4-BE49-F238E27FC236}">
                    <a16:creationId xmlns:a16="http://schemas.microsoft.com/office/drawing/2014/main" id="{801ACCAD-EB53-3406-C169-7BBC07AC642B}"/>
                  </a:ext>
                </a:extLst>
              </p:cNvPr>
              <p:cNvGrpSpPr/>
              <p:nvPr/>
            </p:nvGrpSpPr>
            <p:grpSpPr>
              <a:xfrm>
                <a:off x="1243541" y="3454375"/>
                <a:ext cx="642992" cy="642992"/>
                <a:chOff x="-6354300" y="2757075"/>
                <a:chExt cx="292225" cy="292225"/>
              </a:xfrm>
              <a:grpFill/>
            </p:grpSpPr>
            <p:sp>
              <p:nvSpPr>
                <p:cNvPr id="18048" name="Google Shape;12457;p89">
                  <a:extLst>
                    <a:ext uri="{FF2B5EF4-FFF2-40B4-BE49-F238E27FC236}">
                      <a16:creationId xmlns:a16="http://schemas.microsoft.com/office/drawing/2014/main" id="{AE141DBC-F85C-578E-BC6C-2B17768125DF}"/>
                    </a:ext>
                  </a:extLst>
                </p:cNvPr>
                <p:cNvSpPr/>
                <p:nvPr/>
              </p:nvSpPr>
              <p:spPr>
                <a:xfrm>
                  <a:off x="-6354300" y="2757075"/>
                  <a:ext cx="29222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89" extrusionOk="0">
                      <a:moveTo>
                        <a:pt x="10681" y="4159"/>
                      </a:moveTo>
                      <a:cubicBezTo>
                        <a:pt x="10870" y="4159"/>
                        <a:pt x="11027" y="4316"/>
                        <a:pt x="11027" y="4505"/>
                      </a:cubicBezTo>
                      <a:lnTo>
                        <a:pt x="11027" y="4915"/>
                      </a:lnTo>
                      <a:cubicBezTo>
                        <a:pt x="10901" y="4883"/>
                        <a:pt x="10775" y="4883"/>
                        <a:pt x="10681" y="4883"/>
                      </a:cubicBezTo>
                      <a:lnTo>
                        <a:pt x="9609" y="4883"/>
                      </a:lnTo>
                      <a:lnTo>
                        <a:pt x="9609" y="4190"/>
                      </a:lnTo>
                      <a:lnTo>
                        <a:pt x="10681" y="4190"/>
                      </a:lnTo>
                      <a:lnTo>
                        <a:pt x="10681" y="4159"/>
                      </a:lnTo>
                      <a:close/>
                      <a:moveTo>
                        <a:pt x="2048" y="2773"/>
                      </a:moveTo>
                      <a:lnTo>
                        <a:pt x="2048" y="6207"/>
                      </a:lnTo>
                      <a:lnTo>
                        <a:pt x="662" y="6207"/>
                      </a:lnTo>
                      <a:lnTo>
                        <a:pt x="662" y="3151"/>
                      </a:lnTo>
                      <a:cubicBezTo>
                        <a:pt x="694" y="2930"/>
                        <a:pt x="851" y="2773"/>
                        <a:pt x="1009" y="2773"/>
                      </a:cubicBezTo>
                      <a:close/>
                      <a:moveTo>
                        <a:pt x="8885" y="693"/>
                      </a:moveTo>
                      <a:lnTo>
                        <a:pt x="8885" y="4883"/>
                      </a:lnTo>
                      <a:cubicBezTo>
                        <a:pt x="8538" y="4915"/>
                        <a:pt x="8223" y="5104"/>
                        <a:pt x="8066" y="5419"/>
                      </a:cubicBezTo>
                      <a:lnTo>
                        <a:pt x="7751" y="6049"/>
                      </a:lnTo>
                      <a:cubicBezTo>
                        <a:pt x="7719" y="6175"/>
                        <a:pt x="7593" y="6238"/>
                        <a:pt x="7436" y="6238"/>
                      </a:cubicBezTo>
                      <a:lnTo>
                        <a:pt x="2710" y="6238"/>
                      </a:lnTo>
                      <a:lnTo>
                        <a:pt x="2710" y="693"/>
                      </a:lnTo>
                      <a:close/>
                      <a:moveTo>
                        <a:pt x="10681" y="5513"/>
                      </a:moveTo>
                      <a:cubicBezTo>
                        <a:pt x="10870" y="5513"/>
                        <a:pt x="11027" y="5671"/>
                        <a:pt x="11027" y="5860"/>
                      </a:cubicBezTo>
                      <a:lnTo>
                        <a:pt x="11027" y="10649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09" y="11027"/>
                      </a:lnTo>
                      <a:cubicBezTo>
                        <a:pt x="820" y="11027"/>
                        <a:pt x="662" y="10869"/>
                        <a:pt x="662" y="10649"/>
                      </a:cubicBezTo>
                      <a:lnTo>
                        <a:pt x="662" y="6868"/>
                      </a:lnTo>
                      <a:lnTo>
                        <a:pt x="7436" y="6868"/>
                      </a:lnTo>
                      <a:cubicBezTo>
                        <a:pt x="7845" y="6868"/>
                        <a:pt x="8192" y="6648"/>
                        <a:pt x="8349" y="6333"/>
                      </a:cubicBezTo>
                      <a:lnTo>
                        <a:pt x="8664" y="5703"/>
                      </a:lnTo>
                      <a:cubicBezTo>
                        <a:pt x="8696" y="5576"/>
                        <a:pt x="8822" y="5513"/>
                        <a:pt x="8979" y="5513"/>
                      </a:cubicBezTo>
                      <a:close/>
                      <a:moveTo>
                        <a:pt x="2395" y="0"/>
                      </a:moveTo>
                      <a:cubicBezTo>
                        <a:pt x="2206" y="0"/>
                        <a:pt x="2048" y="158"/>
                        <a:pt x="2048" y="347"/>
                      </a:cubicBezTo>
                      <a:lnTo>
                        <a:pt x="2048" y="2111"/>
                      </a:lnTo>
                      <a:lnTo>
                        <a:pt x="1009" y="2111"/>
                      </a:lnTo>
                      <a:cubicBezTo>
                        <a:pt x="473" y="2111"/>
                        <a:pt x="0" y="2584"/>
                        <a:pt x="0" y="3151"/>
                      </a:cubicBezTo>
                      <a:lnTo>
                        <a:pt x="0" y="10649"/>
                      </a:lnTo>
                      <a:cubicBezTo>
                        <a:pt x="0" y="11216"/>
                        <a:pt x="473" y="11688"/>
                        <a:pt x="1009" y="11688"/>
                      </a:cubicBezTo>
                      <a:lnTo>
                        <a:pt x="10618" y="11688"/>
                      </a:lnTo>
                      <a:cubicBezTo>
                        <a:pt x="11185" y="11688"/>
                        <a:pt x="11657" y="11216"/>
                        <a:pt x="11657" y="10649"/>
                      </a:cubicBezTo>
                      <a:lnTo>
                        <a:pt x="11657" y="4505"/>
                      </a:lnTo>
                      <a:cubicBezTo>
                        <a:pt x="11689" y="3938"/>
                        <a:pt x="11216" y="3466"/>
                        <a:pt x="10681" y="3466"/>
                      </a:cubicBezTo>
                      <a:lnTo>
                        <a:pt x="9609" y="3466"/>
                      </a:lnTo>
                      <a:lnTo>
                        <a:pt x="9609" y="347"/>
                      </a:lnTo>
                      <a:cubicBezTo>
                        <a:pt x="9609" y="158"/>
                        <a:pt x="9452" y="0"/>
                        <a:pt x="92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9" name="Google Shape;12458;p89">
                  <a:extLst>
                    <a:ext uri="{FF2B5EF4-FFF2-40B4-BE49-F238E27FC236}">
                      <a16:creationId xmlns:a16="http://schemas.microsoft.com/office/drawing/2014/main" id="{DF2AF500-55D4-D5AD-ED02-0F94CA73037F}"/>
                    </a:ext>
                  </a:extLst>
                </p:cNvPr>
                <p:cNvSpPr/>
                <p:nvPr/>
              </p:nvSpPr>
              <p:spPr>
                <a:xfrm>
                  <a:off x="-6268450" y="279015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0" name="Google Shape;12459;p89">
                  <a:extLst>
                    <a:ext uri="{FF2B5EF4-FFF2-40B4-BE49-F238E27FC236}">
                      <a16:creationId xmlns:a16="http://schemas.microsoft.com/office/drawing/2014/main" id="{D685856E-AE70-CCFC-0028-F8307B1CA3D4}"/>
                    </a:ext>
                  </a:extLst>
                </p:cNvPr>
                <p:cNvSpPr/>
                <p:nvPr/>
              </p:nvSpPr>
              <p:spPr>
                <a:xfrm>
                  <a:off x="-6268450" y="282560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1" name="Google Shape;12460;p89">
                  <a:extLst>
                    <a:ext uri="{FF2B5EF4-FFF2-40B4-BE49-F238E27FC236}">
                      <a16:creationId xmlns:a16="http://schemas.microsoft.com/office/drawing/2014/main" id="{CE0EC2FB-2FBD-7E82-653B-319554437645}"/>
                    </a:ext>
                  </a:extLst>
                </p:cNvPr>
                <p:cNvSpPr/>
                <p:nvPr/>
              </p:nvSpPr>
              <p:spPr>
                <a:xfrm>
                  <a:off x="-6268450" y="2860250"/>
                  <a:ext cx="1197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32" y="693"/>
                        <a:pt x="4789" y="536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8" name="Google Shape;12467;p89">
                <a:extLst>
                  <a:ext uri="{FF2B5EF4-FFF2-40B4-BE49-F238E27FC236}">
                    <a16:creationId xmlns:a16="http://schemas.microsoft.com/office/drawing/2014/main" id="{D287448A-74BE-5165-203B-B1DB25E98BEE}"/>
                  </a:ext>
                </a:extLst>
              </p:cNvPr>
              <p:cNvGrpSpPr/>
              <p:nvPr/>
            </p:nvGrpSpPr>
            <p:grpSpPr>
              <a:xfrm>
                <a:off x="5368208" y="3453523"/>
                <a:ext cx="644752" cy="644698"/>
                <a:chOff x="-4572700" y="2764950"/>
                <a:chExt cx="293025" cy="293000"/>
              </a:xfrm>
              <a:grpFill/>
            </p:grpSpPr>
            <p:sp>
              <p:nvSpPr>
                <p:cNvPr id="18043" name="Google Shape;12468;p89">
                  <a:extLst>
                    <a:ext uri="{FF2B5EF4-FFF2-40B4-BE49-F238E27FC236}">
                      <a16:creationId xmlns:a16="http://schemas.microsoft.com/office/drawing/2014/main" id="{9776A23D-2068-894F-3343-18F6CF1A1C13}"/>
                    </a:ext>
                  </a:extLst>
                </p:cNvPr>
                <p:cNvSpPr/>
                <p:nvPr/>
              </p:nvSpPr>
              <p:spPr>
                <a:xfrm>
                  <a:off x="-4572700" y="2764950"/>
                  <a:ext cx="293025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720" extrusionOk="0">
                      <a:moveTo>
                        <a:pt x="10681" y="2048"/>
                      </a:moveTo>
                      <a:cubicBezTo>
                        <a:pt x="10870" y="2048"/>
                        <a:pt x="11027" y="2206"/>
                        <a:pt x="11027" y="2395"/>
                      </a:cubicBezTo>
                      <a:lnTo>
                        <a:pt x="11027" y="7246"/>
                      </a:lnTo>
                      <a:cubicBezTo>
                        <a:pt x="11027" y="7435"/>
                        <a:pt x="10870" y="7593"/>
                        <a:pt x="10681" y="7593"/>
                      </a:cubicBezTo>
                      <a:lnTo>
                        <a:pt x="1072" y="7593"/>
                      </a:lnTo>
                      <a:cubicBezTo>
                        <a:pt x="883" y="7593"/>
                        <a:pt x="725" y="7435"/>
                        <a:pt x="725" y="7246"/>
                      </a:cubicBezTo>
                      <a:lnTo>
                        <a:pt x="725" y="2395"/>
                      </a:lnTo>
                      <a:cubicBezTo>
                        <a:pt x="725" y="2206"/>
                        <a:pt x="883" y="2048"/>
                        <a:pt x="1072" y="2048"/>
                      </a:cubicBezTo>
                      <a:close/>
                      <a:moveTo>
                        <a:pt x="4821" y="8286"/>
                      </a:moveTo>
                      <a:lnTo>
                        <a:pt x="4821" y="8979"/>
                      </a:lnTo>
                      <a:lnTo>
                        <a:pt x="3435" y="8979"/>
                      </a:lnTo>
                      <a:lnTo>
                        <a:pt x="3435" y="8286"/>
                      </a:lnTo>
                      <a:close/>
                      <a:moveTo>
                        <a:pt x="8287" y="8286"/>
                      </a:moveTo>
                      <a:lnTo>
                        <a:pt x="8287" y="8979"/>
                      </a:lnTo>
                      <a:lnTo>
                        <a:pt x="6869" y="8979"/>
                      </a:lnTo>
                      <a:lnTo>
                        <a:pt x="6869" y="8286"/>
                      </a:lnTo>
                      <a:close/>
                      <a:moveTo>
                        <a:pt x="6207" y="8254"/>
                      </a:moveTo>
                      <a:lnTo>
                        <a:pt x="6207" y="11027"/>
                      </a:lnTo>
                      <a:lnTo>
                        <a:pt x="5514" y="11027"/>
                      </a:lnTo>
                      <a:lnTo>
                        <a:pt x="5514" y="8254"/>
                      </a:ln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cubicBezTo>
                        <a:pt x="1387" y="536"/>
                        <a:pt x="1544" y="693"/>
                        <a:pt x="1733" y="693"/>
                      </a:cubicBezTo>
                      <a:lnTo>
                        <a:pt x="2112" y="693"/>
                      </a:lnTo>
                      <a:lnTo>
                        <a:pt x="2112" y="1355"/>
                      </a:lnTo>
                      <a:lnTo>
                        <a:pt x="1072" y="1355"/>
                      </a:lnTo>
                      <a:cubicBezTo>
                        <a:pt x="536" y="1355"/>
                        <a:pt x="64" y="1827"/>
                        <a:pt x="64" y="2395"/>
                      </a:cubicBezTo>
                      <a:lnTo>
                        <a:pt x="64" y="7246"/>
                      </a:lnTo>
                      <a:cubicBezTo>
                        <a:pt x="64" y="7782"/>
                        <a:pt x="536" y="8254"/>
                        <a:pt x="1072" y="8254"/>
                      </a:cubicBezTo>
                      <a:lnTo>
                        <a:pt x="2773" y="8254"/>
                      </a:lnTo>
                      <a:lnTo>
                        <a:pt x="2773" y="8916"/>
                      </a:lnTo>
                      <a:lnTo>
                        <a:pt x="1733" y="8916"/>
                      </a:lnTo>
                      <a:cubicBezTo>
                        <a:pt x="1544" y="8916"/>
                        <a:pt x="1387" y="9074"/>
                        <a:pt x="1387" y="9294"/>
                      </a:cubicBezTo>
                      <a:cubicBezTo>
                        <a:pt x="1387" y="9483"/>
                        <a:pt x="1544" y="9641"/>
                        <a:pt x="1733" y="9641"/>
                      </a:cubicBezTo>
                      <a:lnTo>
                        <a:pt x="4821" y="9641"/>
                      </a:lnTo>
                      <a:lnTo>
                        <a:pt x="4821" y="11027"/>
                      </a:lnTo>
                      <a:lnTo>
                        <a:pt x="379" y="11027"/>
                      </a:lnTo>
                      <a:cubicBezTo>
                        <a:pt x="158" y="11027"/>
                        <a:pt x="1" y="11184"/>
                        <a:pt x="1" y="11373"/>
                      </a:cubicBezTo>
                      <a:cubicBezTo>
                        <a:pt x="1" y="11562"/>
                        <a:pt x="158" y="11720"/>
                        <a:pt x="379" y="11720"/>
                      </a:cubicBezTo>
                      <a:lnTo>
                        <a:pt x="11342" y="11720"/>
                      </a:lnTo>
                      <a:cubicBezTo>
                        <a:pt x="11563" y="11720"/>
                        <a:pt x="11721" y="11562"/>
                        <a:pt x="11721" y="11373"/>
                      </a:cubicBezTo>
                      <a:cubicBezTo>
                        <a:pt x="11721" y="11184"/>
                        <a:pt x="11563" y="11027"/>
                        <a:pt x="11342" y="11027"/>
                      </a:cubicBezTo>
                      <a:lnTo>
                        <a:pt x="6869" y="11027"/>
                      </a:lnTo>
                      <a:lnTo>
                        <a:pt x="6869" y="9641"/>
                      </a:lnTo>
                      <a:lnTo>
                        <a:pt x="9988" y="9641"/>
                      </a:lnTo>
                      <a:cubicBezTo>
                        <a:pt x="10177" y="9641"/>
                        <a:pt x="10334" y="9483"/>
                        <a:pt x="10334" y="9294"/>
                      </a:cubicBezTo>
                      <a:cubicBezTo>
                        <a:pt x="10334" y="9074"/>
                        <a:pt x="10177" y="8916"/>
                        <a:pt x="9988" y="8916"/>
                      </a:cubicBezTo>
                      <a:lnTo>
                        <a:pt x="8948" y="8916"/>
                      </a:lnTo>
                      <a:lnTo>
                        <a:pt x="8948" y="8254"/>
                      </a:lnTo>
                      <a:lnTo>
                        <a:pt x="10681" y="8254"/>
                      </a:lnTo>
                      <a:cubicBezTo>
                        <a:pt x="11248" y="8254"/>
                        <a:pt x="11721" y="7782"/>
                        <a:pt x="11721" y="7246"/>
                      </a:cubicBezTo>
                      <a:lnTo>
                        <a:pt x="11721" y="2395"/>
                      </a:lnTo>
                      <a:cubicBezTo>
                        <a:pt x="11721" y="1827"/>
                        <a:pt x="11248" y="1355"/>
                        <a:pt x="10681" y="1355"/>
                      </a:cubicBezTo>
                      <a:lnTo>
                        <a:pt x="9673" y="1355"/>
                      </a:lnTo>
                      <a:lnTo>
                        <a:pt x="9673" y="693"/>
                      </a:lnTo>
                      <a:lnTo>
                        <a:pt x="10019" y="693"/>
                      </a:lnTo>
                      <a:cubicBezTo>
                        <a:pt x="10208" y="693"/>
                        <a:pt x="10366" y="536"/>
                        <a:pt x="10366" y="347"/>
                      </a:cubicBezTo>
                      <a:cubicBezTo>
                        <a:pt x="10366" y="158"/>
                        <a:pt x="10208" y="0"/>
                        <a:pt x="10019" y="0"/>
                      </a:cubicBezTo>
                      <a:lnTo>
                        <a:pt x="8633" y="0"/>
                      </a:lnTo>
                      <a:cubicBezTo>
                        <a:pt x="8444" y="0"/>
                        <a:pt x="8287" y="158"/>
                        <a:pt x="8287" y="347"/>
                      </a:cubicBezTo>
                      <a:cubicBezTo>
                        <a:pt x="8287" y="536"/>
                        <a:pt x="8444" y="693"/>
                        <a:pt x="8633" y="693"/>
                      </a:cubicBezTo>
                      <a:lnTo>
                        <a:pt x="8980" y="693"/>
                      </a:lnTo>
                      <a:lnTo>
                        <a:pt x="8980" y="1355"/>
                      </a:lnTo>
                      <a:lnTo>
                        <a:pt x="6207" y="1355"/>
                      </a:lnTo>
                      <a:lnTo>
                        <a:pt x="6207" y="693"/>
                      </a:lnTo>
                      <a:lnTo>
                        <a:pt x="6554" y="693"/>
                      </a:lnTo>
                      <a:cubicBezTo>
                        <a:pt x="6743" y="693"/>
                        <a:pt x="6900" y="536"/>
                        <a:pt x="6900" y="347"/>
                      </a:cubicBezTo>
                      <a:cubicBezTo>
                        <a:pt x="6900" y="158"/>
                        <a:pt x="6743" y="0"/>
                        <a:pt x="6554" y="0"/>
                      </a:cubicBezTo>
                      <a:lnTo>
                        <a:pt x="5168" y="0"/>
                      </a:lnTo>
                      <a:cubicBezTo>
                        <a:pt x="4978" y="0"/>
                        <a:pt x="4821" y="158"/>
                        <a:pt x="4821" y="347"/>
                      </a:cubicBezTo>
                      <a:cubicBezTo>
                        <a:pt x="4821" y="536"/>
                        <a:pt x="4978" y="693"/>
                        <a:pt x="5168" y="693"/>
                      </a:cubicBezTo>
                      <a:lnTo>
                        <a:pt x="5514" y="693"/>
                      </a:lnTo>
                      <a:lnTo>
                        <a:pt x="5514" y="1355"/>
                      </a:lnTo>
                      <a:lnTo>
                        <a:pt x="2773" y="1355"/>
                      </a:lnTo>
                      <a:lnTo>
                        <a:pt x="2773" y="693"/>
                      </a:lnTo>
                      <a:lnTo>
                        <a:pt x="3120" y="693"/>
                      </a:lnTo>
                      <a:cubicBezTo>
                        <a:pt x="3309" y="693"/>
                        <a:pt x="3466" y="536"/>
                        <a:pt x="3466" y="347"/>
                      </a:cubicBezTo>
                      <a:cubicBezTo>
                        <a:pt x="3466" y="158"/>
                        <a:pt x="3309" y="0"/>
                        <a:pt x="31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4" name="Google Shape;12469;p89">
                  <a:extLst>
                    <a:ext uri="{FF2B5EF4-FFF2-40B4-BE49-F238E27FC236}">
                      <a16:creationId xmlns:a16="http://schemas.microsoft.com/office/drawing/2014/main" id="{58777053-5600-3A2E-120B-EE5A72C71E96}"/>
                    </a:ext>
                  </a:extLst>
                </p:cNvPr>
                <p:cNvSpPr/>
                <p:nvPr/>
              </p:nvSpPr>
              <p:spPr>
                <a:xfrm>
                  <a:off x="-4538825" y="2833475"/>
                  <a:ext cx="86650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4191" extrusionOk="0">
                      <a:moveTo>
                        <a:pt x="2804" y="662"/>
                      </a:moveTo>
                      <a:lnTo>
                        <a:pt x="2804" y="3466"/>
                      </a:lnTo>
                      <a:lnTo>
                        <a:pt x="757" y="3466"/>
                      </a:lnTo>
                      <a:lnTo>
                        <a:pt x="757" y="662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3812"/>
                      </a:lnTo>
                      <a:cubicBezTo>
                        <a:pt x="0" y="4033"/>
                        <a:pt x="158" y="4190"/>
                        <a:pt x="347" y="4190"/>
                      </a:cubicBezTo>
                      <a:lnTo>
                        <a:pt x="3119" y="4190"/>
                      </a:lnTo>
                      <a:cubicBezTo>
                        <a:pt x="3308" y="4190"/>
                        <a:pt x="3466" y="4033"/>
                        <a:pt x="3466" y="3812"/>
                      </a:cubicBezTo>
                      <a:lnTo>
                        <a:pt x="3466" y="347"/>
                      </a:ln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5" name="Google Shape;12470;p89">
                  <a:extLst>
                    <a:ext uri="{FF2B5EF4-FFF2-40B4-BE49-F238E27FC236}">
                      <a16:creationId xmlns:a16="http://schemas.microsoft.com/office/drawing/2014/main" id="{FBC17679-609A-DC03-17FB-CC73E7CCF477}"/>
                    </a:ext>
                  </a:extLst>
                </p:cNvPr>
                <p:cNvSpPr/>
                <p:nvPr/>
              </p:nvSpPr>
              <p:spPr>
                <a:xfrm>
                  <a:off x="-4435650" y="29027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6" name="Google Shape;12471;p89">
                  <a:extLst>
                    <a:ext uri="{FF2B5EF4-FFF2-40B4-BE49-F238E27FC236}">
                      <a16:creationId xmlns:a16="http://schemas.microsoft.com/office/drawing/2014/main" id="{6F440B8C-F614-C982-DB0B-C5198D83DA81}"/>
                    </a:ext>
                  </a:extLst>
                </p:cNvPr>
                <p:cNvSpPr/>
                <p:nvPr/>
              </p:nvSpPr>
              <p:spPr>
                <a:xfrm>
                  <a:off x="-4435650" y="286732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68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7" name="Google Shape;12472;p89">
                  <a:extLst>
                    <a:ext uri="{FF2B5EF4-FFF2-40B4-BE49-F238E27FC236}">
                      <a16:creationId xmlns:a16="http://schemas.microsoft.com/office/drawing/2014/main" id="{D29FB425-102A-9DB2-47F1-006A0316FA0E}"/>
                    </a:ext>
                  </a:extLst>
                </p:cNvPr>
                <p:cNvSpPr/>
                <p:nvPr/>
              </p:nvSpPr>
              <p:spPr>
                <a:xfrm>
                  <a:off x="-4435650" y="2833475"/>
                  <a:ext cx="12132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67"/>
                        <a:pt x="158" y="725"/>
                        <a:pt x="347" y="725"/>
                      </a:cubicBezTo>
                      <a:lnTo>
                        <a:pt x="4506" y="725"/>
                      </a:lnTo>
                      <a:cubicBezTo>
                        <a:pt x="4695" y="725"/>
                        <a:pt x="4852" y="567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9" name="Google Shape;12485;p89">
                <a:extLst>
                  <a:ext uri="{FF2B5EF4-FFF2-40B4-BE49-F238E27FC236}">
                    <a16:creationId xmlns:a16="http://schemas.microsoft.com/office/drawing/2014/main" id="{FA955663-D422-DBAF-0C48-79115B7285D5}"/>
                  </a:ext>
                </a:extLst>
              </p:cNvPr>
              <p:cNvGrpSpPr/>
              <p:nvPr/>
            </p:nvGrpSpPr>
            <p:grpSpPr>
              <a:xfrm>
                <a:off x="9506180" y="3456108"/>
                <a:ext cx="642992" cy="639527"/>
                <a:chOff x="-2571737" y="2764550"/>
                <a:chExt cx="292225" cy="290650"/>
              </a:xfrm>
              <a:grpFill/>
            </p:grpSpPr>
            <p:sp>
              <p:nvSpPr>
                <p:cNvPr id="18040" name="Google Shape;12486;p89">
                  <a:extLst>
                    <a:ext uri="{FF2B5EF4-FFF2-40B4-BE49-F238E27FC236}">
                      <a16:creationId xmlns:a16="http://schemas.microsoft.com/office/drawing/2014/main" id="{60D4B959-9272-E25D-9C72-35AE47A17A9A}"/>
                    </a:ext>
                  </a:extLst>
                </p:cNvPr>
                <p:cNvSpPr/>
                <p:nvPr/>
              </p:nvSpPr>
              <p:spPr>
                <a:xfrm>
                  <a:off x="-2496085" y="30091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27" y="1"/>
                        <a:pt x="0" y="158"/>
                        <a:pt x="0" y="347"/>
                      </a:cubicBezTo>
                      <a:cubicBezTo>
                        <a:pt x="0" y="536"/>
                        <a:pt x="127" y="694"/>
                        <a:pt x="347" y="694"/>
                      </a:cubicBezTo>
                      <a:cubicBezTo>
                        <a:pt x="536" y="694"/>
                        <a:pt x="694" y="536"/>
                        <a:pt x="694" y="347"/>
                      </a:cubicBezTo>
                      <a:cubicBezTo>
                        <a:pt x="662" y="158"/>
                        <a:pt x="505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1" name="Google Shape;12487;p89">
                  <a:extLst>
                    <a:ext uri="{FF2B5EF4-FFF2-40B4-BE49-F238E27FC236}">
                      <a16:creationId xmlns:a16="http://schemas.microsoft.com/office/drawing/2014/main" id="{539E9D48-4215-75B5-E23B-E133CAF03E22}"/>
                    </a:ext>
                  </a:extLst>
                </p:cNvPr>
                <p:cNvSpPr/>
                <p:nvPr/>
              </p:nvSpPr>
              <p:spPr>
                <a:xfrm>
                  <a:off x="-2398548" y="2800375"/>
                  <a:ext cx="52000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821" extrusionOk="0">
                      <a:moveTo>
                        <a:pt x="1008" y="0"/>
                      </a:moveTo>
                      <a:cubicBezTo>
                        <a:pt x="819" y="0"/>
                        <a:pt x="662" y="158"/>
                        <a:pt x="662" y="378"/>
                      </a:cubicBezTo>
                      <a:lnTo>
                        <a:pt x="662" y="757"/>
                      </a:lnTo>
                      <a:cubicBezTo>
                        <a:pt x="252" y="914"/>
                        <a:pt x="0" y="1261"/>
                        <a:pt x="0" y="1733"/>
                      </a:cubicBezTo>
                      <a:cubicBezTo>
                        <a:pt x="0" y="2300"/>
                        <a:pt x="473" y="2773"/>
                        <a:pt x="1008" y="2773"/>
                      </a:cubicBezTo>
                      <a:cubicBezTo>
                        <a:pt x="1323" y="2773"/>
                        <a:pt x="1481" y="3119"/>
                        <a:pt x="1260" y="3371"/>
                      </a:cubicBezTo>
                      <a:cubicBezTo>
                        <a:pt x="1197" y="3419"/>
                        <a:pt x="1103" y="3442"/>
                        <a:pt x="1012" y="3442"/>
                      </a:cubicBezTo>
                      <a:cubicBezTo>
                        <a:pt x="922" y="3442"/>
                        <a:pt x="835" y="3419"/>
                        <a:pt x="788" y="3371"/>
                      </a:cubicBezTo>
                      <a:cubicBezTo>
                        <a:pt x="725" y="3308"/>
                        <a:pt x="630" y="3277"/>
                        <a:pt x="540" y="3277"/>
                      </a:cubicBezTo>
                      <a:cubicBezTo>
                        <a:pt x="449" y="3277"/>
                        <a:pt x="362" y="3308"/>
                        <a:pt x="315" y="3371"/>
                      </a:cubicBezTo>
                      <a:cubicBezTo>
                        <a:pt x="189" y="3466"/>
                        <a:pt x="189" y="3718"/>
                        <a:pt x="315" y="3844"/>
                      </a:cubicBezTo>
                      <a:cubicBezTo>
                        <a:pt x="410" y="3939"/>
                        <a:pt x="536" y="4033"/>
                        <a:pt x="693" y="4065"/>
                      </a:cubicBezTo>
                      <a:lnTo>
                        <a:pt x="693" y="4474"/>
                      </a:lnTo>
                      <a:cubicBezTo>
                        <a:pt x="693" y="4663"/>
                        <a:pt x="851" y="4821"/>
                        <a:pt x="1040" y="4821"/>
                      </a:cubicBezTo>
                      <a:cubicBezTo>
                        <a:pt x="1260" y="4821"/>
                        <a:pt x="1418" y="4663"/>
                        <a:pt x="1418" y="4474"/>
                      </a:cubicBezTo>
                      <a:lnTo>
                        <a:pt x="1418" y="4065"/>
                      </a:lnTo>
                      <a:cubicBezTo>
                        <a:pt x="1796" y="3907"/>
                        <a:pt x="2079" y="3560"/>
                        <a:pt x="2079" y="3088"/>
                      </a:cubicBezTo>
                      <a:cubicBezTo>
                        <a:pt x="2079" y="2521"/>
                        <a:pt x="1607" y="2048"/>
                        <a:pt x="1040" y="2048"/>
                      </a:cubicBezTo>
                      <a:cubicBezTo>
                        <a:pt x="851" y="2048"/>
                        <a:pt x="693" y="1891"/>
                        <a:pt x="693" y="1702"/>
                      </a:cubicBezTo>
                      <a:cubicBezTo>
                        <a:pt x="693" y="1495"/>
                        <a:pt x="842" y="1356"/>
                        <a:pt x="1016" y="1356"/>
                      </a:cubicBezTo>
                      <a:cubicBezTo>
                        <a:pt x="1107" y="1356"/>
                        <a:pt x="1205" y="1394"/>
                        <a:pt x="1292" y="1481"/>
                      </a:cubicBezTo>
                      <a:cubicBezTo>
                        <a:pt x="1355" y="1528"/>
                        <a:pt x="1441" y="1552"/>
                        <a:pt x="1528" y="1552"/>
                      </a:cubicBezTo>
                      <a:cubicBezTo>
                        <a:pt x="1615" y="1552"/>
                        <a:pt x="1701" y="1528"/>
                        <a:pt x="1764" y="1481"/>
                      </a:cubicBezTo>
                      <a:cubicBezTo>
                        <a:pt x="1859" y="1355"/>
                        <a:pt x="1859" y="1103"/>
                        <a:pt x="1764" y="1009"/>
                      </a:cubicBezTo>
                      <a:cubicBezTo>
                        <a:pt x="1638" y="883"/>
                        <a:pt x="1512" y="788"/>
                        <a:pt x="1355" y="757"/>
                      </a:cubicBezTo>
                      <a:lnTo>
                        <a:pt x="1355" y="378"/>
                      </a:lnTo>
                      <a:cubicBezTo>
                        <a:pt x="1355" y="158"/>
                        <a:pt x="1197" y="0"/>
                        <a:pt x="10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2" name="Google Shape;12488;p89">
                  <a:extLst>
                    <a:ext uri="{FF2B5EF4-FFF2-40B4-BE49-F238E27FC236}">
                      <a16:creationId xmlns:a16="http://schemas.microsoft.com/office/drawing/2014/main" id="{1D1EB8A5-30D3-344C-7C04-DF53DF5EA338}"/>
                    </a:ext>
                  </a:extLst>
                </p:cNvPr>
                <p:cNvSpPr/>
                <p:nvPr/>
              </p:nvSpPr>
              <p:spPr>
                <a:xfrm>
                  <a:off x="-2571737" y="2764550"/>
                  <a:ext cx="292225" cy="29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26" extrusionOk="0">
                      <a:moveTo>
                        <a:pt x="5009" y="1355"/>
                      </a:moveTo>
                      <a:cubicBezTo>
                        <a:pt x="4789" y="1576"/>
                        <a:pt x="4694" y="1796"/>
                        <a:pt x="4537" y="2049"/>
                      </a:cubicBezTo>
                      <a:lnTo>
                        <a:pt x="662" y="2049"/>
                      </a:lnTo>
                      <a:lnTo>
                        <a:pt x="662" y="1670"/>
                      </a:lnTo>
                      <a:cubicBezTo>
                        <a:pt x="662" y="1513"/>
                        <a:pt x="819" y="1355"/>
                        <a:pt x="1008" y="1355"/>
                      </a:cubicBezTo>
                      <a:close/>
                      <a:moveTo>
                        <a:pt x="7908" y="694"/>
                      </a:moveTo>
                      <a:cubicBezTo>
                        <a:pt x="9609" y="694"/>
                        <a:pt x="10995" y="2080"/>
                        <a:pt x="10995" y="3781"/>
                      </a:cubicBezTo>
                      <a:cubicBezTo>
                        <a:pt x="10995" y="5451"/>
                        <a:pt x="9609" y="6837"/>
                        <a:pt x="7908" y="6837"/>
                      </a:cubicBezTo>
                      <a:cubicBezTo>
                        <a:pt x="7309" y="6837"/>
                        <a:pt x="6679" y="6680"/>
                        <a:pt x="6206" y="6365"/>
                      </a:cubicBezTo>
                      <a:cubicBezTo>
                        <a:pt x="6162" y="6342"/>
                        <a:pt x="6086" y="6320"/>
                        <a:pt x="6023" y="6320"/>
                      </a:cubicBezTo>
                      <a:cubicBezTo>
                        <a:pt x="5997" y="6320"/>
                        <a:pt x="5973" y="6324"/>
                        <a:pt x="5954" y="6333"/>
                      </a:cubicBezTo>
                      <a:cubicBezTo>
                        <a:pt x="5671" y="6396"/>
                        <a:pt x="5324" y="6522"/>
                        <a:pt x="5009" y="6648"/>
                      </a:cubicBezTo>
                      <a:lnTo>
                        <a:pt x="5324" y="5703"/>
                      </a:lnTo>
                      <a:cubicBezTo>
                        <a:pt x="5356" y="5609"/>
                        <a:pt x="5324" y="5514"/>
                        <a:pt x="5261" y="5420"/>
                      </a:cubicBezTo>
                      <a:cubicBezTo>
                        <a:pt x="4946" y="4947"/>
                        <a:pt x="4789" y="4348"/>
                        <a:pt x="4789" y="3781"/>
                      </a:cubicBezTo>
                      <a:cubicBezTo>
                        <a:pt x="4789" y="2080"/>
                        <a:pt x="6238" y="694"/>
                        <a:pt x="7908" y="694"/>
                      </a:cubicBezTo>
                      <a:close/>
                      <a:moveTo>
                        <a:pt x="4253" y="2710"/>
                      </a:moveTo>
                      <a:cubicBezTo>
                        <a:pt x="4190" y="3025"/>
                        <a:pt x="4096" y="3372"/>
                        <a:pt x="4096" y="3718"/>
                      </a:cubicBezTo>
                      <a:cubicBezTo>
                        <a:pt x="4096" y="4411"/>
                        <a:pt x="4253" y="5041"/>
                        <a:pt x="4600" y="5609"/>
                      </a:cubicBezTo>
                      <a:lnTo>
                        <a:pt x="4127" y="7089"/>
                      </a:lnTo>
                      <a:cubicBezTo>
                        <a:pt x="4096" y="7184"/>
                        <a:pt x="4127" y="7341"/>
                        <a:pt x="4222" y="7436"/>
                      </a:cubicBezTo>
                      <a:cubicBezTo>
                        <a:pt x="4266" y="7480"/>
                        <a:pt x="4358" y="7525"/>
                        <a:pt x="4453" y="7525"/>
                      </a:cubicBezTo>
                      <a:cubicBezTo>
                        <a:pt x="4492" y="7525"/>
                        <a:pt x="4531" y="7517"/>
                        <a:pt x="4568" y="7499"/>
                      </a:cubicBezTo>
                      <a:cubicBezTo>
                        <a:pt x="4568" y="7499"/>
                        <a:pt x="5387" y="7247"/>
                        <a:pt x="6017" y="7026"/>
                      </a:cubicBezTo>
                      <a:cubicBezTo>
                        <a:pt x="6080" y="7089"/>
                        <a:pt x="6143" y="7089"/>
                        <a:pt x="6175" y="7121"/>
                      </a:cubicBezTo>
                      <a:lnTo>
                        <a:pt x="6175" y="8223"/>
                      </a:lnTo>
                      <a:lnTo>
                        <a:pt x="662" y="8223"/>
                      </a:lnTo>
                      <a:lnTo>
                        <a:pt x="662" y="2710"/>
                      </a:lnTo>
                      <a:close/>
                      <a:moveTo>
                        <a:pt x="6112" y="8885"/>
                      </a:moveTo>
                      <a:lnTo>
                        <a:pt x="6112" y="10618"/>
                      </a:lnTo>
                      <a:cubicBezTo>
                        <a:pt x="6143" y="10807"/>
                        <a:pt x="5986" y="10964"/>
                        <a:pt x="5797" y="10964"/>
                      </a:cubicBezTo>
                      <a:lnTo>
                        <a:pt x="977" y="10964"/>
                      </a:lnTo>
                      <a:cubicBezTo>
                        <a:pt x="788" y="10964"/>
                        <a:pt x="630" y="10807"/>
                        <a:pt x="630" y="10618"/>
                      </a:cubicBezTo>
                      <a:lnTo>
                        <a:pt x="630" y="8885"/>
                      </a:lnTo>
                      <a:close/>
                      <a:moveTo>
                        <a:pt x="7908" y="1"/>
                      </a:moveTo>
                      <a:cubicBezTo>
                        <a:pt x="7120" y="1"/>
                        <a:pt x="6364" y="221"/>
                        <a:pt x="5734" y="662"/>
                      </a:cubicBezTo>
                      <a:lnTo>
                        <a:pt x="1008" y="662"/>
                      </a:lnTo>
                      <a:cubicBezTo>
                        <a:pt x="473" y="662"/>
                        <a:pt x="0" y="1135"/>
                        <a:pt x="0" y="1670"/>
                      </a:cubicBezTo>
                      <a:lnTo>
                        <a:pt x="0" y="10618"/>
                      </a:lnTo>
                      <a:cubicBezTo>
                        <a:pt x="0" y="11153"/>
                        <a:pt x="473" y="11626"/>
                        <a:pt x="1008" y="11626"/>
                      </a:cubicBezTo>
                      <a:lnTo>
                        <a:pt x="5828" y="11626"/>
                      </a:lnTo>
                      <a:cubicBezTo>
                        <a:pt x="6364" y="11626"/>
                        <a:pt x="6837" y="11153"/>
                        <a:pt x="6837" y="10618"/>
                      </a:cubicBezTo>
                      <a:lnTo>
                        <a:pt x="6837" y="7341"/>
                      </a:lnTo>
                      <a:cubicBezTo>
                        <a:pt x="7215" y="7436"/>
                        <a:pt x="7561" y="7499"/>
                        <a:pt x="7908" y="7499"/>
                      </a:cubicBezTo>
                      <a:cubicBezTo>
                        <a:pt x="9987" y="7499"/>
                        <a:pt x="11688" y="5798"/>
                        <a:pt x="11688" y="3718"/>
                      </a:cubicBezTo>
                      <a:cubicBezTo>
                        <a:pt x="11657" y="1670"/>
                        <a:pt x="9956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0" name="Google Shape;12498;p89">
                <a:extLst>
                  <a:ext uri="{FF2B5EF4-FFF2-40B4-BE49-F238E27FC236}">
                    <a16:creationId xmlns:a16="http://schemas.microsoft.com/office/drawing/2014/main" id="{AFCD1A12-D626-50C1-528E-795ECDB2B04F}"/>
                  </a:ext>
                </a:extLst>
              </p:cNvPr>
              <p:cNvGrpSpPr/>
              <p:nvPr/>
            </p:nvGrpSpPr>
            <p:grpSpPr>
              <a:xfrm>
                <a:off x="2088889" y="3454375"/>
                <a:ext cx="606578" cy="642992"/>
                <a:chOff x="-5995925" y="2757850"/>
                <a:chExt cx="275675" cy="292225"/>
              </a:xfrm>
              <a:grpFill/>
            </p:grpSpPr>
            <p:sp>
              <p:nvSpPr>
                <p:cNvPr id="18031" name="Google Shape;12499;p89">
                  <a:extLst>
                    <a:ext uri="{FF2B5EF4-FFF2-40B4-BE49-F238E27FC236}">
                      <a16:creationId xmlns:a16="http://schemas.microsoft.com/office/drawing/2014/main" id="{3792EEF3-2849-B1C6-51E4-CCEB3E68A020}"/>
                    </a:ext>
                  </a:extLst>
                </p:cNvPr>
                <p:cNvSpPr/>
                <p:nvPr/>
              </p:nvSpPr>
              <p:spPr>
                <a:xfrm>
                  <a:off x="-5995925" y="2757850"/>
                  <a:ext cx="2756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27" h="11689" extrusionOk="0">
                      <a:moveTo>
                        <a:pt x="9924" y="1324"/>
                      </a:moveTo>
                      <a:cubicBezTo>
                        <a:pt x="10113" y="1324"/>
                        <a:pt x="10271" y="1481"/>
                        <a:pt x="10271" y="1702"/>
                      </a:cubicBezTo>
                      <a:lnTo>
                        <a:pt x="10271" y="9263"/>
                      </a:lnTo>
                      <a:lnTo>
                        <a:pt x="10302" y="9263"/>
                      </a:lnTo>
                      <a:cubicBezTo>
                        <a:pt x="10302" y="9452"/>
                        <a:pt x="10145" y="9610"/>
                        <a:pt x="9956" y="9610"/>
                      </a:cubicBezTo>
                      <a:lnTo>
                        <a:pt x="9609" y="9610"/>
                      </a:lnTo>
                      <a:lnTo>
                        <a:pt x="9609" y="8570"/>
                      </a:lnTo>
                      <a:cubicBezTo>
                        <a:pt x="9609" y="8381"/>
                        <a:pt x="9452" y="8223"/>
                        <a:pt x="9263" y="8223"/>
                      </a:cubicBezTo>
                      <a:lnTo>
                        <a:pt x="4442" y="8223"/>
                      </a:lnTo>
                      <a:cubicBezTo>
                        <a:pt x="4253" y="8223"/>
                        <a:pt x="4096" y="8381"/>
                        <a:pt x="4096" y="8570"/>
                      </a:cubicBezTo>
                      <a:lnTo>
                        <a:pt x="4096" y="9610"/>
                      </a:lnTo>
                      <a:lnTo>
                        <a:pt x="3434" y="9610"/>
                      </a:lnTo>
                      <a:lnTo>
                        <a:pt x="3434" y="1324"/>
                      </a:lnTo>
                      <a:close/>
                      <a:moveTo>
                        <a:pt x="2426" y="631"/>
                      </a:moveTo>
                      <a:cubicBezTo>
                        <a:pt x="2647" y="631"/>
                        <a:pt x="2804" y="788"/>
                        <a:pt x="2804" y="977"/>
                      </a:cubicBezTo>
                      <a:lnTo>
                        <a:pt x="2804" y="9925"/>
                      </a:lnTo>
                      <a:cubicBezTo>
                        <a:pt x="2804" y="10114"/>
                        <a:pt x="2647" y="10271"/>
                        <a:pt x="2426" y="10271"/>
                      </a:cubicBezTo>
                      <a:lnTo>
                        <a:pt x="1071" y="10271"/>
                      </a:lnTo>
                      <a:cubicBezTo>
                        <a:pt x="851" y="10271"/>
                        <a:pt x="693" y="10114"/>
                        <a:pt x="693" y="9925"/>
                      </a:cubicBezTo>
                      <a:lnTo>
                        <a:pt x="693" y="977"/>
                      </a:lnTo>
                      <a:cubicBezTo>
                        <a:pt x="693" y="788"/>
                        <a:pt x="851" y="631"/>
                        <a:pt x="1071" y="631"/>
                      </a:cubicBezTo>
                      <a:close/>
                      <a:moveTo>
                        <a:pt x="8948" y="8948"/>
                      </a:moveTo>
                      <a:lnTo>
                        <a:pt x="8948" y="10996"/>
                      </a:lnTo>
                      <a:lnTo>
                        <a:pt x="4852" y="10996"/>
                      </a:lnTo>
                      <a:lnTo>
                        <a:pt x="4852" y="8948"/>
                      </a:ln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09"/>
                      </a:cubicBezTo>
                      <a:lnTo>
                        <a:pt x="0" y="9956"/>
                      </a:lnTo>
                      <a:cubicBezTo>
                        <a:pt x="0" y="10523"/>
                        <a:pt x="473" y="10996"/>
                        <a:pt x="1008" y="10996"/>
                      </a:cubicBezTo>
                      <a:lnTo>
                        <a:pt x="2395" y="10996"/>
                      </a:lnTo>
                      <a:cubicBezTo>
                        <a:pt x="2836" y="10996"/>
                        <a:pt x="3214" y="10712"/>
                        <a:pt x="3371" y="10303"/>
                      </a:cubicBezTo>
                      <a:lnTo>
                        <a:pt x="4127" y="10303"/>
                      </a:lnTo>
                      <a:lnTo>
                        <a:pt x="4127" y="11342"/>
                      </a:lnTo>
                      <a:cubicBezTo>
                        <a:pt x="4127" y="11531"/>
                        <a:pt x="4285" y="11689"/>
                        <a:pt x="4474" y="11689"/>
                      </a:cubicBezTo>
                      <a:lnTo>
                        <a:pt x="9294" y="11689"/>
                      </a:lnTo>
                      <a:cubicBezTo>
                        <a:pt x="9483" y="11689"/>
                        <a:pt x="9641" y="11531"/>
                        <a:pt x="9641" y="11342"/>
                      </a:cubicBezTo>
                      <a:lnTo>
                        <a:pt x="9641" y="10271"/>
                      </a:lnTo>
                      <a:lnTo>
                        <a:pt x="9987" y="10271"/>
                      </a:lnTo>
                      <a:cubicBezTo>
                        <a:pt x="10554" y="10271"/>
                        <a:pt x="11027" y="9799"/>
                        <a:pt x="11027" y="9263"/>
                      </a:cubicBezTo>
                      <a:lnTo>
                        <a:pt x="11027" y="1702"/>
                      </a:lnTo>
                      <a:cubicBezTo>
                        <a:pt x="10995" y="1103"/>
                        <a:pt x="10554" y="662"/>
                        <a:pt x="9956" y="662"/>
                      </a:cubicBezTo>
                      <a:lnTo>
                        <a:pt x="3371" y="662"/>
                      </a:lnTo>
                      <a:cubicBezTo>
                        <a:pt x="3214" y="284"/>
                        <a:pt x="2867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2" name="Google Shape;12500;p89">
                  <a:extLst>
                    <a:ext uri="{FF2B5EF4-FFF2-40B4-BE49-F238E27FC236}">
                      <a16:creationId xmlns:a16="http://schemas.microsoft.com/office/drawing/2014/main" id="{CD8D84CF-462D-0188-E38C-B86686965D81}"/>
                    </a:ext>
                  </a:extLst>
                </p:cNvPr>
                <p:cNvSpPr/>
                <p:nvPr/>
              </p:nvSpPr>
              <p:spPr>
                <a:xfrm>
                  <a:off x="-5892750" y="2808250"/>
                  <a:ext cx="137850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2774" extrusionOk="0">
                      <a:moveTo>
                        <a:pt x="4821" y="694"/>
                      </a:moveTo>
                      <a:lnTo>
                        <a:pt x="4821" y="2112"/>
                      </a:lnTo>
                      <a:lnTo>
                        <a:pt x="725" y="2112"/>
                      </a:lnTo>
                      <a:lnTo>
                        <a:pt x="725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8"/>
                      </a:cubicBezTo>
                      <a:lnTo>
                        <a:pt x="0" y="2427"/>
                      </a:lnTo>
                      <a:cubicBezTo>
                        <a:pt x="0" y="2616"/>
                        <a:pt x="158" y="2773"/>
                        <a:pt x="347" y="2773"/>
                      </a:cubicBezTo>
                      <a:lnTo>
                        <a:pt x="5167" y="2773"/>
                      </a:lnTo>
                      <a:cubicBezTo>
                        <a:pt x="5356" y="2773"/>
                        <a:pt x="5514" y="2616"/>
                        <a:pt x="5514" y="2427"/>
                      </a:cubicBezTo>
                      <a:lnTo>
                        <a:pt x="5514" y="348"/>
                      </a:lnTo>
                      <a:cubicBezTo>
                        <a:pt x="5514" y="158"/>
                        <a:pt x="535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3" name="Google Shape;12501;p89">
                  <a:extLst>
                    <a:ext uri="{FF2B5EF4-FFF2-40B4-BE49-F238E27FC236}">
                      <a16:creationId xmlns:a16="http://schemas.microsoft.com/office/drawing/2014/main" id="{909693CD-86AA-98EB-279C-8F91C672EE31}"/>
                    </a:ext>
                  </a:extLst>
                </p:cNvPr>
                <p:cNvSpPr/>
                <p:nvPr/>
              </p:nvSpPr>
              <p:spPr>
                <a:xfrm>
                  <a:off x="-5891975" y="2895675"/>
                  <a:ext cx="3470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1" y="694"/>
                      </a:lnTo>
                      <a:cubicBezTo>
                        <a:pt x="1230" y="694"/>
                        <a:pt x="1387" y="537"/>
                        <a:pt x="1387" y="348"/>
                      </a:cubicBezTo>
                      <a:cubicBezTo>
                        <a:pt x="1356" y="127"/>
                        <a:pt x="1198" y="1"/>
                        <a:pt x="104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4" name="Google Shape;12502;p89">
                  <a:extLst>
                    <a:ext uri="{FF2B5EF4-FFF2-40B4-BE49-F238E27FC236}">
                      <a16:creationId xmlns:a16="http://schemas.microsoft.com/office/drawing/2014/main" id="{F4D0850F-0F60-DFAB-4AF4-A1EE3208ABF5}"/>
                    </a:ext>
                  </a:extLst>
                </p:cNvPr>
                <p:cNvSpPr/>
                <p:nvPr/>
              </p:nvSpPr>
              <p:spPr>
                <a:xfrm>
                  <a:off x="-5891975" y="2928775"/>
                  <a:ext cx="3470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1" y="725"/>
                      </a:lnTo>
                      <a:cubicBezTo>
                        <a:pt x="1230" y="725"/>
                        <a:pt x="1387" y="567"/>
                        <a:pt x="1387" y="378"/>
                      </a:cubicBezTo>
                      <a:cubicBezTo>
                        <a:pt x="1356" y="158"/>
                        <a:pt x="119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5" name="Google Shape;12503;p89">
                  <a:extLst>
                    <a:ext uri="{FF2B5EF4-FFF2-40B4-BE49-F238E27FC236}">
                      <a16:creationId xmlns:a16="http://schemas.microsoft.com/office/drawing/2014/main" id="{B3E39510-F5A5-EE71-8894-6299105B0920}"/>
                    </a:ext>
                  </a:extLst>
                </p:cNvPr>
                <p:cNvSpPr/>
                <p:nvPr/>
              </p:nvSpPr>
              <p:spPr>
                <a:xfrm>
                  <a:off x="-58407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6" name="Google Shape;12504;p89">
                  <a:extLst>
                    <a:ext uri="{FF2B5EF4-FFF2-40B4-BE49-F238E27FC236}">
                      <a16:creationId xmlns:a16="http://schemas.microsoft.com/office/drawing/2014/main" id="{29EB52F9-D6B8-4868-5191-EEF30E6FE417}"/>
                    </a:ext>
                  </a:extLst>
                </p:cNvPr>
                <p:cNvSpPr/>
                <p:nvPr/>
              </p:nvSpPr>
              <p:spPr>
                <a:xfrm>
                  <a:off x="-58407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7" name="Google Shape;12505;p89">
                  <a:extLst>
                    <a:ext uri="{FF2B5EF4-FFF2-40B4-BE49-F238E27FC236}">
                      <a16:creationId xmlns:a16="http://schemas.microsoft.com/office/drawing/2014/main" id="{5A44455B-D8C5-E459-65DD-C7DB9A3086FC}"/>
                    </a:ext>
                  </a:extLst>
                </p:cNvPr>
                <p:cNvSpPr/>
                <p:nvPr/>
              </p:nvSpPr>
              <p:spPr>
                <a:xfrm>
                  <a:off x="-57895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8" name="Google Shape;12506;p89">
                  <a:extLst>
                    <a:ext uri="{FF2B5EF4-FFF2-40B4-BE49-F238E27FC236}">
                      <a16:creationId xmlns:a16="http://schemas.microsoft.com/office/drawing/2014/main" id="{C1936708-2D20-2659-A105-E74DC17EF46F}"/>
                    </a:ext>
                  </a:extLst>
                </p:cNvPr>
                <p:cNvSpPr/>
                <p:nvPr/>
              </p:nvSpPr>
              <p:spPr>
                <a:xfrm>
                  <a:off x="-57895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9" name="Google Shape;12507;p89">
                  <a:extLst>
                    <a:ext uri="{FF2B5EF4-FFF2-40B4-BE49-F238E27FC236}">
                      <a16:creationId xmlns:a16="http://schemas.microsoft.com/office/drawing/2014/main" id="{E05FB2D4-AEC3-5DBD-64AC-CF59865DABCC}"/>
                    </a:ext>
                  </a:extLst>
                </p:cNvPr>
                <p:cNvSpPr/>
                <p:nvPr/>
              </p:nvSpPr>
              <p:spPr>
                <a:xfrm>
                  <a:off x="-5858100" y="2998075"/>
                  <a:ext cx="685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584" y="694"/>
                        <a:pt x="2742" y="536"/>
                        <a:pt x="2742" y="347"/>
                      </a:cubicBezTo>
                      <a:cubicBezTo>
                        <a:pt x="2742" y="158"/>
                        <a:pt x="2584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1" name="Google Shape;12515;p89">
                <a:extLst>
                  <a:ext uri="{FF2B5EF4-FFF2-40B4-BE49-F238E27FC236}">
                    <a16:creationId xmlns:a16="http://schemas.microsoft.com/office/drawing/2014/main" id="{1C444CAD-E63B-C194-63DE-DC0AAB211E2F}"/>
                  </a:ext>
                </a:extLst>
              </p:cNvPr>
              <p:cNvGrpSpPr/>
              <p:nvPr/>
            </p:nvGrpSpPr>
            <p:grpSpPr>
              <a:xfrm>
                <a:off x="6192681" y="3474318"/>
                <a:ext cx="641288" cy="603112"/>
                <a:chOff x="-4211975" y="2783850"/>
                <a:chExt cx="291450" cy="274100"/>
              </a:xfrm>
              <a:grpFill/>
            </p:grpSpPr>
            <p:sp>
              <p:nvSpPr>
                <p:cNvPr id="18028" name="Google Shape;12516;p89">
                  <a:extLst>
                    <a:ext uri="{FF2B5EF4-FFF2-40B4-BE49-F238E27FC236}">
                      <a16:creationId xmlns:a16="http://schemas.microsoft.com/office/drawing/2014/main" id="{69B44957-36EC-DD9C-283E-67A1B4588940}"/>
                    </a:ext>
                  </a:extLst>
                </p:cNvPr>
                <p:cNvSpPr/>
                <p:nvPr/>
              </p:nvSpPr>
              <p:spPr>
                <a:xfrm>
                  <a:off x="-4211975" y="2937125"/>
                  <a:ext cx="291450" cy="12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4833" extrusionOk="0">
                      <a:moveTo>
                        <a:pt x="978" y="706"/>
                      </a:moveTo>
                      <a:cubicBezTo>
                        <a:pt x="1167" y="706"/>
                        <a:pt x="1324" y="863"/>
                        <a:pt x="1324" y="1052"/>
                      </a:cubicBezTo>
                      <a:lnTo>
                        <a:pt x="1324" y="3762"/>
                      </a:lnTo>
                      <a:cubicBezTo>
                        <a:pt x="1324" y="3982"/>
                        <a:pt x="1167" y="4140"/>
                        <a:pt x="978" y="4140"/>
                      </a:cubicBezTo>
                      <a:lnTo>
                        <a:pt x="631" y="4140"/>
                      </a:lnTo>
                      <a:lnTo>
                        <a:pt x="631" y="706"/>
                      </a:lnTo>
                      <a:close/>
                      <a:moveTo>
                        <a:pt x="3866" y="717"/>
                      </a:moveTo>
                      <a:cubicBezTo>
                        <a:pt x="4374" y="717"/>
                        <a:pt x="4886" y="859"/>
                        <a:pt x="5325" y="1147"/>
                      </a:cubicBezTo>
                      <a:cubicBezTo>
                        <a:pt x="5672" y="1367"/>
                        <a:pt x="5703" y="1399"/>
                        <a:pt x="5829" y="1399"/>
                      </a:cubicBezTo>
                      <a:lnTo>
                        <a:pt x="7247" y="1399"/>
                      </a:lnTo>
                      <a:cubicBezTo>
                        <a:pt x="7436" y="1399"/>
                        <a:pt x="7594" y="1556"/>
                        <a:pt x="7594" y="1777"/>
                      </a:cubicBezTo>
                      <a:cubicBezTo>
                        <a:pt x="7594" y="1966"/>
                        <a:pt x="7436" y="2124"/>
                        <a:pt x="7247" y="2124"/>
                      </a:cubicBezTo>
                      <a:lnTo>
                        <a:pt x="4758" y="2124"/>
                      </a:lnTo>
                      <a:cubicBezTo>
                        <a:pt x="4380" y="2124"/>
                        <a:pt x="4034" y="2344"/>
                        <a:pt x="3845" y="2659"/>
                      </a:cubicBezTo>
                      <a:cubicBezTo>
                        <a:pt x="3782" y="2817"/>
                        <a:pt x="3845" y="3069"/>
                        <a:pt x="4002" y="3132"/>
                      </a:cubicBezTo>
                      <a:cubicBezTo>
                        <a:pt x="4045" y="3158"/>
                        <a:pt x="4096" y="3169"/>
                        <a:pt x="4148" y="3169"/>
                      </a:cubicBezTo>
                      <a:cubicBezTo>
                        <a:pt x="4284" y="3169"/>
                        <a:pt x="4429" y="3088"/>
                        <a:pt x="4475" y="2974"/>
                      </a:cubicBezTo>
                      <a:cubicBezTo>
                        <a:pt x="4538" y="2848"/>
                        <a:pt x="4632" y="2785"/>
                        <a:pt x="4790" y="2785"/>
                      </a:cubicBezTo>
                      <a:lnTo>
                        <a:pt x="7562" y="2785"/>
                      </a:lnTo>
                      <a:cubicBezTo>
                        <a:pt x="7783" y="2785"/>
                        <a:pt x="8003" y="2722"/>
                        <a:pt x="8192" y="2596"/>
                      </a:cubicBezTo>
                      <a:lnTo>
                        <a:pt x="10555" y="769"/>
                      </a:lnTo>
                      <a:cubicBezTo>
                        <a:pt x="10603" y="747"/>
                        <a:pt x="10649" y="737"/>
                        <a:pt x="10693" y="737"/>
                      </a:cubicBezTo>
                      <a:cubicBezTo>
                        <a:pt x="10969" y="737"/>
                        <a:pt x="11146" y="1123"/>
                        <a:pt x="10902" y="1367"/>
                      </a:cubicBezTo>
                      <a:cubicBezTo>
                        <a:pt x="10844" y="1406"/>
                        <a:pt x="10817" y="1419"/>
                        <a:pt x="10805" y="1419"/>
                      </a:cubicBezTo>
                      <a:cubicBezTo>
                        <a:pt x="10780" y="1419"/>
                        <a:pt x="10836" y="1354"/>
                        <a:pt x="10826" y="1354"/>
                      </a:cubicBezTo>
                      <a:cubicBezTo>
                        <a:pt x="10804" y="1354"/>
                        <a:pt x="10447" y="1686"/>
                        <a:pt x="8066" y="3856"/>
                      </a:cubicBezTo>
                      <a:cubicBezTo>
                        <a:pt x="7877" y="4014"/>
                        <a:pt x="7625" y="4140"/>
                        <a:pt x="7373" y="4140"/>
                      </a:cubicBezTo>
                      <a:lnTo>
                        <a:pt x="3435" y="4140"/>
                      </a:lnTo>
                      <a:cubicBezTo>
                        <a:pt x="2962" y="4140"/>
                        <a:pt x="2490" y="4014"/>
                        <a:pt x="2049" y="3825"/>
                      </a:cubicBezTo>
                      <a:lnTo>
                        <a:pt x="2049" y="1399"/>
                      </a:lnTo>
                      <a:lnTo>
                        <a:pt x="2332" y="1210"/>
                      </a:lnTo>
                      <a:cubicBezTo>
                        <a:pt x="2774" y="883"/>
                        <a:pt x="3318" y="717"/>
                        <a:pt x="3866" y="717"/>
                      </a:cubicBezTo>
                      <a:close/>
                      <a:moveTo>
                        <a:pt x="3817" y="0"/>
                      </a:moveTo>
                      <a:cubicBezTo>
                        <a:pt x="3151" y="0"/>
                        <a:pt x="2491" y="205"/>
                        <a:pt x="1923" y="611"/>
                      </a:cubicBezTo>
                      <a:cubicBezTo>
                        <a:pt x="1765" y="265"/>
                        <a:pt x="1419" y="13"/>
                        <a:pt x="1009" y="13"/>
                      </a:cubicBezTo>
                      <a:lnTo>
                        <a:pt x="348" y="13"/>
                      </a:lnTo>
                      <a:cubicBezTo>
                        <a:pt x="159" y="13"/>
                        <a:pt x="1" y="170"/>
                        <a:pt x="1" y="391"/>
                      </a:cubicBezTo>
                      <a:lnTo>
                        <a:pt x="1" y="4486"/>
                      </a:lnTo>
                      <a:cubicBezTo>
                        <a:pt x="1" y="4675"/>
                        <a:pt x="159" y="4833"/>
                        <a:pt x="348" y="4833"/>
                      </a:cubicBezTo>
                      <a:lnTo>
                        <a:pt x="1009" y="4833"/>
                      </a:lnTo>
                      <a:cubicBezTo>
                        <a:pt x="1324" y="4833"/>
                        <a:pt x="1608" y="4675"/>
                        <a:pt x="1797" y="4486"/>
                      </a:cubicBezTo>
                      <a:cubicBezTo>
                        <a:pt x="2332" y="4707"/>
                        <a:pt x="2868" y="4833"/>
                        <a:pt x="3435" y="4833"/>
                      </a:cubicBezTo>
                      <a:lnTo>
                        <a:pt x="7373" y="4833"/>
                      </a:lnTo>
                      <a:cubicBezTo>
                        <a:pt x="7783" y="4833"/>
                        <a:pt x="8192" y="4675"/>
                        <a:pt x="8507" y="4392"/>
                      </a:cubicBezTo>
                      <a:cubicBezTo>
                        <a:pt x="8539" y="4392"/>
                        <a:pt x="11217" y="1903"/>
                        <a:pt x="11248" y="1872"/>
                      </a:cubicBezTo>
                      <a:cubicBezTo>
                        <a:pt x="11406" y="1809"/>
                        <a:pt x="11658" y="1493"/>
                        <a:pt x="11658" y="1084"/>
                      </a:cubicBezTo>
                      <a:cubicBezTo>
                        <a:pt x="11658" y="454"/>
                        <a:pt x="11185" y="44"/>
                        <a:pt x="10618" y="44"/>
                      </a:cubicBezTo>
                      <a:cubicBezTo>
                        <a:pt x="10303" y="44"/>
                        <a:pt x="10051" y="202"/>
                        <a:pt x="9925" y="296"/>
                      </a:cubicBezTo>
                      <a:lnTo>
                        <a:pt x="8192" y="1619"/>
                      </a:lnTo>
                      <a:cubicBezTo>
                        <a:pt x="8098" y="1084"/>
                        <a:pt x="7688" y="706"/>
                        <a:pt x="7153" y="706"/>
                      </a:cubicBezTo>
                      <a:lnTo>
                        <a:pt x="5861" y="706"/>
                      </a:lnTo>
                      <a:lnTo>
                        <a:pt x="5640" y="548"/>
                      </a:lnTo>
                      <a:cubicBezTo>
                        <a:pt x="5075" y="182"/>
                        <a:pt x="4444" y="0"/>
                        <a:pt x="38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9" name="Google Shape;12517;p89">
                  <a:extLst>
                    <a:ext uri="{FF2B5EF4-FFF2-40B4-BE49-F238E27FC236}">
                      <a16:creationId xmlns:a16="http://schemas.microsoft.com/office/drawing/2014/main" id="{E01AB9F0-2FD3-297B-CE41-28D9EF7472BF}"/>
                    </a:ext>
                  </a:extLst>
                </p:cNvPr>
                <p:cNvSpPr/>
                <p:nvPr/>
              </p:nvSpPr>
              <p:spPr>
                <a:xfrm>
                  <a:off x="-4109575" y="2783850"/>
                  <a:ext cx="153625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6176" extrusionOk="0">
                      <a:moveTo>
                        <a:pt x="3057" y="693"/>
                      </a:moveTo>
                      <a:cubicBezTo>
                        <a:pt x="4411" y="693"/>
                        <a:pt x="5482" y="1765"/>
                        <a:pt x="5482" y="3088"/>
                      </a:cubicBezTo>
                      <a:cubicBezTo>
                        <a:pt x="5482" y="4442"/>
                        <a:pt x="4411" y="5482"/>
                        <a:pt x="3057" y="5482"/>
                      </a:cubicBezTo>
                      <a:cubicBezTo>
                        <a:pt x="1733" y="5482"/>
                        <a:pt x="662" y="4442"/>
                        <a:pt x="662" y="3088"/>
                      </a:cubicBezTo>
                      <a:cubicBezTo>
                        <a:pt x="662" y="1765"/>
                        <a:pt x="1733" y="693"/>
                        <a:pt x="3057" y="693"/>
                      </a:cubicBezTo>
                      <a:close/>
                      <a:moveTo>
                        <a:pt x="3057" y="0"/>
                      </a:moveTo>
                      <a:cubicBezTo>
                        <a:pt x="1387" y="0"/>
                        <a:pt x="1" y="1387"/>
                        <a:pt x="1" y="3088"/>
                      </a:cubicBezTo>
                      <a:cubicBezTo>
                        <a:pt x="1" y="4789"/>
                        <a:pt x="1387" y="6175"/>
                        <a:pt x="3057" y="6175"/>
                      </a:cubicBezTo>
                      <a:cubicBezTo>
                        <a:pt x="4758" y="6175"/>
                        <a:pt x="6144" y="4789"/>
                        <a:pt x="6144" y="3088"/>
                      </a:cubicBezTo>
                      <a:cubicBezTo>
                        <a:pt x="6144" y="1387"/>
                        <a:pt x="4758" y="0"/>
                        <a:pt x="30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0" name="Google Shape;12518;p89">
                  <a:extLst>
                    <a:ext uri="{FF2B5EF4-FFF2-40B4-BE49-F238E27FC236}">
                      <a16:creationId xmlns:a16="http://schemas.microsoft.com/office/drawing/2014/main" id="{B49803BC-F25E-640E-4A53-CCD6CEDDAB9E}"/>
                    </a:ext>
                  </a:extLst>
                </p:cNvPr>
                <p:cNvSpPr/>
                <p:nvPr/>
              </p:nvSpPr>
              <p:spPr>
                <a:xfrm>
                  <a:off x="-4074925" y="2818500"/>
                  <a:ext cx="8430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404" extrusionOk="0">
                      <a:moveTo>
                        <a:pt x="1671" y="631"/>
                      </a:moveTo>
                      <a:cubicBezTo>
                        <a:pt x="2238" y="631"/>
                        <a:pt x="2710" y="1103"/>
                        <a:pt x="2710" y="1670"/>
                      </a:cubicBezTo>
                      <a:cubicBezTo>
                        <a:pt x="2710" y="2206"/>
                        <a:pt x="2238" y="2678"/>
                        <a:pt x="1671" y="2678"/>
                      </a:cubicBezTo>
                      <a:cubicBezTo>
                        <a:pt x="1135" y="2678"/>
                        <a:pt x="662" y="2206"/>
                        <a:pt x="662" y="1670"/>
                      </a:cubicBezTo>
                      <a:cubicBezTo>
                        <a:pt x="662" y="1103"/>
                        <a:pt x="1135" y="631"/>
                        <a:pt x="1671" y="631"/>
                      </a:cubicBezTo>
                      <a:close/>
                      <a:moveTo>
                        <a:pt x="1671" y="1"/>
                      </a:moveTo>
                      <a:cubicBezTo>
                        <a:pt x="725" y="1"/>
                        <a:pt x="1" y="757"/>
                        <a:pt x="1" y="1702"/>
                      </a:cubicBezTo>
                      <a:cubicBezTo>
                        <a:pt x="1" y="2647"/>
                        <a:pt x="725" y="3403"/>
                        <a:pt x="1671" y="3403"/>
                      </a:cubicBezTo>
                      <a:cubicBezTo>
                        <a:pt x="2616" y="3403"/>
                        <a:pt x="3372" y="2647"/>
                        <a:pt x="3372" y="1702"/>
                      </a:cubicBezTo>
                      <a:cubicBezTo>
                        <a:pt x="3372" y="757"/>
                        <a:pt x="2616" y="1"/>
                        <a:pt x="16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012" name="Google Shape;12528;p89">
                <a:extLst>
                  <a:ext uri="{FF2B5EF4-FFF2-40B4-BE49-F238E27FC236}">
                    <a16:creationId xmlns:a16="http://schemas.microsoft.com/office/drawing/2014/main" id="{530A5EDA-2D6C-09EE-C247-952E050EA086}"/>
                  </a:ext>
                </a:extLst>
              </p:cNvPr>
              <p:cNvSpPr/>
              <p:nvPr/>
            </p:nvSpPr>
            <p:spPr>
              <a:xfrm>
                <a:off x="10330796" y="3453239"/>
                <a:ext cx="64645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752" h="11721" extrusionOk="0">
                    <a:moveTo>
                      <a:pt x="6490" y="662"/>
                    </a:moveTo>
                    <a:cubicBezTo>
                      <a:pt x="6711" y="662"/>
                      <a:pt x="6868" y="820"/>
                      <a:pt x="6868" y="1009"/>
                    </a:cubicBezTo>
                    <a:lnTo>
                      <a:pt x="6868" y="1355"/>
                    </a:lnTo>
                    <a:lnTo>
                      <a:pt x="5167" y="1355"/>
                    </a:lnTo>
                    <a:cubicBezTo>
                      <a:pt x="4600" y="1355"/>
                      <a:pt x="4127" y="1828"/>
                      <a:pt x="4127" y="2395"/>
                    </a:cubicBezTo>
                    <a:lnTo>
                      <a:pt x="4127" y="2773"/>
                    </a:lnTo>
                    <a:lnTo>
                      <a:pt x="3088" y="2773"/>
                    </a:lnTo>
                    <a:cubicBezTo>
                      <a:pt x="2993" y="2773"/>
                      <a:pt x="2867" y="2836"/>
                      <a:pt x="2836" y="2899"/>
                    </a:cubicBezTo>
                    <a:lnTo>
                      <a:pt x="2048" y="3687"/>
                    </a:lnTo>
                    <a:lnTo>
                      <a:pt x="2048" y="3151"/>
                    </a:lnTo>
                    <a:cubicBezTo>
                      <a:pt x="2048" y="2931"/>
                      <a:pt x="1891" y="2773"/>
                      <a:pt x="1702" y="2773"/>
                    </a:cubicBezTo>
                    <a:lnTo>
                      <a:pt x="1040" y="2773"/>
                    </a:lnTo>
                    <a:cubicBezTo>
                      <a:pt x="819" y="2773"/>
                      <a:pt x="662" y="2616"/>
                      <a:pt x="662" y="2427"/>
                    </a:cubicBezTo>
                    <a:lnTo>
                      <a:pt x="662" y="1009"/>
                    </a:lnTo>
                    <a:cubicBezTo>
                      <a:pt x="662" y="820"/>
                      <a:pt x="819" y="662"/>
                      <a:pt x="1040" y="662"/>
                    </a:cubicBezTo>
                    <a:close/>
                    <a:moveTo>
                      <a:pt x="10649" y="1986"/>
                    </a:moveTo>
                    <a:cubicBezTo>
                      <a:pt x="10838" y="1986"/>
                      <a:pt x="10995" y="2143"/>
                      <a:pt x="10995" y="2364"/>
                    </a:cubicBezTo>
                    <a:lnTo>
                      <a:pt x="10995" y="3781"/>
                    </a:lnTo>
                    <a:cubicBezTo>
                      <a:pt x="10995" y="3970"/>
                      <a:pt x="10838" y="4128"/>
                      <a:pt x="10649" y="4128"/>
                    </a:cubicBezTo>
                    <a:lnTo>
                      <a:pt x="8601" y="4128"/>
                    </a:lnTo>
                    <a:cubicBezTo>
                      <a:pt x="8412" y="4128"/>
                      <a:pt x="8255" y="4285"/>
                      <a:pt x="8255" y="4474"/>
                    </a:cubicBezTo>
                    <a:lnTo>
                      <a:pt x="8255" y="5041"/>
                    </a:lnTo>
                    <a:lnTo>
                      <a:pt x="7404" y="4191"/>
                    </a:lnTo>
                    <a:cubicBezTo>
                      <a:pt x="7372" y="4159"/>
                      <a:pt x="7246" y="4128"/>
                      <a:pt x="7183" y="4128"/>
                    </a:cubicBezTo>
                    <a:lnTo>
                      <a:pt x="5136" y="4128"/>
                    </a:lnTo>
                    <a:cubicBezTo>
                      <a:pt x="4947" y="4128"/>
                      <a:pt x="4789" y="3970"/>
                      <a:pt x="4789" y="3781"/>
                    </a:cubicBezTo>
                    <a:lnTo>
                      <a:pt x="4789" y="2364"/>
                    </a:lnTo>
                    <a:cubicBezTo>
                      <a:pt x="4789" y="2143"/>
                      <a:pt x="4947" y="1986"/>
                      <a:pt x="5136" y="1986"/>
                    </a:cubicBezTo>
                    <a:close/>
                    <a:moveTo>
                      <a:pt x="3088" y="6207"/>
                    </a:moveTo>
                    <a:cubicBezTo>
                      <a:pt x="3623" y="6207"/>
                      <a:pt x="4096" y="6680"/>
                      <a:pt x="4096" y="7247"/>
                    </a:cubicBezTo>
                    <a:cubicBezTo>
                      <a:pt x="4096" y="7782"/>
                      <a:pt x="3623" y="8255"/>
                      <a:pt x="3088" y="8255"/>
                    </a:cubicBezTo>
                    <a:cubicBezTo>
                      <a:pt x="2521" y="8255"/>
                      <a:pt x="2048" y="7782"/>
                      <a:pt x="2048" y="7247"/>
                    </a:cubicBezTo>
                    <a:cubicBezTo>
                      <a:pt x="2048" y="6648"/>
                      <a:pt x="2489" y="6207"/>
                      <a:pt x="3088" y="6207"/>
                    </a:cubicBezTo>
                    <a:close/>
                    <a:moveTo>
                      <a:pt x="8601" y="6207"/>
                    </a:moveTo>
                    <a:cubicBezTo>
                      <a:pt x="9137" y="6207"/>
                      <a:pt x="9609" y="6648"/>
                      <a:pt x="9609" y="7247"/>
                    </a:cubicBezTo>
                    <a:cubicBezTo>
                      <a:pt x="9609" y="7782"/>
                      <a:pt x="9137" y="8255"/>
                      <a:pt x="8601" y="8255"/>
                    </a:cubicBezTo>
                    <a:cubicBezTo>
                      <a:pt x="8003" y="8255"/>
                      <a:pt x="7530" y="7782"/>
                      <a:pt x="7530" y="7247"/>
                    </a:cubicBezTo>
                    <a:cubicBezTo>
                      <a:pt x="7530" y="6680"/>
                      <a:pt x="8003" y="6207"/>
                      <a:pt x="8601" y="6207"/>
                    </a:cubicBezTo>
                    <a:close/>
                    <a:moveTo>
                      <a:pt x="3749" y="8980"/>
                    </a:moveTo>
                    <a:cubicBezTo>
                      <a:pt x="4695" y="8980"/>
                      <a:pt x="5451" y="9704"/>
                      <a:pt x="5451" y="10649"/>
                    </a:cubicBezTo>
                    <a:lnTo>
                      <a:pt x="5451" y="11027"/>
                    </a:lnTo>
                    <a:lnTo>
                      <a:pt x="630" y="11027"/>
                    </a:lnTo>
                    <a:lnTo>
                      <a:pt x="630" y="10649"/>
                    </a:lnTo>
                    <a:lnTo>
                      <a:pt x="662" y="10649"/>
                    </a:lnTo>
                    <a:cubicBezTo>
                      <a:pt x="662" y="9704"/>
                      <a:pt x="1418" y="8980"/>
                      <a:pt x="2363" y="8980"/>
                    </a:cubicBezTo>
                    <a:close/>
                    <a:moveTo>
                      <a:pt x="9369" y="8976"/>
                    </a:moveTo>
                    <a:cubicBezTo>
                      <a:pt x="10266" y="8976"/>
                      <a:pt x="10995" y="9740"/>
                      <a:pt x="10995" y="10649"/>
                    </a:cubicBezTo>
                    <a:lnTo>
                      <a:pt x="10995" y="11027"/>
                    </a:lnTo>
                    <a:lnTo>
                      <a:pt x="6144" y="11027"/>
                    </a:lnTo>
                    <a:lnTo>
                      <a:pt x="6144" y="10649"/>
                    </a:lnTo>
                    <a:cubicBezTo>
                      <a:pt x="6144" y="9704"/>
                      <a:pt x="6900" y="8980"/>
                      <a:pt x="7845" y="8980"/>
                    </a:cubicBezTo>
                    <a:lnTo>
                      <a:pt x="9263" y="8980"/>
                    </a:lnTo>
                    <a:cubicBezTo>
                      <a:pt x="9298" y="8977"/>
                      <a:pt x="9334" y="8976"/>
                      <a:pt x="9369" y="8976"/>
                    </a:cubicBezTo>
                    <a:close/>
                    <a:moveTo>
                      <a:pt x="1040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2427"/>
                    </a:lnTo>
                    <a:cubicBezTo>
                      <a:pt x="0" y="2994"/>
                      <a:pt x="473" y="3466"/>
                      <a:pt x="1040" y="3466"/>
                    </a:cubicBezTo>
                    <a:lnTo>
                      <a:pt x="1386" y="3466"/>
                    </a:lnTo>
                    <a:lnTo>
                      <a:pt x="1386" y="4474"/>
                    </a:lnTo>
                    <a:cubicBezTo>
                      <a:pt x="1386" y="4688"/>
                      <a:pt x="1546" y="4829"/>
                      <a:pt x="1727" y="4829"/>
                    </a:cubicBezTo>
                    <a:cubicBezTo>
                      <a:pt x="1813" y="4829"/>
                      <a:pt x="1904" y="4797"/>
                      <a:pt x="1985" y="4726"/>
                    </a:cubicBezTo>
                    <a:lnTo>
                      <a:pt x="3245" y="3466"/>
                    </a:lnTo>
                    <a:lnTo>
                      <a:pt x="4096" y="3466"/>
                    </a:lnTo>
                    <a:lnTo>
                      <a:pt x="4096" y="3813"/>
                    </a:lnTo>
                    <a:cubicBezTo>
                      <a:pt x="4096" y="4348"/>
                      <a:pt x="4568" y="4821"/>
                      <a:pt x="5136" y="4821"/>
                    </a:cubicBezTo>
                    <a:lnTo>
                      <a:pt x="7057" y="4821"/>
                    </a:lnTo>
                    <a:lnTo>
                      <a:pt x="7908" y="5672"/>
                    </a:lnTo>
                    <a:cubicBezTo>
                      <a:pt x="7341" y="5924"/>
                      <a:pt x="6868" y="6522"/>
                      <a:pt x="6868" y="7247"/>
                    </a:cubicBezTo>
                    <a:cubicBezTo>
                      <a:pt x="6868" y="7625"/>
                      <a:pt x="7026" y="8034"/>
                      <a:pt x="7278" y="8349"/>
                    </a:cubicBezTo>
                    <a:cubicBezTo>
                      <a:pt x="6648" y="8507"/>
                      <a:pt x="6144" y="8885"/>
                      <a:pt x="5829" y="9452"/>
                    </a:cubicBezTo>
                    <a:cubicBezTo>
                      <a:pt x="5514" y="8917"/>
                      <a:pt x="5010" y="8539"/>
                      <a:pt x="4411" y="8381"/>
                    </a:cubicBezTo>
                    <a:cubicBezTo>
                      <a:pt x="4663" y="8066"/>
                      <a:pt x="4821" y="7719"/>
                      <a:pt x="4821" y="7278"/>
                    </a:cubicBezTo>
                    <a:cubicBezTo>
                      <a:pt x="4821" y="6333"/>
                      <a:pt x="4064" y="5577"/>
                      <a:pt x="3119" y="5577"/>
                    </a:cubicBezTo>
                    <a:cubicBezTo>
                      <a:pt x="2174" y="5577"/>
                      <a:pt x="1418" y="6333"/>
                      <a:pt x="1418" y="7278"/>
                    </a:cubicBezTo>
                    <a:cubicBezTo>
                      <a:pt x="1418" y="7719"/>
                      <a:pt x="1576" y="8097"/>
                      <a:pt x="1828" y="8381"/>
                    </a:cubicBezTo>
                    <a:cubicBezTo>
                      <a:pt x="788" y="8665"/>
                      <a:pt x="32" y="9610"/>
                      <a:pt x="32" y="10712"/>
                    </a:cubicBezTo>
                    <a:lnTo>
                      <a:pt x="32" y="11374"/>
                    </a:lnTo>
                    <a:cubicBezTo>
                      <a:pt x="32" y="11563"/>
                      <a:pt x="189" y="11721"/>
                      <a:pt x="410" y="11721"/>
                    </a:cubicBezTo>
                    <a:lnTo>
                      <a:pt x="11374" y="11721"/>
                    </a:lnTo>
                    <a:cubicBezTo>
                      <a:pt x="11594" y="11721"/>
                      <a:pt x="11752" y="11563"/>
                      <a:pt x="11752" y="11374"/>
                    </a:cubicBezTo>
                    <a:lnTo>
                      <a:pt x="11752" y="10712"/>
                    </a:lnTo>
                    <a:cubicBezTo>
                      <a:pt x="11752" y="9610"/>
                      <a:pt x="10995" y="8665"/>
                      <a:pt x="9956" y="8381"/>
                    </a:cubicBezTo>
                    <a:cubicBezTo>
                      <a:pt x="10208" y="8066"/>
                      <a:pt x="10365" y="7719"/>
                      <a:pt x="10365" y="7278"/>
                    </a:cubicBezTo>
                    <a:cubicBezTo>
                      <a:pt x="10365" y="6459"/>
                      <a:pt x="9767" y="5735"/>
                      <a:pt x="8979" y="5577"/>
                    </a:cubicBezTo>
                    <a:lnTo>
                      <a:pt x="8979" y="4884"/>
                    </a:lnTo>
                    <a:lnTo>
                      <a:pt x="10649" y="4884"/>
                    </a:lnTo>
                    <a:lnTo>
                      <a:pt x="10649" y="4821"/>
                    </a:lnTo>
                    <a:cubicBezTo>
                      <a:pt x="11185" y="4821"/>
                      <a:pt x="11657" y="4348"/>
                      <a:pt x="11657" y="3813"/>
                    </a:cubicBezTo>
                    <a:lnTo>
                      <a:pt x="11657" y="2395"/>
                    </a:lnTo>
                    <a:cubicBezTo>
                      <a:pt x="11657" y="1828"/>
                      <a:pt x="11185" y="1355"/>
                      <a:pt x="10649" y="1355"/>
                    </a:cubicBezTo>
                    <a:lnTo>
                      <a:pt x="7530" y="1355"/>
                    </a:lnTo>
                    <a:lnTo>
                      <a:pt x="7530" y="1009"/>
                    </a:lnTo>
                    <a:cubicBezTo>
                      <a:pt x="7530" y="473"/>
                      <a:pt x="7057" y="1"/>
                      <a:pt x="649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013" name="Google Shape;12540;p89">
                <a:extLst>
                  <a:ext uri="{FF2B5EF4-FFF2-40B4-BE49-F238E27FC236}">
                    <a16:creationId xmlns:a16="http://schemas.microsoft.com/office/drawing/2014/main" id="{272E07E7-FF04-EBC4-1D60-4330B66D158F}"/>
                  </a:ext>
                </a:extLst>
              </p:cNvPr>
              <p:cNvGrpSpPr/>
              <p:nvPr/>
            </p:nvGrpSpPr>
            <p:grpSpPr>
              <a:xfrm>
                <a:off x="2893270" y="3454375"/>
                <a:ext cx="644698" cy="642992"/>
                <a:chOff x="-5635975" y="2757075"/>
                <a:chExt cx="293000" cy="292225"/>
              </a:xfrm>
              <a:grpFill/>
            </p:grpSpPr>
            <p:sp>
              <p:nvSpPr>
                <p:cNvPr id="18026" name="Google Shape;12541;p89">
                  <a:extLst>
                    <a:ext uri="{FF2B5EF4-FFF2-40B4-BE49-F238E27FC236}">
                      <a16:creationId xmlns:a16="http://schemas.microsoft.com/office/drawing/2014/main" id="{A8A4FC3C-B000-24DF-2802-AF4A12A784DD}"/>
                    </a:ext>
                  </a:extLst>
                </p:cNvPr>
                <p:cNvSpPr/>
                <p:nvPr/>
              </p:nvSpPr>
              <p:spPr>
                <a:xfrm>
                  <a:off x="-5635975" y="2757075"/>
                  <a:ext cx="29300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0" h="11689" extrusionOk="0">
                      <a:moveTo>
                        <a:pt x="10649" y="693"/>
                      </a:moveTo>
                      <a:cubicBezTo>
                        <a:pt x="10838" y="693"/>
                        <a:pt x="10995" y="851"/>
                        <a:pt x="10995" y="1040"/>
                      </a:cubicBezTo>
                      <a:lnTo>
                        <a:pt x="10995" y="7593"/>
                      </a:lnTo>
                      <a:lnTo>
                        <a:pt x="693" y="7593"/>
                      </a:lnTo>
                      <a:lnTo>
                        <a:pt x="693" y="1040"/>
                      </a:lnTo>
                      <a:cubicBezTo>
                        <a:pt x="725" y="851"/>
                        <a:pt x="882" y="693"/>
                        <a:pt x="1040" y="693"/>
                      </a:cubicBezTo>
                      <a:close/>
                      <a:moveTo>
                        <a:pt x="10995" y="8223"/>
                      </a:moveTo>
                      <a:lnTo>
                        <a:pt x="10995" y="8569"/>
                      </a:lnTo>
                      <a:cubicBezTo>
                        <a:pt x="11027" y="8821"/>
                        <a:pt x="10869" y="8916"/>
                        <a:pt x="10680" y="8916"/>
                      </a:cubicBezTo>
                      <a:lnTo>
                        <a:pt x="1040" y="8916"/>
                      </a:lnTo>
                      <a:cubicBezTo>
                        <a:pt x="851" y="8916"/>
                        <a:pt x="693" y="8758"/>
                        <a:pt x="693" y="8569"/>
                      </a:cubicBezTo>
                      <a:lnTo>
                        <a:pt x="693" y="8223"/>
                      </a:lnTo>
                      <a:close/>
                      <a:moveTo>
                        <a:pt x="6679" y="9641"/>
                      </a:moveTo>
                      <a:lnTo>
                        <a:pt x="6994" y="11027"/>
                      </a:lnTo>
                      <a:lnTo>
                        <a:pt x="4694" y="11027"/>
                      </a:lnTo>
                      <a:lnTo>
                        <a:pt x="5009" y="9641"/>
                      </a:ln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08"/>
                      </a:cubicBezTo>
                      <a:lnTo>
                        <a:pt x="0" y="8569"/>
                      </a:lnTo>
                      <a:cubicBezTo>
                        <a:pt x="0" y="9137"/>
                        <a:pt x="473" y="9609"/>
                        <a:pt x="1040" y="9609"/>
                      </a:cubicBezTo>
                      <a:lnTo>
                        <a:pt x="4316" y="9609"/>
                      </a:lnTo>
                      <a:lnTo>
                        <a:pt x="4001" y="10964"/>
                      </a:lnTo>
                      <a:lnTo>
                        <a:pt x="3087" y="10964"/>
                      </a:lnTo>
                      <a:cubicBezTo>
                        <a:pt x="2898" y="10964"/>
                        <a:pt x="2741" y="11121"/>
                        <a:pt x="2741" y="11342"/>
                      </a:cubicBezTo>
                      <a:cubicBezTo>
                        <a:pt x="2741" y="11531"/>
                        <a:pt x="2898" y="11688"/>
                        <a:pt x="3087" y="11688"/>
                      </a:cubicBezTo>
                      <a:lnTo>
                        <a:pt x="8569" y="11688"/>
                      </a:lnTo>
                      <a:cubicBezTo>
                        <a:pt x="8758" y="11688"/>
                        <a:pt x="8916" y="11531"/>
                        <a:pt x="8916" y="11342"/>
                      </a:cubicBezTo>
                      <a:cubicBezTo>
                        <a:pt x="8916" y="11121"/>
                        <a:pt x="8758" y="10964"/>
                        <a:pt x="8569" y="10964"/>
                      </a:cubicBezTo>
                      <a:lnTo>
                        <a:pt x="7656" y="10964"/>
                      </a:lnTo>
                      <a:lnTo>
                        <a:pt x="7341" y="9609"/>
                      </a:lnTo>
                      <a:lnTo>
                        <a:pt x="10649" y="9609"/>
                      </a:lnTo>
                      <a:cubicBezTo>
                        <a:pt x="11216" y="9609"/>
                        <a:pt x="11688" y="9137"/>
                        <a:pt x="11688" y="8569"/>
                      </a:cubicBezTo>
                      <a:lnTo>
                        <a:pt x="11688" y="1008"/>
                      </a:lnTo>
                      <a:cubicBezTo>
                        <a:pt x="11720" y="473"/>
                        <a:pt x="11247" y="0"/>
                        <a:pt x="106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7" name="Google Shape;12542;p89">
                  <a:extLst>
                    <a:ext uri="{FF2B5EF4-FFF2-40B4-BE49-F238E27FC236}">
                      <a16:creationId xmlns:a16="http://schemas.microsoft.com/office/drawing/2014/main" id="{78A0C69D-D358-2464-9BA0-2280C2B2EA40}"/>
                    </a:ext>
                  </a:extLst>
                </p:cNvPr>
                <p:cNvSpPr/>
                <p:nvPr/>
              </p:nvSpPr>
              <p:spPr>
                <a:xfrm>
                  <a:off x="-5584800" y="2790150"/>
                  <a:ext cx="189850" cy="13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94" h="5522" extrusionOk="0">
                      <a:moveTo>
                        <a:pt x="2994" y="725"/>
                      </a:moveTo>
                      <a:lnTo>
                        <a:pt x="2332" y="1387"/>
                      </a:lnTo>
                      <a:lnTo>
                        <a:pt x="1230" y="1387"/>
                      </a:lnTo>
                      <a:lnTo>
                        <a:pt x="1891" y="725"/>
                      </a:lnTo>
                      <a:close/>
                      <a:moveTo>
                        <a:pt x="3781" y="882"/>
                      </a:moveTo>
                      <a:lnTo>
                        <a:pt x="4349" y="1418"/>
                      </a:lnTo>
                      <a:lnTo>
                        <a:pt x="3246" y="1418"/>
                      </a:lnTo>
                      <a:lnTo>
                        <a:pt x="3781" y="882"/>
                      </a:lnTo>
                      <a:close/>
                      <a:moveTo>
                        <a:pt x="5735" y="756"/>
                      </a:moveTo>
                      <a:lnTo>
                        <a:pt x="6396" y="1418"/>
                      </a:lnTo>
                      <a:lnTo>
                        <a:pt x="5294" y="1418"/>
                      </a:lnTo>
                      <a:lnTo>
                        <a:pt x="4632" y="756"/>
                      </a:lnTo>
                      <a:close/>
                      <a:moveTo>
                        <a:pt x="2175" y="2080"/>
                      </a:moveTo>
                      <a:lnTo>
                        <a:pt x="2868" y="3749"/>
                      </a:lnTo>
                      <a:lnTo>
                        <a:pt x="1198" y="2080"/>
                      </a:lnTo>
                      <a:close/>
                      <a:moveTo>
                        <a:pt x="6396" y="2080"/>
                      </a:moveTo>
                      <a:lnTo>
                        <a:pt x="4727" y="3749"/>
                      </a:lnTo>
                      <a:lnTo>
                        <a:pt x="5420" y="2080"/>
                      </a:lnTo>
                      <a:close/>
                      <a:moveTo>
                        <a:pt x="4664" y="2080"/>
                      </a:moveTo>
                      <a:lnTo>
                        <a:pt x="3781" y="4253"/>
                      </a:lnTo>
                      <a:lnTo>
                        <a:pt x="2931" y="2080"/>
                      </a:lnTo>
                      <a:close/>
                      <a:moveTo>
                        <a:pt x="1734" y="0"/>
                      </a:moveTo>
                      <a:cubicBezTo>
                        <a:pt x="1671" y="0"/>
                        <a:pt x="1545" y="32"/>
                        <a:pt x="1513" y="126"/>
                      </a:cubicBezTo>
                      <a:lnTo>
                        <a:pt x="127" y="1513"/>
                      </a:lnTo>
                      <a:cubicBezTo>
                        <a:pt x="1" y="1670"/>
                        <a:pt x="1" y="1859"/>
                        <a:pt x="127" y="2017"/>
                      </a:cubicBezTo>
                      <a:lnTo>
                        <a:pt x="3561" y="5451"/>
                      </a:lnTo>
                      <a:cubicBezTo>
                        <a:pt x="3624" y="5498"/>
                        <a:pt x="3711" y="5522"/>
                        <a:pt x="3797" y="5522"/>
                      </a:cubicBezTo>
                      <a:cubicBezTo>
                        <a:pt x="3884" y="5522"/>
                        <a:pt x="3970" y="5498"/>
                        <a:pt x="4033" y="5451"/>
                      </a:cubicBezTo>
                      <a:lnTo>
                        <a:pt x="7468" y="2017"/>
                      </a:lnTo>
                      <a:cubicBezTo>
                        <a:pt x="7594" y="1891"/>
                        <a:pt x="7594" y="1702"/>
                        <a:pt x="7499" y="1544"/>
                      </a:cubicBezTo>
                      <a:lnTo>
                        <a:pt x="7468" y="1513"/>
                      </a:lnTo>
                      <a:lnTo>
                        <a:pt x="6081" y="126"/>
                      </a:lnTo>
                      <a:cubicBezTo>
                        <a:pt x="6018" y="32"/>
                        <a:pt x="5924" y="0"/>
                        <a:pt x="586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4" name="Google Shape;12549;p89">
                <a:extLst>
                  <a:ext uri="{FF2B5EF4-FFF2-40B4-BE49-F238E27FC236}">
                    <a16:creationId xmlns:a16="http://schemas.microsoft.com/office/drawing/2014/main" id="{51FECA6B-CD43-0A57-762B-7ABAB35B6AFA}"/>
                  </a:ext>
                </a:extLst>
              </p:cNvPr>
              <p:cNvGrpSpPr/>
              <p:nvPr/>
            </p:nvGrpSpPr>
            <p:grpSpPr>
              <a:xfrm>
                <a:off x="7003473" y="3453523"/>
                <a:ext cx="641288" cy="644698"/>
                <a:chOff x="-3852025" y="2764950"/>
                <a:chExt cx="291450" cy="293000"/>
              </a:xfrm>
              <a:grpFill/>
            </p:grpSpPr>
            <p:sp>
              <p:nvSpPr>
                <p:cNvPr id="18024" name="Google Shape;12550;p89">
                  <a:extLst>
                    <a:ext uri="{FF2B5EF4-FFF2-40B4-BE49-F238E27FC236}">
                      <a16:creationId xmlns:a16="http://schemas.microsoft.com/office/drawing/2014/main" id="{37876BF7-0AF3-6B2E-C6AD-6030104121F9}"/>
                    </a:ext>
                  </a:extLst>
                </p:cNvPr>
                <p:cNvSpPr/>
                <p:nvPr/>
              </p:nvSpPr>
              <p:spPr>
                <a:xfrm>
                  <a:off x="-3852025" y="2764950"/>
                  <a:ext cx="291450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720" extrusionOk="0">
                      <a:moveTo>
                        <a:pt x="4380" y="693"/>
                      </a:moveTo>
                      <a:cubicBezTo>
                        <a:pt x="6774" y="693"/>
                        <a:pt x="8161" y="1355"/>
                        <a:pt x="8161" y="1733"/>
                      </a:cubicBezTo>
                      <a:cubicBezTo>
                        <a:pt x="8161" y="2080"/>
                        <a:pt x="6774" y="2741"/>
                        <a:pt x="4380" y="2741"/>
                      </a:cubicBezTo>
                      <a:cubicBezTo>
                        <a:pt x="1986" y="2741"/>
                        <a:pt x="599" y="2080"/>
                        <a:pt x="599" y="1733"/>
                      </a:cubicBezTo>
                      <a:cubicBezTo>
                        <a:pt x="631" y="1355"/>
                        <a:pt x="2017" y="693"/>
                        <a:pt x="4380" y="693"/>
                      </a:cubicBezTo>
                      <a:close/>
                      <a:moveTo>
                        <a:pt x="8224" y="2710"/>
                      </a:moveTo>
                      <a:lnTo>
                        <a:pt x="8224" y="4190"/>
                      </a:lnTo>
                      <a:lnTo>
                        <a:pt x="7845" y="4190"/>
                      </a:lnTo>
                      <a:cubicBezTo>
                        <a:pt x="7815" y="4189"/>
                        <a:pt x="7784" y="4189"/>
                        <a:pt x="7753" y="4189"/>
                      </a:cubicBezTo>
                      <a:cubicBezTo>
                        <a:pt x="6625" y="4189"/>
                        <a:pt x="5622" y="4748"/>
                        <a:pt x="4947" y="5545"/>
                      </a:cubicBezTo>
                      <a:cubicBezTo>
                        <a:pt x="4743" y="5555"/>
                        <a:pt x="4544" y="5560"/>
                        <a:pt x="4352" y="5560"/>
                      </a:cubicBezTo>
                      <a:cubicBezTo>
                        <a:pt x="2081" y="5560"/>
                        <a:pt x="662" y="4912"/>
                        <a:pt x="662" y="4505"/>
                      </a:cubicBezTo>
                      <a:lnTo>
                        <a:pt x="662" y="2710"/>
                      </a:lnTo>
                      <a:cubicBezTo>
                        <a:pt x="1639" y="3308"/>
                        <a:pt x="3246" y="3466"/>
                        <a:pt x="4443" y="3466"/>
                      </a:cubicBezTo>
                      <a:cubicBezTo>
                        <a:pt x="5577" y="3466"/>
                        <a:pt x="7215" y="3308"/>
                        <a:pt x="8224" y="2710"/>
                      </a:cubicBezTo>
                      <a:close/>
                      <a:moveTo>
                        <a:pt x="631" y="5514"/>
                      </a:moveTo>
                      <a:cubicBezTo>
                        <a:pt x="1639" y="6081"/>
                        <a:pt x="3309" y="6238"/>
                        <a:pt x="4474" y="6238"/>
                      </a:cubicBezTo>
                      <a:cubicBezTo>
                        <a:pt x="4222" y="6711"/>
                        <a:pt x="4065" y="7309"/>
                        <a:pt x="4065" y="7939"/>
                      </a:cubicBezTo>
                      <a:lnTo>
                        <a:pt x="4065" y="8286"/>
                      </a:lnTo>
                      <a:cubicBezTo>
                        <a:pt x="1860" y="8223"/>
                        <a:pt x="631" y="7624"/>
                        <a:pt x="631" y="7278"/>
                      </a:cubicBezTo>
                      <a:lnTo>
                        <a:pt x="631" y="5514"/>
                      </a:lnTo>
                      <a:close/>
                      <a:moveTo>
                        <a:pt x="631" y="8223"/>
                      </a:moveTo>
                      <a:cubicBezTo>
                        <a:pt x="1576" y="8759"/>
                        <a:pt x="3120" y="8979"/>
                        <a:pt x="4222" y="8979"/>
                      </a:cubicBezTo>
                      <a:cubicBezTo>
                        <a:pt x="4474" y="9798"/>
                        <a:pt x="4947" y="10460"/>
                        <a:pt x="5609" y="10964"/>
                      </a:cubicBezTo>
                      <a:cubicBezTo>
                        <a:pt x="5199" y="11005"/>
                        <a:pt x="4802" y="11024"/>
                        <a:pt x="4424" y="11024"/>
                      </a:cubicBezTo>
                      <a:cubicBezTo>
                        <a:pt x="2216" y="11024"/>
                        <a:pt x="631" y="10391"/>
                        <a:pt x="631" y="9987"/>
                      </a:cubicBezTo>
                      <a:lnTo>
                        <a:pt x="631" y="8223"/>
                      </a:lnTo>
                      <a:close/>
                      <a:moveTo>
                        <a:pt x="7814" y="4852"/>
                      </a:moveTo>
                      <a:cubicBezTo>
                        <a:pt x="9515" y="4852"/>
                        <a:pt x="10933" y="6238"/>
                        <a:pt x="10933" y="7939"/>
                      </a:cubicBezTo>
                      <a:cubicBezTo>
                        <a:pt x="10964" y="9641"/>
                        <a:pt x="9547" y="11027"/>
                        <a:pt x="7814" y="11027"/>
                      </a:cubicBezTo>
                      <a:cubicBezTo>
                        <a:pt x="6113" y="11027"/>
                        <a:pt x="4726" y="9641"/>
                        <a:pt x="4726" y="7939"/>
                      </a:cubicBezTo>
                      <a:cubicBezTo>
                        <a:pt x="4726" y="6238"/>
                        <a:pt x="6113" y="4852"/>
                        <a:pt x="7814" y="4852"/>
                      </a:cubicBezTo>
                      <a:close/>
                      <a:moveTo>
                        <a:pt x="4411" y="0"/>
                      </a:moveTo>
                      <a:cubicBezTo>
                        <a:pt x="3277" y="0"/>
                        <a:pt x="2206" y="158"/>
                        <a:pt x="1418" y="410"/>
                      </a:cubicBezTo>
                      <a:cubicBezTo>
                        <a:pt x="253" y="819"/>
                        <a:pt x="1" y="1323"/>
                        <a:pt x="1" y="1733"/>
                      </a:cubicBezTo>
                      <a:lnTo>
                        <a:pt x="1" y="9987"/>
                      </a:lnTo>
                      <a:cubicBezTo>
                        <a:pt x="1" y="10334"/>
                        <a:pt x="253" y="10901"/>
                        <a:pt x="1418" y="11279"/>
                      </a:cubicBezTo>
                      <a:cubicBezTo>
                        <a:pt x="2269" y="11562"/>
                        <a:pt x="3309" y="11720"/>
                        <a:pt x="4411" y="11720"/>
                      </a:cubicBezTo>
                      <a:cubicBezTo>
                        <a:pt x="5199" y="11720"/>
                        <a:pt x="5955" y="11657"/>
                        <a:pt x="6617" y="11531"/>
                      </a:cubicBezTo>
                      <a:cubicBezTo>
                        <a:pt x="7026" y="11657"/>
                        <a:pt x="7404" y="11720"/>
                        <a:pt x="7845" y="11720"/>
                      </a:cubicBezTo>
                      <a:cubicBezTo>
                        <a:pt x="9925" y="11720"/>
                        <a:pt x="11658" y="10019"/>
                        <a:pt x="11658" y="7939"/>
                      </a:cubicBezTo>
                      <a:cubicBezTo>
                        <a:pt x="11626" y="6175"/>
                        <a:pt x="10397" y="4757"/>
                        <a:pt x="8822" y="4316"/>
                      </a:cubicBezTo>
                      <a:lnTo>
                        <a:pt x="8822" y="1733"/>
                      </a:lnTo>
                      <a:cubicBezTo>
                        <a:pt x="8822" y="1355"/>
                        <a:pt x="8602" y="819"/>
                        <a:pt x="7404" y="410"/>
                      </a:cubicBezTo>
                      <a:cubicBezTo>
                        <a:pt x="6585" y="158"/>
                        <a:pt x="5514" y="0"/>
                        <a:pt x="44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5" name="Google Shape;12551;p89">
                  <a:extLst>
                    <a:ext uri="{FF2B5EF4-FFF2-40B4-BE49-F238E27FC236}">
                      <a16:creationId xmlns:a16="http://schemas.microsoft.com/office/drawing/2014/main" id="{4BCA15B5-7D38-E691-3C74-B5EE94093389}"/>
                    </a:ext>
                  </a:extLst>
                </p:cNvPr>
                <p:cNvSpPr/>
                <p:nvPr/>
              </p:nvSpPr>
              <p:spPr>
                <a:xfrm>
                  <a:off x="-3707100" y="2937425"/>
                  <a:ext cx="103200" cy="67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2711" extrusionOk="0">
                      <a:moveTo>
                        <a:pt x="3785" y="1"/>
                      </a:moveTo>
                      <a:cubicBezTo>
                        <a:pt x="3695" y="1"/>
                        <a:pt x="3608" y="32"/>
                        <a:pt x="3561" y="95"/>
                      </a:cubicBezTo>
                      <a:lnTo>
                        <a:pt x="1733" y="1923"/>
                      </a:lnTo>
                      <a:lnTo>
                        <a:pt x="599" y="757"/>
                      </a:lnTo>
                      <a:cubicBezTo>
                        <a:pt x="536" y="710"/>
                        <a:pt x="450" y="686"/>
                        <a:pt x="363" y="686"/>
                      </a:cubicBezTo>
                      <a:cubicBezTo>
                        <a:pt x="276" y="686"/>
                        <a:pt x="190" y="710"/>
                        <a:pt x="127" y="757"/>
                      </a:cubicBezTo>
                      <a:cubicBezTo>
                        <a:pt x="1" y="883"/>
                        <a:pt x="1" y="1135"/>
                        <a:pt x="127" y="1229"/>
                      </a:cubicBezTo>
                      <a:lnTo>
                        <a:pt x="1513" y="2616"/>
                      </a:lnTo>
                      <a:cubicBezTo>
                        <a:pt x="1560" y="2679"/>
                        <a:pt x="1647" y="2710"/>
                        <a:pt x="1737" y="2710"/>
                      </a:cubicBezTo>
                      <a:cubicBezTo>
                        <a:pt x="1828" y="2710"/>
                        <a:pt x="1922" y="2679"/>
                        <a:pt x="1985" y="2616"/>
                      </a:cubicBezTo>
                      <a:lnTo>
                        <a:pt x="4033" y="568"/>
                      </a:lnTo>
                      <a:cubicBezTo>
                        <a:pt x="4128" y="442"/>
                        <a:pt x="4128" y="221"/>
                        <a:pt x="4033" y="95"/>
                      </a:cubicBezTo>
                      <a:cubicBezTo>
                        <a:pt x="3970" y="32"/>
                        <a:pt x="3876" y="1"/>
                        <a:pt x="37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5" name="Google Shape;12554;p89">
                <a:extLst>
                  <a:ext uri="{FF2B5EF4-FFF2-40B4-BE49-F238E27FC236}">
                    <a16:creationId xmlns:a16="http://schemas.microsoft.com/office/drawing/2014/main" id="{91ED65F1-DB79-C82F-5C13-D5EBA7C7D0C8}"/>
                  </a:ext>
                </a:extLst>
              </p:cNvPr>
              <p:cNvGrpSpPr/>
              <p:nvPr/>
            </p:nvGrpSpPr>
            <p:grpSpPr>
              <a:xfrm>
                <a:off x="11152667" y="3454376"/>
                <a:ext cx="641288" cy="642992"/>
                <a:chOff x="-2060175" y="2768875"/>
                <a:chExt cx="291450" cy="292225"/>
              </a:xfrm>
              <a:grpFill/>
            </p:grpSpPr>
            <p:sp>
              <p:nvSpPr>
                <p:cNvPr id="18022" name="Google Shape;12555;p89">
                  <a:extLst>
                    <a:ext uri="{FF2B5EF4-FFF2-40B4-BE49-F238E27FC236}">
                      <a16:creationId xmlns:a16="http://schemas.microsoft.com/office/drawing/2014/main" id="{FEE895C4-0BDA-A479-18C6-8CA91E3DAF2D}"/>
                    </a:ext>
                  </a:extLst>
                </p:cNvPr>
                <p:cNvSpPr/>
                <p:nvPr/>
              </p:nvSpPr>
              <p:spPr>
                <a:xfrm>
                  <a:off x="-2060175" y="2768875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cubicBezTo>
                        <a:pt x="10996" y="1198"/>
                        <a:pt x="10838" y="1355"/>
                        <a:pt x="10649" y="1355"/>
                      </a:cubicBezTo>
                      <a:lnTo>
                        <a:pt x="1040" y="1355"/>
                      </a:lnTo>
                      <a:cubicBezTo>
                        <a:pt x="851" y="1355"/>
                        <a:pt x="694" y="1198"/>
                        <a:pt x="694" y="1009"/>
                      </a:cubicBez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303" y="2049"/>
                      </a:moveTo>
                      <a:lnTo>
                        <a:pt x="10303" y="7908"/>
                      </a:lnTo>
                      <a:cubicBezTo>
                        <a:pt x="10334" y="8097"/>
                        <a:pt x="10177" y="8255"/>
                        <a:pt x="9988" y="8255"/>
                      </a:cubicBezTo>
                      <a:lnTo>
                        <a:pt x="1702" y="8255"/>
                      </a:lnTo>
                      <a:cubicBezTo>
                        <a:pt x="1513" y="8255"/>
                        <a:pt x="1355" y="8097"/>
                        <a:pt x="1355" y="7908"/>
                      </a:cubicBezTo>
                      <a:lnTo>
                        <a:pt x="1355" y="2049"/>
                      </a:lnTo>
                      <a:close/>
                      <a:moveTo>
                        <a:pt x="5797" y="10271"/>
                      </a:moveTo>
                      <a:cubicBezTo>
                        <a:pt x="5986" y="10271"/>
                        <a:pt x="6144" y="10429"/>
                        <a:pt x="6144" y="10618"/>
                      </a:cubicBezTo>
                      <a:cubicBezTo>
                        <a:pt x="6144" y="10807"/>
                        <a:pt x="5986" y="10964"/>
                        <a:pt x="5797" y="10964"/>
                      </a:cubicBezTo>
                      <a:cubicBezTo>
                        <a:pt x="5608" y="10964"/>
                        <a:pt x="5451" y="10807"/>
                        <a:pt x="5451" y="10618"/>
                      </a:cubicBezTo>
                      <a:cubicBezTo>
                        <a:pt x="5451" y="10429"/>
                        <a:pt x="5608" y="10271"/>
                        <a:pt x="5797" y="10271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cubicBezTo>
                        <a:pt x="1" y="1450"/>
                        <a:pt x="284" y="1828"/>
                        <a:pt x="694" y="1986"/>
                      </a:cubicBezTo>
                      <a:lnTo>
                        <a:pt x="694" y="7908"/>
                      </a:lnTo>
                      <a:cubicBezTo>
                        <a:pt x="694" y="8444"/>
                        <a:pt x="1166" y="8917"/>
                        <a:pt x="1702" y="8917"/>
                      </a:cubicBezTo>
                      <a:lnTo>
                        <a:pt x="5482" y="8917"/>
                      </a:lnTo>
                      <a:lnTo>
                        <a:pt x="5482" y="9673"/>
                      </a:lnTo>
                      <a:cubicBezTo>
                        <a:pt x="5104" y="9830"/>
                        <a:pt x="4821" y="10177"/>
                        <a:pt x="4821" y="10649"/>
                      </a:cubicBezTo>
                      <a:cubicBezTo>
                        <a:pt x="4821" y="11216"/>
                        <a:pt x="5293" y="11689"/>
                        <a:pt x="5829" y="11689"/>
                      </a:cubicBezTo>
                      <a:cubicBezTo>
                        <a:pt x="6396" y="11689"/>
                        <a:pt x="6869" y="11216"/>
                        <a:pt x="6869" y="10649"/>
                      </a:cubicBezTo>
                      <a:cubicBezTo>
                        <a:pt x="6869" y="10240"/>
                        <a:pt x="6585" y="9830"/>
                        <a:pt x="6207" y="9673"/>
                      </a:cubicBezTo>
                      <a:lnTo>
                        <a:pt x="6207" y="8917"/>
                      </a:lnTo>
                      <a:lnTo>
                        <a:pt x="10019" y="8917"/>
                      </a:lnTo>
                      <a:cubicBezTo>
                        <a:pt x="10555" y="8917"/>
                        <a:pt x="11027" y="8444"/>
                        <a:pt x="11027" y="7908"/>
                      </a:cubicBezTo>
                      <a:lnTo>
                        <a:pt x="11027" y="1986"/>
                      </a:lnTo>
                      <a:cubicBezTo>
                        <a:pt x="11405" y="1828"/>
                        <a:pt x="11657" y="1450"/>
                        <a:pt x="11657" y="1009"/>
                      </a:cubicBezTo>
                      <a:cubicBezTo>
                        <a:pt x="11657" y="473"/>
                        <a:pt x="11185" y="1"/>
                        <a:pt x="106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3" name="Google Shape;12556;p89">
                  <a:extLst>
                    <a:ext uri="{FF2B5EF4-FFF2-40B4-BE49-F238E27FC236}">
                      <a16:creationId xmlns:a16="http://schemas.microsoft.com/office/drawing/2014/main" id="{ED642E8A-B009-EA15-067A-338517CBF719}"/>
                    </a:ext>
                  </a:extLst>
                </p:cNvPr>
                <p:cNvSpPr/>
                <p:nvPr/>
              </p:nvSpPr>
              <p:spPr>
                <a:xfrm>
                  <a:off x="-2008975" y="2855525"/>
                  <a:ext cx="189050" cy="8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3380" extrusionOk="0">
                      <a:moveTo>
                        <a:pt x="6553" y="0"/>
                      </a:moveTo>
                      <a:cubicBezTo>
                        <a:pt x="6144" y="0"/>
                        <a:pt x="6081" y="504"/>
                        <a:pt x="6427" y="662"/>
                      </a:cubicBezTo>
                      <a:lnTo>
                        <a:pt x="4474" y="2584"/>
                      </a:lnTo>
                      <a:lnTo>
                        <a:pt x="2647" y="788"/>
                      </a:lnTo>
                      <a:cubicBezTo>
                        <a:pt x="2584" y="725"/>
                        <a:pt x="2497" y="693"/>
                        <a:pt x="2410" y="693"/>
                      </a:cubicBezTo>
                      <a:cubicBezTo>
                        <a:pt x="2324" y="693"/>
                        <a:pt x="2237" y="725"/>
                        <a:pt x="2174" y="788"/>
                      </a:cubicBezTo>
                      <a:lnTo>
                        <a:pt x="126" y="2836"/>
                      </a:lnTo>
                      <a:cubicBezTo>
                        <a:pt x="0" y="2930"/>
                        <a:pt x="0" y="3182"/>
                        <a:pt x="126" y="3308"/>
                      </a:cubicBezTo>
                      <a:cubicBezTo>
                        <a:pt x="189" y="3356"/>
                        <a:pt x="276" y="3379"/>
                        <a:pt x="363" y="3379"/>
                      </a:cubicBezTo>
                      <a:cubicBezTo>
                        <a:pt x="449" y="3379"/>
                        <a:pt x="536" y="3356"/>
                        <a:pt x="599" y="3308"/>
                      </a:cubicBezTo>
                      <a:lnTo>
                        <a:pt x="2426" y="1481"/>
                      </a:lnTo>
                      <a:lnTo>
                        <a:pt x="4222" y="3308"/>
                      </a:lnTo>
                      <a:cubicBezTo>
                        <a:pt x="4285" y="3356"/>
                        <a:pt x="4372" y="3379"/>
                        <a:pt x="4458" y="3379"/>
                      </a:cubicBezTo>
                      <a:cubicBezTo>
                        <a:pt x="4545" y="3379"/>
                        <a:pt x="4632" y="3356"/>
                        <a:pt x="4695" y="3308"/>
                      </a:cubicBezTo>
                      <a:lnTo>
                        <a:pt x="6900" y="1134"/>
                      </a:lnTo>
                      <a:cubicBezTo>
                        <a:pt x="6931" y="1260"/>
                        <a:pt x="7057" y="1355"/>
                        <a:pt x="7215" y="1355"/>
                      </a:cubicBezTo>
                      <a:cubicBezTo>
                        <a:pt x="7404" y="1355"/>
                        <a:pt x="7562" y="1197"/>
                        <a:pt x="7562" y="1008"/>
                      </a:cubicBezTo>
                      <a:lnTo>
                        <a:pt x="7562" y="347"/>
                      </a:lnTo>
                      <a:cubicBezTo>
                        <a:pt x="7562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016" name="Google Shape;12566;p89">
                <a:extLst>
                  <a:ext uri="{FF2B5EF4-FFF2-40B4-BE49-F238E27FC236}">
                    <a16:creationId xmlns:a16="http://schemas.microsoft.com/office/drawing/2014/main" id="{ADB5BE7C-71C7-CEAD-74BE-A216916C6B80}"/>
                  </a:ext>
                </a:extLst>
              </p:cNvPr>
              <p:cNvSpPr/>
              <p:nvPr/>
            </p:nvSpPr>
            <p:spPr>
              <a:xfrm>
                <a:off x="3729407" y="3454999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797" y="2111"/>
                    </a:moveTo>
                    <a:cubicBezTo>
                      <a:pt x="6175" y="2111"/>
                      <a:pt x="6459" y="2426"/>
                      <a:pt x="6459" y="2773"/>
                    </a:cubicBezTo>
                    <a:cubicBezTo>
                      <a:pt x="6459" y="3151"/>
                      <a:pt x="6175" y="3466"/>
                      <a:pt x="5797" y="3466"/>
                    </a:cubicBezTo>
                    <a:cubicBezTo>
                      <a:pt x="5388" y="3466"/>
                      <a:pt x="5104" y="3151"/>
                      <a:pt x="5104" y="2773"/>
                    </a:cubicBezTo>
                    <a:cubicBezTo>
                      <a:pt x="5104" y="2426"/>
                      <a:pt x="5419" y="2111"/>
                      <a:pt x="5797" y="2111"/>
                    </a:cubicBezTo>
                    <a:close/>
                    <a:moveTo>
                      <a:pt x="6112" y="4159"/>
                    </a:moveTo>
                    <a:cubicBezTo>
                      <a:pt x="6648" y="4159"/>
                      <a:pt x="7120" y="4631"/>
                      <a:pt x="7120" y="5198"/>
                    </a:cubicBezTo>
                    <a:lnTo>
                      <a:pt x="7120" y="5545"/>
                    </a:lnTo>
                    <a:lnTo>
                      <a:pt x="4379" y="5545"/>
                    </a:lnTo>
                    <a:lnTo>
                      <a:pt x="4379" y="5198"/>
                    </a:lnTo>
                    <a:cubicBezTo>
                      <a:pt x="4411" y="4600"/>
                      <a:pt x="4884" y="4159"/>
                      <a:pt x="5419" y="4159"/>
                    </a:cubicBezTo>
                    <a:close/>
                    <a:moveTo>
                      <a:pt x="10586" y="662"/>
                    </a:moveTo>
                    <a:cubicBezTo>
                      <a:pt x="10775" y="662"/>
                      <a:pt x="10932" y="819"/>
                      <a:pt x="10932" y="1008"/>
                    </a:cubicBezTo>
                    <a:lnTo>
                      <a:pt x="10932" y="5860"/>
                    </a:lnTo>
                    <a:lnTo>
                      <a:pt x="10996" y="5860"/>
                    </a:lnTo>
                    <a:cubicBezTo>
                      <a:pt x="10996" y="6049"/>
                      <a:pt x="10838" y="6207"/>
                      <a:pt x="10617" y="6207"/>
                    </a:cubicBezTo>
                    <a:lnTo>
                      <a:pt x="9483" y="6207"/>
                    </a:lnTo>
                    <a:cubicBezTo>
                      <a:pt x="9326" y="5829"/>
                      <a:pt x="8979" y="5545"/>
                      <a:pt x="8507" y="5545"/>
                    </a:cubicBezTo>
                    <a:lnTo>
                      <a:pt x="7845" y="5545"/>
                    </a:lnTo>
                    <a:lnTo>
                      <a:pt x="7845" y="5198"/>
                    </a:lnTo>
                    <a:cubicBezTo>
                      <a:pt x="7845" y="4505"/>
                      <a:pt x="7435" y="3938"/>
                      <a:pt x="6837" y="3655"/>
                    </a:cubicBezTo>
                    <a:cubicBezTo>
                      <a:pt x="7057" y="3403"/>
                      <a:pt x="7152" y="3151"/>
                      <a:pt x="7152" y="2773"/>
                    </a:cubicBezTo>
                    <a:cubicBezTo>
                      <a:pt x="7152" y="2048"/>
                      <a:pt x="6522" y="1418"/>
                      <a:pt x="5797" y="1418"/>
                    </a:cubicBezTo>
                    <a:cubicBezTo>
                      <a:pt x="5041" y="1418"/>
                      <a:pt x="4411" y="2048"/>
                      <a:pt x="4411" y="2773"/>
                    </a:cubicBezTo>
                    <a:cubicBezTo>
                      <a:pt x="4411" y="3088"/>
                      <a:pt x="4537" y="3403"/>
                      <a:pt x="4726" y="3655"/>
                    </a:cubicBezTo>
                    <a:cubicBezTo>
                      <a:pt x="4127" y="3938"/>
                      <a:pt x="3749" y="4505"/>
                      <a:pt x="3749" y="5198"/>
                    </a:cubicBezTo>
                    <a:lnTo>
                      <a:pt x="3749" y="5545"/>
                    </a:lnTo>
                    <a:lnTo>
                      <a:pt x="3056" y="5545"/>
                    </a:lnTo>
                    <a:cubicBezTo>
                      <a:pt x="2647" y="5545"/>
                      <a:pt x="2237" y="5829"/>
                      <a:pt x="2080" y="6207"/>
                    </a:cubicBezTo>
                    <a:lnTo>
                      <a:pt x="977" y="6207"/>
                    </a:lnTo>
                    <a:cubicBezTo>
                      <a:pt x="788" y="6207"/>
                      <a:pt x="630" y="6049"/>
                      <a:pt x="630" y="5860"/>
                    </a:cubicBezTo>
                    <a:lnTo>
                      <a:pt x="630" y="1008"/>
                    </a:lnTo>
                    <a:cubicBezTo>
                      <a:pt x="630" y="819"/>
                      <a:pt x="788" y="662"/>
                      <a:pt x="977" y="662"/>
                    </a:cubicBezTo>
                    <a:close/>
                    <a:moveTo>
                      <a:pt x="8538" y="6175"/>
                    </a:moveTo>
                    <a:cubicBezTo>
                      <a:pt x="8759" y="6175"/>
                      <a:pt x="8916" y="6333"/>
                      <a:pt x="8916" y="6522"/>
                    </a:cubicBezTo>
                    <a:cubicBezTo>
                      <a:pt x="8853" y="6711"/>
                      <a:pt x="8696" y="6868"/>
                      <a:pt x="8538" y="6868"/>
                    </a:cubicBezTo>
                    <a:lnTo>
                      <a:pt x="3088" y="6868"/>
                    </a:lnTo>
                    <a:cubicBezTo>
                      <a:pt x="2867" y="6868"/>
                      <a:pt x="2710" y="6711"/>
                      <a:pt x="2710" y="6522"/>
                    </a:cubicBezTo>
                    <a:cubicBezTo>
                      <a:pt x="2710" y="6333"/>
                      <a:pt x="2867" y="6175"/>
                      <a:pt x="3088" y="6175"/>
                    </a:cubicBezTo>
                    <a:close/>
                    <a:moveTo>
                      <a:pt x="8160" y="7593"/>
                    </a:moveTo>
                    <a:lnTo>
                      <a:pt x="7561" y="11027"/>
                    </a:lnTo>
                    <a:lnTo>
                      <a:pt x="4033" y="11027"/>
                    </a:lnTo>
                    <a:lnTo>
                      <a:pt x="3466" y="7593"/>
                    </a:lnTo>
                    <a:close/>
                    <a:moveTo>
                      <a:pt x="1008" y="0"/>
                    </a:moveTo>
                    <a:cubicBezTo>
                      <a:pt x="473" y="0"/>
                      <a:pt x="0" y="473"/>
                      <a:pt x="0" y="1008"/>
                    </a:cubicBezTo>
                    <a:lnTo>
                      <a:pt x="0" y="5860"/>
                    </a:lnTo>
                    <a:cubicBezTo>
                      <a:pt x="0" y="6396"/>
                      <a:pt x="473" y="6868"/>
                      <a:pt x="1008" y="6868"/>
                    </a:cubicBezTo>
                    <a:lnTo>
                      <a:pt x="2111" y="6868"/>
                    </a:lnTo>
                    <a:cubicBezTo>
                      <a:pt x="2237" y="7183"/>
                      <a:pt x="2489" y="7435"/>
                      <a:pt x="2804" y="7498"/>
                    </a:cubicBezTo>
                    <a:lnTo>
                      <a:pt x="3434" y="11373"/>
                    </a:lnTo>
                    <a:cubicBezTo>
                      <a:pt x="3466" y="11531"/>
                      <a:pt x="3592" y="11657"/>
                      <a:pt x="3781" y="11657"/>
                    </a:cubicBezTo>
                    <a:lnTo>
                      <a:pt x="7877" y="11657"/>
                    </a:lnTo>
                    <a:cubicBezTo>
                      <a:pt x="8034" y="11657"/>
                      <a:pt x="8192" y="11531"/>
                      <a:pt x="8223" y="11373"/>
                    </a:cubicBezTo>
                    <a:lnTo>
                      <a:pt x="8853" y="7498"/>
                    </a:lnTo>
                    <a:cubicBezTo>
                      <a:pt x="9168" y="7435"/>
                      <a:pt x="9420" y="7183"/>
                      <a:pt x="9546" y="6868"/>
                    </a:cubicBezTo>
                    <a:lnTo>
                      <a:pt x="10680" y="6868"/>
                    </a:lnTo>
                    <a:cubicBezTo>
                      <a:pt x="11216" y="6868"/>
                      <a:pt x="11689" y="6396"/>
                      <a:pt x="11689" y="5860"/>
                    </a:cubicBezTo>
                    <a:lnTo>
                      <a:pt x="11689" y="1008"/>
                    </a:lnTo>
                    <a:cubicBezTo>
                      <a:pt x="11657" y="473"/>
                      <a:pt x="11185" y="0"/>
                      <a:pt x="106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017" name="Google Shape;12580;p89">
                <a:extLst>
                  <a:ext uri="{FF2B5EF4-FFF2-40B4-BE49-F238E27FC236}">
                    <a16:creationId xmlns:a16="http://schemas.microsoft.com/office/drawing/2014/main" id="{E237E88E-10C2-C5C1-F910-EEAC28D2EA77}"/>
                  </a:ext>
                </a:extLst>
              </p:cNvPr>
              <p:cNvGrpSpPr/>
              <p:nvPr/>
            </p:nvGrpSpPr>
            <p:grpSpPr>
              <a:xfrm>
                <a:off x="7973122" y="3454376"/>
                <a:ext cx="414267" cy="642992"/>
                <a:chOff x="-3443250" y="2765725"/>
                <a:chExt cx="188275" cy="292225"/>
              </a:xfrm>
              <a:grpFill/>
            </p:grpSpPr>
            <p:sp>
              <p:nvSpPr>
                <p:cNvPr id="18018" name="Google Shape;12581;p89">
                  <a:extLst>
                    <a:ext uri="{FF2B5EF4-FFF2-40B4-BE49-F238E27FC236}">
                      <a16:creationId xmlns:a16="http://schemas.microsoft.com/office/drawing/2014/main" id="{FFBA6400-A6DD-E966-C7A1-70CE2B4AA8C7}"/>
                    </a:ext>
                  </a:extLst>
                </p:cNvPr>
                <p:cNvSpPr/>
                <p:nvPr/>
              </p:nvSpPr>
              <p:spPr>
                <a:xfrm>
                  <a:off x="-3443250" y="2765725"/>
                  <a:ext cx="1882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1" h="11689" extrusionOk="0">
                      <a:moveTo>
                        <a:pt x="6491" y="662"/>
                      </a:moveTo>
                      <a:cubicBezTo>
                        <a:pt x="6711" y="662"/>
                        <a:pt x="6869" y="820"/>
                        <a:pt x="6869" y="1009"/>
                      </a:cubicBezTo>
                      <a:lnTo>
                        <a:pt x="6869" y="7908"/>
                      </a:lnTo>
                      <a:cubicBezTo>
                        <a:pt x="6869" y="8097"/>
                        <a:pt x="6711" y="8255"/>
                        <a:pt x="6491" y="8255"/>
                      </a:cubicBezTo>
                      <a:lnTo>
                        <a:pt x="1040" y="8255"/>
                      </a:lnTo>
                      <a:cubicBezTo>
                        <a:pt x="851" y="8255"/>
                        <a:pt x="694" y="8097"/>
                        <a:pt x="694" y="7908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4821" y="8948"/>
                      </a:moveTo>
                      <a:lnTo>
                        <a:pt x="4821" y="10996"/>
                      </a:lnTo>
                      <a:lnTo>
                        <a:pt x="2773" y="10996"/>
                      </a:lnTo>
                      <a:lnTo>
                        <a:pt x="2773" y="8948"/>
                      </a:ln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lnTo>
                        <a:pt x="1" y="7908"/>
                      </a:lnTo>
                      <a:cubicBezTo>
                        <a:pt x="1" y="8475"/>
                        <a:pt x="473" y="8917"/>
                        <a:pt x="1040" y="8917"/>
                      </a:cubicBezTo>
                      <a:lnTo>
                        <a:pt x="2049" y="8917"/>
                      </a:lnTo>
                      <a:lnTo>
                        <a:pt x="2049" y="10964"/>
                      </a:lnTo>
                      <a:lnTo>
                        <a:pt x="1040" y="10964"/>
                      </a:lnTo>
                      <a:cubicBezTo>
                        <a:pt x="851" y="10964"/>
                        <a:pt x="694" y="11122"/>
                        <a:pt x="694" y="11342"/>
                      </a:cubicBezTo>
                      <a:cubicBezTo>
                        <a:pt x="694" y="11531"/>
                        <a:pt x="851" y="11689"/>
                        <a:pt x="1040" y="11689"/>
                      </a:cubicBezTo>
                      <a:lnTo>
                        <a:pt x="6491" y="11689"/>
                      </a:lnTo>
                      <a:cubicBezTo>
                        <a:pt x="6711" y="11689"/>
                        <a:pt x="6869" y="11531"/>
                        <a:pt x="6869" y="11342"/>
                      </a:cubicBezTo>
                      <a:cubicBezTo>
                        <a:pt x="6869" y="11122"/>
                        <a:pt x="6711" y="10964"/>
                        <a:pt x="6491" y="10964"/>
                      </a:cubicBezTo>
                      <a:lnTo>
                        <a:pt x="5483" y="10964"/>
                      </a:lnTo>
                      <a:lnTo>
                        <a:pt x="5483" y="8917"/>
                      </a:lnTo>
                      <a:lnTo>
                        <a:pt x="6491" y="8917"/>
                      </a:lnTo>
                      <a:cubicBezTo>
                        <a:pt x="7058" y="8917"/>
                        <a:pt x="7531" y="8475"/>
                        <a:pt x="7531" y="7908"/>
                      </a:cubicBezTo>
                      <a:lnTo>
                        <a:pt x="7531" y="1009"/>
                      </a:lnTo>
                      <a:cubicBezTo>
                        <a:pt x="7531" y="442"/>
                        <a:pt x="7089" y="1"/>
                        <a:pt x="64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19" name="Google Shape;12582;p89">
                  <a:extLst>
                    <a:ext uri="{FF2B5EF4-FFF2-40B4-BE49-F238E27FC236}">
                      <a16:creationId xmlns:a16="http://schemas.microsoft.com/office/drawing/2014/main" id="{7F6E0AEA-DDC7-1B87-0D26-266E64857D46}"/>
                    </a:ext>
                  </a:extLst>
                </p:cNvPr>
                <p:cNvSpPr/>
                <p:nvPr/>
              </p:nvSpPr>
              <p:spPr>
                <a:xfrm>
                  <a:off x="-3411725" y="2799375"/>
                  <a:ext cx="124450" cy="8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8" h="3444" extrusionOk="0">
                      <a:moveTo>
                        <a:pt x="1859" y="1144"/>
                      </a:moveTo>
                      <a:lnTo>
                        <a:pt x="2678" y="2750"/>
                      </a:lnTo>
                      <a:lnTo>
                        <a:pt x="1040" y="2750"/>
                      </a:lnTo>
                      <a:lnTo>
                        <a:pt x="1859" y="1144"/>
                      </a:lnTo>
                      <a:close/>
                      <a:moveTo>
                        <a:pt x="3151" y="1049"/>
                      </a:moveTo>
                      <a:lnTo>
                        <a:pt x="4033" y="2782"/>
                      </a:lnTo>
                      <a:lnTo>
                        <a:pt x="3403" y="2782"/>
                      </a:lnTo>
                      <a:lnTo>
                        <a:pt x="3403" y="2750"/>
                      </a:lnTo>
                      <a:lnTo>
                        <a:pt x="2804" y="1553"/>
                      </a:lnTo>
                      <a:lnTo>
                        <a:pt x="3151" y="1049"/>
                      </a:lnTo>
                      <a:close/>
                      <a:moveTo>
                        <a:pt x="3213" y="1"/>
                      </a:moveTo>
                      <a:cubicBezTo>
                        <a:pt x="3110" y="1"/>
                        <a:pt x="3003" y="48"/>
                        <a:pt x="2930" y="135"/>
                      </a:cubicBezTo>
                      <a:lnTo>
                        <a:pt x="2457" y="829"/>
                      </a:lnTo>
                      <a:lnTo>
                        <a:pt x="2142" y="198"/>
                      </a:lnTo>
                      <a:cubicBezTo>
                        <a:pt x="2079" y="72"/>
                        <a:pt x="1961" y="9"/>
                        <a:pt x="1839" y="9"/>
                      </a:cubicBezTo>
                      <a:cubicBezTo>
                        <a:pt x="1717" y="9"/>
                        <a:pt x="1591" y="72"/>
                        <a:pt x="1512" y="198"/>
                      </a:cubicBezTo>
                      <a:lnTo>
                        <a:pt x="126" y="2939"/>
                      </a:lnTo>
                      <a:cubicBezTo>
                        <a:pt x="0" y="3191"/>
                        <a:pt x="158" y="3443"/>
                        <a:pt x="441" y="3443"/>
                      </a:cubicBezTo>
                      <a:lnTo>
                        <a:pt x="4537" y="3443"/>
                      </a:lnTo>
                      <a:cubicBezTo>
                        <a:pt x="4757" y="3443"/>
                        <a:pt x="4978" y="3191"/>
                        <a:pt x="4852" y="2939"/>
                      </a:cubicBezTo>
                      <a:lnTo>
                        <a:pt x="3497" y="198"/>
                      </a:lnTo>
                      <a:cubicBezTo>
                        <a:pt x="3446" y="63"/>
                        <a:pt x="3332" y="1"/>
                        <a:pt x="32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0" name="Google Shape;12583;p89">
                  <a:extLst>
                    <a:ext uri="{FF2B5EF4-FFF2-40B4-BE49-F238E27FC236}">
                      <a16:creationId xmlns:a16="http://schemas.microsoft.com/office/drawing/2014/main" id="{13F50F80-E548-EC15-FE52-1FA4CAA0B01B}"/>
                    </a:ext>
                  </a:extLst>
                </p:cNvPr>
                <p:cNvSpPr/>
                <p:nvPr/>
              </p:nvSpPr>
              <p:spPr>
                <a:xfrm>
                  <a:off x="-3392825" y="290357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1" name="Google Shape;12584;p89">
                  <a:extLst>
                    <a:ext uri="{FF2B5EF4-FFF2-40B4-BE49-F238E27FC236}">
                      <a16:creationId xmlns:a16="http://schemas.microsoft.com/office/drawing/2014/main" id="{5B48A40C-A1C0-572C-B7DF-8505611F765B}"/>
                    </a:ext>
                  </a:extLst>
                </p:cNvPr>
                <p:cNvSpPr/>
                <p:nvPr/>
              </p:nvSpPr>
              <p:spPr>
                <a:xfrm>
                  <a:off x="-3392825" y="293822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0A99978-D673-3A96-50A8-C251DC983E50}"/>
                </a:ext>
              </a:extLst>
            </p:cNvPr>
            <p:cNvGrpSpPr/>
            <p:nvPr/>
          </p:nvGrpSpPr>
          <p:grpSpPr>
            <a:xfrm>
              <a:off x="397192" y="1548962"/>
              <a:ext cx="11397616" cy="650754"/>
              <a:chOff x="397192" y="1883391"/>
              <a:chExt cx="11397616" cy="650754"/>
            </a:xfrm>
            <a:grpFill/>
          </p:grpSpPr>
          <p:sp>
            <p:nvSpPr>
              <p:cNvPr id="17962" name="Google Shape;12422;p89">
                <a:extLst>
                  <a:ext uri="{FF2B5EF4-FFF2-40B4-BE49-F238E27FC236}">
                    <a16:creationId xmlns:a16="http://schemas.microsoft.com/office/drawing/2014/main" id="{9636D8FA-1C7F-6C07-01DF-D25295DD78FF}"/>
                  </a:ext>
                </a:extLst>
              </p:cNvPr>
              <p:cNvSpPr/>
              <p:nvPr/>
            </p:nvSpPr>
            <p:spPr>
              <a:xfrm>
                <a:off x="397192" y="1884273"/>
                <a:ext cx="660320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2004" h="11713" extrusionOk="0">
                    <a:moveTo>
                      <a:pt x="8633" y="2088"/>
                    </a:moveTo>
                    <a:cubicBezTo>
                      <a:pt x="8900" y="2088"/>
                      <a:pt x="9168" y="2182"/>
                      <a:pt x="9357" y="2371"/>
                    </a:cubicBezTo>
                    <a:cubicBezTo>
                      <a:pt x="9767" y="2781"/>
                      <a:pt x="9767" y="3442"/>
                      <a:pt x="9357" y="3820"/>
                    </a:cubicBezTo>
                    <a:lnTo>
                      <a:pt x="8128" y="5018"/>
                    </a:lnTo>
                    <a:cubicBezTo>
                      <a:pt x="7939" y="4702"/>
                      <a:pt x="7750" y="4419"/>
                      <a:pt x="7498" y="4135"/>
                    </a:cubicBezTo>
                    <a:cubicBezTo>
                      <a:pt x="7278" y="3915"/>
                      <a:pt x="6994" y="3726"/>
                      <a:pt x="6679" y="3568"/>
                    </a:cubicBezTo>
                    <a:lnTo>
                      <a:pt x="7908" y="2371"/>
                    </a:lnTo>
                    <a:cubicBezTo>
                      <a:pt x="8097" y="2182"/>
                      <a:pt x="8365" y="2088"/>
                      <a:pt x="8633" y="2088"/>
                    </a:cubicBezTo>
                    <a:close/>
                    <a:moveTo>
                      <a:pt x="5230" y="5333"/>
                    </a:moveTo>
                    <a:cubicBezTo>
                      <a:pt x="5514" y="5333"/>
                      <a:pt x="5829" y="5396"/>
                      <a:pt x="6018" y="5648"/>
                    </a:cubicBezTo>
                    <a:cubicBezTo>
                      <a:pt x="6207" y="5837"/>
                      <a:pt x="6333" y="6120"/>
                      <a:pt x="6333" y="6435"/>
                    </a:cubicBezTo>
                    <a:cubicBezTo>
                      <a:pt x="6049" y="6435"/>
                      <a:pt x="5766" y="6309"/>
                      <a:pt x="5545" y="6120"/>
                    </a:cubicBezTo>
                    <a:cubicBezTo>
                      <a:pt x="5356" y="5931"/>
                      <a:pt x="5230" y="5648"/>
                      <a:pt x="5230" y="5333"/>
                    </a:cubicBezTo>
                    <a:close/>
                    <a:moveTo>
                      <a:pt x="8617" y="717"/>
                    </a:moveTo>
                    <a:cubicBezTo>
                      <a:pt x="9223" y="717"/>
                      <a:pt x="9830" y="953"/>
                      <a:pt x="10302" y="1426"/>
                    </a:cubicBezTo>
                    <a:cubicBezTo>
                      <a:pt x="11247" y="2340"/>
                      <a:pt x="11247" y="3883"/>
                      <a:pt x="10302" y="4828"/>
                    </a:cubicBezTo>
                    <a:lnTo>
                      <a:pt x="8381" y="6719"/>
                    </a:lnTo>
                    <a:cubicBezTo>
                      <a:pt x="8412" y="6404"/>
                      <a:pt x="8412" y="6089"/>
                      <a:pt x="8349" y="5774"/>
                    </a:cubicBezTo>
                    <a:lnTo>
                      <a:pt x="9798" y="4356"/>
                    </a:lnTo>
                    <a:cubicBezTo>
                      <a:pt x="10460" y="3663"/>
                      <a:pt x="10460" y="2560"/>
                      <a:pt x="9798" y="1930"/>
                    </a:cubicBezTo>
                    <a:cubicBezTo>
                      <a:pt x="9467" y="1599"/>
                      <a:pt x="9034" y="1434"/>
                      <a:pt x="8601" y="1434"/>
                    </a:cubicBezTo>
                    <a:cubicBezTo>
                      <a:pt x="8168" y="1434"/>
                      <a:pt x="7735" y="1599"/>
                      <a:pt x="7404" y="1930"/>
                    </a:cubicBezTo>
                    <a:cubicBezTo>
                      <a:pt x="7309" y="2025"/>
                      <a:pt x="5356" y="3946"/>
                      <a:pt x="5073" y="4230"/>
                    </a:cubicBezTo>
                    <a:cubicBezTo>
                      <a:pt x="4411" y="4892"/>
                      <a:pt x="4411" y="5963"/>
                      <a:pt x="5073" y="6624"/>
                    </a:cubicBezTo>
                    <a:cubicBezTo>
                      <a:pt x="5356" y="6908"/>
                      <a:pt x="5671" y="7065"/>
                      <a:pt x="6049" y="7097"/>
                    </a:cubicBezTo>
                    <a:lnTo>
                      <a:pt x="5514" y="7664"/>
                    </a:lnTo>
                    <a:cubicBezTo>
                      <a:pt x="5167" y="7538"/>
                      <a:pt x="4883" y="7349"/>
                      <a:pt x="4600" y="7097"/>
                    </a:cubicBezTo>
                    <a:cubicBezTo>
                      <a:pt x="3655" y="6152"/>
                      <a:pt x="3655" y="4671"/>
                      <a:pt x="4600" y="3726"/>
                    </a:cubicBezTo>
                    <a:lnTo>
                      <a:pt x="6931" y="1426"/>
                    </a:lnTo>
                    <a:cubicBezTo>
                      <a:pt x="7404" y="953"/>
                      <a:pt x="8010" y="717"/>
                      <a:pt x="8617" y="717"/>
                    </a:cubicBezTo>
                    <a:close/>
                    <a:moveTo>
                      <a:pt x="3497" y="6719"/>
                    </a:moveTo>
                    <a:cubicBezTo>
                      <a:pt x="3655" y="7034"/>
                      <a:pt x="3844" y="7286"/>
                      <a:pt x="4127" y="7569"/>
                    </a:cubicBezTo>
                    <a:cubicBezTo>
                      <a:pt x="4348" y="7821"/>
                      <a:pt x="4663" y="8042"/>
                      <a:pt x="4978" y="8168"/>
                    </a:cubicBezTo>
                    <a:lnTo>
                      <a:pt x="3812" y="9334"/>
                    </a:lnTo>
                    <a:cubicBezTo>
                      <a:pt x="3608" y="9538"/>
                      <a:pt x="3340" y="9641"/>
                      <a:pt x="3076" y="9641"/>
                    </a:cubicBezTo>
                    <a:cubicBezTo>
                      <a:pt x="2812" y="9641"/>
                      <a:pt x="2552" y="9538"/>
                      <a:pt x="2363" y="9334"/>
                    </a:cubicBezTo>
                    <a:cubicBezTo>
                      <a:pt x="1954" y="8956"/>
                      <a:pt x="1954" y="8294"/>
                      <a:pt x="2363" y="7884"/>
                    </a:cubicBezTo>
                    <a:lnTo>
                      <a:pt x="3497" y="6719"/>
                    </a:lnTo>
                    <a:close/>
                    <a:moveTo>
                      <a:pt x="6112" y="4135"/>
                    </a:moveTo>
                    <a:cubicBezTo>
                      <a:pt x="6396" y="4261"/>
                      <a:pt x="6742" y="4450"/>
                      <a:pt x="6963" y="4702"/>
                    </a:cubicBezTo>
                    <a:cubicBezTo>
                      <a:pt x="7908" y="5648"/>
                      <a:pt x="7908" y="7128"/>
                      <a:pt x="6963" y="8073"/>
                    </a:cubicBezTo>
                    <a:lnTo>
                      <a:pt x="4757" y="10342"/>
                    </a:lnTo>
                    <a:cubicBezTo>
                      <a:pt x="4285" y="10814"/>
                      <a:pt x="3671" y="11051"/>
                      <a:pt x="3056" y="11051"/>
                    </a:cubicBezTo>
                    <a:cubicBezTo>
                      <a:pt x="2442" y="11051"/>
                      <a:pt x="1828" y="10814"/>
                      <a:pt x="1355" y="10342"/>
                    </a:cubicBezTo>
                    <a:cubicBezTo>
                      <a:pt x="945" y="9901"/>
                      <a:pt x="662" y="9271"/>
                      <a:pt x="662" y="8641"/>
                    </a:cubicBezTo>
                    <a:cubicBezTo>
                      <a:pt x="662" y="8010"/>
                      <a:pt x="882" y="7380"/>
                      <a:pt x="1355" y="6939"/>
                    </a:cubicBezTo>
                    <a:lnTo>
                      <a:pt x="3214" y="5081"/>
                    </a:lnTo>
                    <a:lnTo>
                      <a:pt x="3214" y="5081"/>
                    </a:lnTo>
                    <a:cubicBezTo>
                      <a:pt x="3182" y="5396"/>
                      <a:pt x="3214" y="5679"/>
                      <a:pt x="3245" y="5994"/>
                    </a:cubicBezTo>
                    <a:lnTo>
                      <a:pt x="1828" y="7443"/>
                    </a:lnTo>
                    <a:cubicBezTo>
                      <a:pt x="1166" y="8105"/>
                      <a:pt x="1166" y="9176"/>
                      <a:pt x="1828" y="9838"/>
                    </a:cubicBezTo>
                    <a:cubicBezTo>
                      <a:pt x="2174" y="10184"/>
                      <a:pt x="2623" y="10358"/>
                      <a:pt x="3064" y="10358"/>
                    </a:cubicBezTo>
                    <a:cubicBezTo>
                      <a:pt x="3505" y="10358"/>
                      <a:pt x="3938" y="10184"/>
                      <a:pt x="4253" y="9838"/>
                    </a:cubicBezTo>
                    <a:lnTo>
                      <a:pt x="6490" y="7569"/>
                    </a:lnTo>
                    <a:cubicBezTo>
                      <a:pt x="7152" y="6908"/>
                      <a:pt x="7152" y="5837"/>
                      <a:pt x="6490" y="5175"/>
                    </a:cubicBezTo>
                    <a:cubicBezTo>
                      <a:pt x="6207" y="4892"/>
                      <a:pt x="5892" y="4734"/>
                      <a:pt x="5514" y="4702"/>
                    </a:cubicBezTo>
                    <a:lnTo>
                      <a:pt x="6112" y="4135"/>
                    </a:lnTo>
                    <a:close/>
                    <a:moveTo>
                      <a:pt x="8585" y="0"/>
                    </a:moveTo>
                    <a:cubicBezTo>
                      <a:pt x="7798" y="0"/>
                      <a:pt x="7010" y="308"/>
                      <a:pt x="6396" y="922"/>
                    </a:cubicBezTo>
                    <a:lnTo>
                      <a:pt x="4096" y="3190"/>
                    </a:lnTo>
                    <a:lnTo>
                      <a:pt x="882" y="6467"/>
                    </a:lnTo>
                    <a:cubicBezTo>
                      <a:pt x="315" y="7065"/>
                      <a:pt x="0" y="7821"/>
                      <a:pt x="0" y="8641"/>
                    </a:cubicBezTo>
                    <a:cubicBezTo>
                      <a:pt x="0" y="9460"/>
                      <a:pt x="315" y="10247"/>
                      <a:pt x="882" y="10814"/>
                    </a:cubicBezTo>
                    <a:cubicBezTo>
                      <a:pt x="1497" y="11413"/>
                      <a:pt x="2284" y="11712"/>
                      <a:pt x="3072" y="11712"/>
                    </a:cubicBezTo>
                    <a:cubicBezTo>
                      <a:pt x="3860" y="11712"/>
                      <a:pt x="4647" y="11413"/>
                      <a:pt x="5262" y="10814"/>
                    </a:cubicBezTo>
                    <a:cubicBezTo>
                      <a:pt x="8034" y="8010"/>
                      <a:pt x="6837" y="9145"/>
                      <a:pt x="10775" y="5301"/>
                    </a:cubicBezTo>
                    <a:cubicBezTo>
                      <a:pt x="12004" y="4072"/>
                      <a:pt x="12004" y="2151"/>
                      <a:pt x="10775" y="922"/>
                    </a:cubicBezTo>
                    <a:cubicBezTo>
                      <a:pt x="10161" y="308"/>
                      <a:pt x="9373" y="0"/>
                      <a:pt x="8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63" name="Google Shape;12427;p89">
                <a:extLst>
                  <a:ext uri="{FF2B5EF4-FFF2-40B4-BE49-F238E27FC236}">
                    <a16:creationId xmlns:a16="http://schemas.microsoft.com/office/drawing/2014/main" id="{0619430C-B5A8-493B-CFF5-7596EFB33DEE}"/>
                  </a:ext>
                </a:extLst>
              </p:cNvPr>
              <p:cNvGrpSpPr/>
              <p:nvPr/>
            </p:nvGrpSpPr>
            <p:grpSpPr>
              <a:xfrm>
                <a:off x="4523765" y="1886197"/>
                <a:ext cx="644752" cy="640848"/>
                <a:chOff x="-4932650" y="2046625"/>
                <a:chExt cx="293025" cy="291250"/>
              </a:xfrm>
              <a:grpFill/>
            </p:grpSpPr>
            <p:sp>
              <p:nvSpPr>
                <p:cNvPr id="18002" name="Google Shape;12428;p89">
                  <a:extLst>
                    <a:ext uri="{FF2B5EF4-FFF2-40B4-BE49-F238E27FC236}">
                      <a16:creationId xmlns:a16="http://schemas.microsoft.com/office/drawing/2014/main" id="{63D810C6-38C2-435C-F3A9-622C5793C54F}"/>
                    </a:ext>
                  </a:extLst>
                </p:cNvPr>
                <p:cNvSpPr/>
                <p:nvPr/>
              </p:nvSpPr>
              <p:spPr>
                <a:xfrm>
                  <a:off x="-4932650" y="2046625"/>
                  <a:ext cx="293025" cy="29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0" extrusionOk="0">
                      <a:moveTo>
                        <a:pt x="7625" y="694"/>
                      </a:moveTo>
                      <a:cubicBezTo>
                        <a:pt x="9515" y="694"/>
                        <a:pt x="11059" y="2206"/>
                        <a:pt x="11059" y="4096"/>
                      </a:cubicBezTo>
                      <a:cubicBezTo>
                        <a:pt x="11059" y="5987"/>
                        <a:pt x="9515" y="7530"/>
                        <a:pt x="7625" y="7530"/>
                      </a:cubicBezTo>
                      <a:cubicBezTo>
                        <a:pt x="5735" y="7530"/>
                        <a:pt x="4223" y="5987"/>
                        <a:pt x="4223" y="4096"/>
                      </a:cubicBezTo>
                      <a:cubicBezTo>
                        <a:pt x="4223" y="2206"/>
                        <a:pt x="5735" y="694"/>
                        <a:pt x="7625" y="694"/>
                      </a:cubicBezTo>
                      <a:close/>
                      <a:moveTo>
                        <a:pt x="3344" y="8066"/>
                      </a:moveTo>
                      <a:cubicBezTo>
                        <a:pt x="3435" y="8066"/>
                        <a:pt x="3529" y="8098"/>
                        <a:pt x="3593" y="8161"/>
                      </a:cubicBezTo>
                      <a:cubicBezTo>
                        <a:pt x="3719" y="8287"/>
                        <a:pt x="3719" y="8507"/>
                        <a:pt x="3593" y="8633"/>
                      </a:cubicBezTo>
                      <a:lnTo>
                        <a:pt x="1324" y="10870"/>
                      </a:lnTo>
                      <a:cubicBezTo>
                        <a:pt x="1277" y="10933"/>
                        <a:pt x="1190" y="10964"/>
                        <a:pt x="1100" y="10964"/>
                      </a:cubicBezTo>
                      <a:cubicBezTo>
                        <a:pt x="1009" y="10964"/>
                        <a:pt x="915" y="10933"/>
                        <a:pt x="852" y="10870"/>
                      </a:cubicBezTo>
                      <a:cubicBezTo>
                        <a:pt x="757" y="10744"/>
                        <a:pt x="757" y="10523"/>
                        <a:pt x="852" y="10397"/>
                      </a:cubicBezTo>
                      <a:lnTo>
                        <a:pt x="3120" y="8161"/>
                      </a:lnTo>
                      <a:cubicBezTo>
                        <a:pt x="3167" y="8098"/>
                        <a:pt x="3254" y="8066"/>
                        <a:pt x="3344" y="8066"/>
                      </a:cubicBezTo>
                      <a:close/>
                      <a:moveTo>
                        <a:pt x="7625" y="1"/>
                      </a:moveTo>
                      <a:cubicBezTo>
                        <a:pt x="5357" y="1"/>
                        <a:pt x="3529" y="1860"/>
                        <a:pt x="3529" y="4096"/>
                      </a:cubicBezTo>
                      <a:cubicBezTo>
                        <a:pt x="3529" y="5136"/>
                        <a:pt x="3908" y="6050"/>
                        <a:pt x="4538" y="6743"/>
                      </a:cubicBezTo>
                      <a:lnTo>
                        <a:pt x="3813" y="7467"/>
                      </a:lnTo>
                      <a:cubicBezTo>
                        <a:pt x="3673" y="7386"/>
                        <a:pt x="3520" y="7347"/>
                        <a:pt x="3367" y="7347"/>
                      </a:cubicBezTo>
                      <a:cubicBezTo>
                        <a:pt x="3106" y="7347"/>
                        <a:pt x="2846" y="7458"/>
                        <a:pt x="2647" y="7656"/>
                      </a:cubicBezTo>
                      <a:lnTo>
                        <a:pt x="379" y="9893"/>
                      </a:lnTo>
                      <a:cubicBezTo>
                        <a:pt x="1" y="10271"/>
                        <a:pt x="1" y="10964"/>
                        <a:pt x="379" y="11343"/>
                      </a:cubicBezTo>
                      <a:cubicBezTo>
                        <a:pt x="584" y="11547"/>
                        <a:pt x="852" y="11650"/>
                        <a:pt x="1119" y="11650"/>
                      </a:cubicBezTo>
                      <a:cubicBezTo>
                        <a:pt x="1387" y="11650"/>
                        <a:pt x="1655" y="11547"/>
                        <a:pt x="1860" y="11343"/>
                      </a:cubicBezTo>
                      <a:lnTo>
                        <a:pt x="4097" y="9106"/>
                      </a:lnTo>
                      <a:cubicBezTo>
                        <a:pt x="4412" y="8791"/>
                        <a:pt x="4506" y="8318"/>
                        <a:pt x="4286" y="7909"/>
                      </a:cubicBezTo>
                      <a:lnTo>
                        <a:pt x="5010" y="7215"/>
                      </a:lnTo>
                      <a:cubicBezTo>
                        <a:pt x="5703" y="7814"/>
                        <a:pt x="6648" y="8192"/>
                        <a:pt x="7625" y="8192"/>
                      </a:cubicBezTo>
                      <a:cubicBezTo>
                        <a:pt x="9925" y="8192"/>
                        <a:pt x="11721" y="6333"/>
                        <a:pt x="11721" y="4096"/>
                      </a:cubicBezTo>
                      <a:cubicBezTo>
                        <a:pt x="11721" y="1828"/>
                        <a:pt x="9893" y="1"/>
                        <a:pt x="76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03" name="Google Shape;12429;p89">
                  <a:extLst>
                    <a:ext uri="{FF2B5EF4-FFF2-40B4-BE49-F238E27FC236}">
                      <a16:creationId xmlns:a16="http://schemas.microsoft.com/office/drawing/2014/main" id="{EC5FB6FC-1AA1-236A-6098-4C930B905704}"/>
                    </a:ext>
                  </a:extLst>
                </p:cNvPr>
                <p:cNvSpPr/>
                <p:nvPr/>
              </p:nvSpPr>
              <p:spPr>
                <a:xfrm>
                  <a:off x="-4802675" y="2115050"/>
                  <a:ext cx="122100" cy="8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43" extrusionOk="0">
                      <a:moveTo>
                        <a:pt x="2428" y="1"/>
                      </a:moveTo>
                      <a:cubicBezTo>
                        <a:pt x="2301" y="1"/>
                        <a:pt x="2172" y="72"/>
                        <a:pt x="2111" y="225"/>
                      </a:cubicBezTo>
                      <a:lnTo>
                        <a:pt x="1418" y="2116"/>
                      </a:lnTo>
                      <a:lnTo>
                        <a:pt x="693" y="225"/>
                      </a:lnTo>
                      <a:cubicBezTo>
                        <a:pt x="645" y="105"/>
                        <a:pt x="524" y="4"/>
                        <a:pt x="400" y="4"/>
                      </a:cubicBezTo>
                      <a:cubicBezTo>
                        <a:pt x="361" y="4"/>
                        <a:pt x="321" y="14"/>
                        <a:pt x="284" y="36"/>
                      </a:cubicBezTo>
                      <a:cubicBezTo>
                        <a:pt x="126" y="99"/>
                        <a:pt x="0" y="288"/>
                        <a:pt x="63" y="446"/>
                      </a:cubicBezTo>
                      <a:lnTo>
                        <a:pt x="1103" y="3218"/>
                      </a:lnTo>
                      <a:cubicBezTo>
                        <a:pt x="1168" y="3364"/>
                        <a:pt x="1299" y="3443"/>
                        <a:pt x="1428" y="3443"/>
                      </a:cubicBezTo>
                      <a:cubicBezTo>
                        <a:pt x="1551" y="3443"/>
                        <a:pt x="1672" y="3372"/>
                        <a:pt x="1733" y="3218"/>
                      </a:cubicBezTo>
                      <a:lnTo>
                        <a:pt x="2426" y="1328"/>
                      </a:lnTo>
                      <a:lnTo>
                        <a:pt x="3151" y="3218"/>
                      </a:lnTo>
                      <a:cubicBezTo>
                        <a:pt x="3215" y="3364"/>
                        <a:pt x="3346" y="3443"/>
                        <a:pt x="3476" y="3443"/>
                      </a:cubicBezTo>
                      <a:cubicBezTo>
                        <a:pt x="3598" y="3443"/>
                        <a:pt x="3719" y="3372"/>
                        <a:pt x="3781" y="3218"/>
                      </a:cubicBezTo>
                      <a:lnTo>
                        <a:pt x="4789" y="446"/>
                      </a:lnTo>
                      <a:cubicBezTo>
                        <a:pt x="4884" y="257"/>
                        <a:pt x="4789" y="68"/>
                        <a:pt x="4600" y="36"/>
                      </a:cubicBezTo>
                      <a:cubicBezTo>
                        <a:pt x="4562" y="14"/>
                        <a:pt x="4521" y="4"/>
                        <a:pt x="4479" y="4"/>
                      </a:cubicBezTo>
                      <a:cubicBezTo>
                        <a:pt x="4346" y="4"/>
                        <a:pt x="4207" y="105"/>
                        <a:pt x="4159" y="225"/>
                      </a:cubicBezTo>
                      <a:lnTo>
                        <a:pt x="3466" y="2116"/>
                      </a:lnTo>
                      <a:lnTo>
                        <a:pt x="2741" y="225"/>
                      </a:lnTo>
                      <a:cubicBezTo>
                        <a:pt x="2693" y="80"/>
                        <a:pt x="2561" y="1"/>
                        <a:pt x="24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4" name="Google Shape;12434;p89">
                <a:extLst>
                  <a:ext uri="{FF2B5EF4-FFF2-40B4-BE49-F238E27FC236}">
                    <a16:creationId xmlns:a16="http://schemas.microsoft.com/office/drawing/2014/main" id="{E78FBC4E-F3F4-2471-A124-01831244C7EC}"/>
                  </a:ext>
                </a:extLst>
              </p:cNvPr>
              <p:cNvGrpSpPr/>
              <p:nvPr/>
            </p:nvGrpSpPr>
            <p:grpSpPr>
              <a:xfrm>
                <a:off x="8665202" y="1924126"/>
                <a:ext cx="641288" cy="564991"/>
                <a:chOff x="-3137650" y="2067900"/>
                <a:chExt cx="291450" cy="256775"/>
              </a:xfrm>
              <a:grpFill/>
            </p:grpSpPr>
            <p:sp>
              <p:nvSpPr>
                <p:cNvPr id="17999" name="Google Shape;12435;p89">
                  <a:extLst>
                    <a:ext uri="{FF2B5EF4-FFF2-40B4-BE49-F238E27FC236}">
                      <a16:creationId xmlns:a16="http://schemas.microsoft.com/office/drawing/2014/main" id="{8942F43C-B2F0-5FE8-2427-F9B9FDB9B29D}"/>
                    </a:ext>
                  </a:extLst>
                </p:cNvPr>
                <p:cNvSpPr/>
                <p:nvPr/>
              </p:nvSpPr>
              <p:spPr>
                <a:xfrm>
                  <a:off x="-3137650" y="2067900"/>
                  <a:ext cx="291450" cy="18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7499" extrusionOk="0">
                      <a:moveTo>
                        <a:pt x="10618" y="694"/>
                      </a:moveTo>
                      <a:cubicBezTo>
                        <a:pt x="10838" y="694"/>
                        <a:pt x="10964" y="851"/>
                        <a:pt x="10964" y="1040"/>
                      </a:cubicBezTo>
                      <a:lnTo>
                        <a:pt x="10964" y="6522"/>
                      </a:lnTo>
                      <a:cubicBezTo>
                        <a:pt x="10964" y="6711"/>
                        <a:pt x="10838" y="6868"/>
                        <a:pt x="10618" y="6868"/>
                      </a:cubicBezTo>
                      <a:lnTo>
                        <a:pt x="1009" y="6868"/>
                      </a:lnTo>
                      <a:cubicBezTo>
                        <a:pt x="820" y="6868"/>
                        <a:pt x="662" y="6711"/>
                        <a:pt x="662" y="6522"/>
                      </a:cubicBezTo>
                      <a:lnTo>
                        <a:pt x="662" y="1040"/>
                      </a:lnTo>
                      <a:cubicBezTo>
                        <a:pt x="662" y="851"/>
                        <a:pt x="820" y="694"/>
                        <a:pt x="1009" y="694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6490"/>
                      </a:lnTo>
                      <a:cubicBezTo>
                        <a:pt x="1" y="7026"/>
                        <a:pt x="473" y="7499"/>
                        <a:pt x="1009" y="7499"/>
                      </a:cubicBezTo>
                      <a:lnTo>
                        <a:pt x="10618" y="7499"/>
                      </a:lnTo>
                      <a:cubicBezTo>
                        <a:pt x="11185" y="7499"/>
                        <a:pt x="11658" y="7026"/>
                        <a:pt x="11658" y="6490"/>
                      </a:cubicBezTo>
                      <a:lnTo>
                        <a:pt x="11658" y="1009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00" name="Google Shape;12436;p89">
                  <a:extLst>
                    <a:ext uri="{FF2B5EF4-FFF2-40B4-BE49-F238E27FC236}">
                      <a16:creationId xmlns:a16="http://schemas.microsoft.com/office/drawing/2014/main" id="{5E5238B5-0666-2EDE-D466-108CDA42A73B}"/>
                    </a:ext>
                  </a:extLst>
                </p:cNvPr>
                <p:cNvSpPr/>
                <p:nvPr/>
              </p:nvSpPr>
              <p:spPr>
                <a:xfrm>
                  <a:off x="-3137650" y="2273475"/>
                  <a:ext cx="291450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2048" extrusionOk="0">
                      <a:moveTo>
                        <a:pt x="10618" y="662"/>
                      </a:moveTo>
                      <a:cubicBezTo>
                        <a:pt x="10838" y="662"/>
                        <a:pt x="10964" y="819"/>
                        <a:pt x="10964" y="1008"/>
                      </a:cubicBezTo>
                      <a:cubicBezTo>
                        <a:pt x="10964" y="1197"/>
                        <a:pt x="10838" y="1355"/>
                        <a:pt x="10618" y="1355"/>
                      </a:cubicBezTo>
                      <a:lnTo>
                        <a:pt x="6050" y="1355"/>
                      </a:lnTo>
                      <a:cubicBezTo>
                        <a:pt x="6113" y="1260"/>
                        <a:pt x="6113" y="1134"/>
                        <a:pt x="6113" y="1008"/>
                      </a:cubicBezTo>
                      <a:cubicBezTo>
                        <a:pt x="6113" y="882"/>
                        <a:pt x="6050" y="788"/>
                        <a:pt x="6050" y="662"/>
                      </a:cubicBezTo>
                      <a:close/>
                      <a:moveTo>
                        <a:pt x="5105" y="662"/>
                      </a:moveTo>
                      <a:cubicBezTo>
                        <a:pt x="5294" y="662"/>
                        <a:pt x="5451" y="819"/>
                        <a:pt x="5451" y="1008"/>
                      </a:cubicBezTo>
                      <a:cubicBezTo>
                        <a:pt x="5451" y="1229"/>
                        <a:pt x="5294" y="1386"/>
                        <a:pt x="5105" y="1386"/>
                      </a:cubicBezTo>
                      <a:lnTo>
                        <a:pt x="1009" y="1386"/>
                      </a:lnTo>
                      <a:cubicBezTo>
                        <a:pt x="820" y="1355"/>
                        <a:pt x="662" y="1229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8"/>
                      </a:cubicBezTo>
                      <a:cubicBezTo>
                        <a:pt x="1" y="1575"/>
                        <a:pt x="473" y="2048"/>
                        <a:pt x="1009" y="2048"/>
                      </a:cubicBezTo>
                      <a:lnTo>
                        <a:pt x="10618" y="2048"/>
                      </a:lnTo>
                      <a:cubicBezTo>
                        <a:pt x="11185" y="2048"/>
                        <a:pt x="11658" y="1575"/>
                        <a:pt x="11658" y="1008"/>
                      </a:cubicBez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01" name="Google Shape;12437;p89">
                  <a:extLst>
                    <a:ext uri="{FF2B5EF4-FFF2-40B4-BE49-F238E27FC236}">
                      <a16:creationId xmlns:a16="http://schemas.microsoft.com/office/drawing/2014/main" id="{B740A7CB-B335-728F-C77D-E89B3B5E0F3E}"/>
                    </a:ext>
                  </a:extLst>
                </p:cNvPr>
                <p:cNvSpPr/>
                <p:nvPr/>
              </p:nvSpPr>
              <p:spPr>
                <a:xfrm>
                  <a:off x="-3035250" y="2103000"/>
                  <a:ext cx="104000" cy="11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740" extrusionOk="0">
                      <a:moveTo>
                        <a:pt x="662" y="896"/>
                      </a:moveTo>
                      <a:lnTo>
                        <a:pt x="3056" y="2346"/>
                      </a:lnTo>
                      <a:lnTo>
                        <a:pt x="662" y="3826"/>
                      </a:lnTo>
                      <a:lnTo>
                        <a:pt x="662" y="896"/>
                      </a:lnTo>
                      <a:close/>
                      <a:moveTo>
                        <a:pt x="322" y="1"/>
                      </a:moveTo>
                      <a:cubicBezTo>
                        <a:pt x="144" y="1"/>
                        <a:pt x="0" y="131"/>
                        <a:pt x="0" y="298"/>
                      </a:cubicBezTo>
                      <a:lnTo>
                        <a:pt x="0" y="4425"/>
                      </a:lnTo>
                      <a:cubicBezTo>
                        <a:pt x="0" y="4607"/>
                        <a:pt x="132" y="4740"/>
                        <a:pt x="301" y="4740"/>
                      </a:cubicBezTo>
                      <a:cubicBezTo>
                        <a:pt x="365" y="4740"/>
                        <a:pt x="435" y="4720"/>
                        <a:pt x="504" y="4677"/>
                      </a:cubicBezTo>
                      <a:lnTo>
                        <a:pt x="3939" y="2629"/>
                      </a:lnTo>
                      <a:cubicBezTo>
                        <a:pt x="4159" y="2535"/>
                        <a:pt x="4159" y="2219"/>
                        <a:pt x="3939" y="2093"/>
                      </a:cubicBezTo>
                      <a:lnTo>
                        <a:pt x="504" y="46"/>
                      </a:lnTo>
                      <a:cubicBezTo>
                        <a:pt x="443" y="15"/>
                        <a:pt x="381" y="1"/>
                        <a:pt x="3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65" name="Google Shape;12454;p89">
                <a:extLst>
                  <a:ext uri="{FF2B5EF4-FFF2-40B4-BE49-F238E27FC236}">
                    <a16:creationId xmlns:a16="http://schemas.microsoft.com/office/drawing/2014/main" id="{124B4D58-9924-AAFC-2F31-CB2234489B5A}"/>
                  </a:ext>
                </a:extLst>
              </p:cNvPr>
              <p:cNvSpPr/>
              <p:nvPr/>
            </p:nvSpPr>
            <p:spPr>
              <a:xfrm>
                <a:off x="1225976" y="1884797"/>
                <a:ext cx="642992" cy="643268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94" extrusionOk="0">
                    <a:moveTo>
                      <a:pt x="5829" y="2048"/>
                    </a:moveTo>
                    <a:cubicBezTo>
                      <a:pt x="6018" y="2048"/>
                      <a:pt x="6175" y="2206"/>
                      <a:pt x="6175" y="2395"/>
                    </a:cubicBezTo>
                    <a:cubicBezTo>
                      <a:pt x="6175" y="2615"/>
                      <a:pt x="6018" y="2804"/>
                      <a:pt x="5829" y="2804"/>
                    </a:cubicBezTo>
                    <a:cubicBezTo>
                      <a:pt x="5640" y="2804"/>
                      <a:pt x="5482" y="2615"/>
                      <a:pt x="5482" y="2395"/>
                    </a:cubicBezTo>
                    <a:cubicBezTo>
                      <a:pt x="5482" y="2206"/>
                      <a:pt x="5640" y="2048"/>
                      <a:pt x="5829" y="2048"/>
                    </a:cubicBezTo>
                    <a:close/>
                    <a:moveTo>
                      <a:pt x="5829" y="725"/>
                    </a:moveTo>
                    <a:cubicBezTo>
                      <a:pt x="6774" y="725"/>
                      <a:pt x="7530" y="1449"/>
                      <a:pt x="7530" y="2395"/>
                    </a:cubicBezTo>
                    <a:cubicBezTo>
                      <a:pt x="7530" y="2521"/>
                      <a:pt x="7530" y="2678"/>
                      <a:pt x="7467" y="2804"/>
                    </a:cubicBezTo>
                    <a:lnTo>
                      <a:pt x="6774" y="2804"/>
                    </a:lnTo>
                    <a:cubicBezTo>
                      <a:pt x="6806" y="2678"/>
                      <a:pt x="6837" y="2552"/>
                      <a:pt x="6837" y="2395"/>
                    </a:cubicBezTo>
                    <a:cubicBezTo>
                      <a:pt x="6837" y="1859"/>
                      <a:pt x="6364" y="1386"/>
                      <a:pt x="5829" y="1386"/>
                    </a:cubicBezTo>
                    <a:cubicBezTo>
                      <a:pt x="5262" y="1386"/>
                      <a:pt x="4789" y="1859"/>
                      <a:pt x="4789" y="2395"/>
                    </a:cubicBezTo>
                    <a:cubicBezTo>
                      <a:pt x="4789" y="2521"/>
                      <a:pt x="4852" y="2678"/>
                      <a:pt x="4884" y="2804"/>
                    </a:cubicBezTo>
                    <a:lnTo>
                      <a:pt x="4159" y="2804"/>
                    </a:lnTo>
                    <a:cubicBezTo>
                      <a:pt x="4128" y="2678"/>
                      <a:pt x="4128" y="2521"/>
                      <a:pt x="4128" y="2395"/>
                    </a:cubicBezTo>
                    <a:cubicBezTo>
                      <a:pt x="4128" y="1449"/>
                      <a:pt x="4884" y="725"/>
                      <a:pt x="5829" y="725"/>
                    </a:cubicBezTo>
                    <a:close/>
                    <a:moveTo>
                      <a:pt x="10681" y="3466"/>
                    </a:moveTo>
                    <a:cubicBezTo>
                      <a:pt x="10870" y="3466"/>
                      <a:pt x="11027" y="3623"/>
                      <a:pt x="11027" y="3812"/>
                    </a:cubicBezTo>
                    <a:cubicBezTo>
                      <a:pt x="11027" y="4033"/>
                      <a:pt x="10870" y="4190"/>
                      <a:pt x="10681" y="4190"/>
                    </a:cubicBezTo>
                    <a:lnTo>
                      <a:pt x="1009" y="4190"/>
                    </a:lnTo>
                    <a:cubicBezTo>
                      <a:pt x="820" y="4190"/>
                      <a:pt x="662" y="4033"/>
                      <a:pt x="662" y="3812"/>
                    </a:cubicBezTo>
                    <a:cubicBezTo>
                      <a:pt x="662" y="3623"/>
                      <a:pt x="851" y="3466"/>
                      <a:pt x="1009" y="3466"/>
                    </a:cubicBezTo>
                    <a:close/>
                    <a:moveTo>
                      <a:pt x="9799" y="4852"/>
                    </a:moveTo>
                    <a:lnTo>
                      <a:pt x="7058" y="7593"/>
                    </a:lnTo>
                    <a:lnTo>
                      <a:pt x="4600" y="7593"/>
                    </a:lnTo>
                    <a:lnTo>
                      <a:pt x="1859" y="4852"/>
                    </a:lnTo>
                    <a:close/>
                    <a:moveTo>
                      <a:pt x="6869" y="8255"/>
                    </a:moveTo>
                    <a:lnTo>
                      <a:pt x="6869" y="9767"/>
                    </a:lnTo>
                    <a:lnTo>
                      <a:pt x="4789" y="10775"/>
                    </a:lnTo>
                    <a:lnTo>
                      <a:pt x="4789" y="8255"/>
                    </a:lnTo>
                    <a:close/>
                    <a:moveTo>
                      <a:pt x="5829" y="0"/>
                    </a:moveTo>
                    <a:cubicBezTo>
                      <a:pt x="4474" y="0"/>
                      <a:pt x="3435" y="1071"/>
                      <a:pt x="3435" y="2395"/>
                    </a:cubicBezTo>
                    <a:cubicBezTo>
                      <a:pt x="3435" y="2521"/>
                      <a:pt x="3435" y="2678"/>
                      <a:pt x="3466" y="2804"/>
                    </a:cubicBezTo>
                    <a:lnTo>
                      <a:pt x="1009" y="2804"/>
                    </a:lnTo>
                    <a:cubicBezTo>
                      <a:pt x="473" y="2804"/>
                      <a:pt x="0" y="3277"/>
                      <a:pt x="0" y="3812"/>
                    </a:cubicBezTo>
                    <a:cubicBezTo>
                      <a:pt x="0" y="4348"/>
                      <a:pt x="379" y="4757"/>
                      <a:pt x="851" y="4852"/>
                    </a:cubicBezTo>
                    <a:lnTo>
                      <a:pt x="4096" y="8065"/>
                    </a:lnTo>
                    <a:lnTo>
                      <a:pt x="4096" y="11342"/>
                    </a:lnTo>
                    <a:cubicBezTo>
                      <a:pt x="4096" y="11518"/>
                      <a:pt x="4277" y="11694"/>
                      <a:pt x="4462" y="11694"/>
                    </a:cubicBezTo>
                    <a:cubicBezTo>
                      <a:pt x="4508" y="11694"/>
                      <a:pt x="4556" y="11683"/>
                      <a:pt x="4600" y="11657"/>
                    </a:cubicBezTo>
                    <a:lnTo>
                      <a:pt x="7373" y="10271"/>
                    </a:lnTo>
                    <a:cubicBezTo>
                      <a:pt x="7467" y="10239"/>
                      <a:pt x="7562" y="10113"/>
                      <a:pt x="7562" y="9956"/>
                    </a:cubicBezTo>
                    <a:lnTo>
                      <a:pt x="7562" y="8034"/>
                    </a:lnTo>
                    <a:lnTo>
                      <a:pt x="10838" y="4820"/>
                    </a:lnTo>
                    <a:cubicBezTo>
                      <a:pt x="11311" y="4757"/>
                      <a:pt x="11689" y="4348"/>
                      <a:pt x="11689" y="3812"/>
                    </a:cubicBezTo>
                    <a:cubicBezTo>
                      <a:pt x="11689" y="3277"/>
                      <a:pt x="11216" y="2804"/>
                      <a:pt x="10681" y="2804"/>
                    </a:cubicBezTo>
                    <a:lnTo>
                      <a:pt x="8192" y="2804"/>
                    </a:lnTo>
                    <a:cubicBezTo>
                      <a:pt x="8192" y="2678"/>
                      <a:pt x="8223" y="2521"/>
                      <a:pt x="8223" y="2395"/>
                    </a:cubicBezTo>
                    <a:cubicBezTo>
                      <a:pt x="8223" y="1071"/>
                      <a:pt x="7152" y="0"/>
                      <a:pt x="58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66" name="Google Shape;12461;p89">
                <a:extLst>
                  <a:ext uri="{FF2B5EF4-FFF2-40B4-BE49-F238E27FC236}">
                    <a16:creationId xmlns:a16="http://schemas.microsoft.com/office/drawing/2014/main" id="{89BF3148-715D-DDBB-3A44-930833B9BB57}"/>
                  </a:ext>
                </a:extLst>
              </p:cNvPr>
              <p:cNvGrpSpPr/>
              <p:nvPr/>
            </p:nvGrpSpPr>
            <p:grpSpPr>
              <a:xfrm>
                <a:off x="5349172" y="1883391"/>
                <a:ext cx="646458" cy="646458"/>
                <a:chOff x="-4573475" y="2045850"/>
                <a:chExt cx="293800" cy="293800"/>
              </a:xfrm>
              <a:grpFill/>
            </p:grpSpPr>
            <p:sp>
              <p:nvSpPr>
                <p:cNvPr id="17997" name="Google Shape;12462;p89">
                  <a:extLst>
                    <a:ext uri="{FF2B5EF4-FFF2-40B4-BE49-F238E27FC236}">
                      <a16:creationId xmlns:a16="http://schemas.microsoft.com/office/drawing/2014/main" id="{EB7F5B95-3715-280C-398C-F0955EA6B8C7}"/>
                    </a:ext>
                  </a:extLst>
                </p:cNvPr>
                <p:cNvSpPr/>
                <p:nvPr/>
              </p:nvSpPr>
              <p:spPr>
                <a:xfrm>
                  <a:off x="-4573475" y="2045850"/>
                  <a:ext cx="2938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52" h="11752" extrusionOk="0">
                      <a:moveTo>
                        <a:pt x="6333" y="756"/>
                      </a:moveTo>
                      <a:lnTo>
                        <a:pt x="6459" y="1292"/>
                      </a:lnTo>
                      <a:cubicBezTo>
                        <a:pt x="6490" y="1418"/>
                        <a:pt x="6585" y="1544"/>
                        <a:pt x="6742" y="1576"/>
                      </a:cubicBezTo>
                      <a:cubicBezTo>
                        <a:pt x="7372" y="1702"/>
                        <a:pt x="7908" y="1922"/>
                        <a:pt x="8444" y="2300"/>
                      </a:cubicBezTo>
                      <a:cubicBezTo>
                        <a:pt x="8491" y="2332"/>
                        <a:pt x="8546" y="2347"/>
                        <a:pt x="8605" y="2347"/>
                      </a:cubicBezTo>
                      <a:cubicBezTo>
                        <a:pt x="8664" y="2347"/>
                        <a:pt x="8727" y="2332"/>
                        <a:pt x="8790" y="2300"/>
                      </a:cubicBezTo>
                      <a:lnTo>
                        <a:pt x="9231" y="2017"/>
                      </a:lnTo>
                      <a:lnTo>
                        <a:pt x="9798" y="2584"/>
                      </a:lnTo>
                      <a:lnTo>
                        <a:pt x="9546" y="3025"/>
                      </a:lnTo>
                      <a:cubicBezTo>
                        <a:pt x="9452" y="3151"/>
                        <a:pt x="9452" y="3308"/>
                        <a:pt x="9546" y="3371"/>
                      </a:cubicBezTo>
                      <a:cubicBezTo>
                        <a:pt x="9893" y="3907"/>
                        <a:pt x="10113" y="4505"/>
                        <a:pt x="10239" y="5073"/>
                      </a:cubicBezTo>
                      <a:cubicBezTo>
                        <a:pt x="10271" y="5199"/>
                        <a:pt x="10365" y="5325"/>
                        <a:pt x="10523" y="5356"/>
                      </a:cubicBezTo>
                      <a:lnTo>
                        <a:pt x="11058" y="5482"/>
                      </a:lnTo>
                      <a:lnTo>
                        <a:pt x="11058" y="6301"/>
                      </a:lnTo>
                      <a:lnTo>
                        <a:pt x="10523" y="6427"/>
                      </a:lnTo>
                      <a:cubicBezTo>
                        <a:pt x="10397" y="6459"/>
                        <a:pt x="10271" y="6553"/>
                        <a:pt x="10239" y="6711"/>
                      </a:cubicBezTo>
                      <a:cubicBezTo>
                        <a:pt x="10113" y="7309"/>
                        <a:pt x="9893" y="7877"/>
                        <a:pt x="9546" y="8381"/>
                      </a:cubicBezTo>
                      <a:cubicBezTo>
                        <a:pt x="9452" y="8507"/>
                        <a:pt x="9452" y="8633"/>
                        <a:pt x="9546" y="8759"/>
                      </a:cubicBezTo>
                      <a:lnTo>
                        <a:pt x="9798" y="9168"/>
                      </a:lnTo>
                      <a:lnTo>
                        <a:pt x="9231" y="9767"/>
                      </a:lnTo>
                      <a:lnTo>
                        <a:pt x="8790" y="9483"/>
                      </a:lnTo>
                      <a:cubicBezTo>
                        <a:pt x="8727" y="9452"/>
                        <a:pt x="8656" y="9436"/>
                        <a:pt x="8593" y="9436"/>
                      </a:cubicBezTo>
                      <a:cubicBezTo>
                        <a:pt x="8530" y="9436"/>
                        <a:pt x="8475" y="9452"/>
                        <a:pt x="8444" y="9483"/>
                      </a:cubicBezTo>
                      <a:cubicBezTo>
                        <a:pt x="7908" y="9861"/>
                        <a:pt x="7341" y="10082"/>
                        <a:pt x="6742" y="10208"/>
                      </a:cubicBezTo>
                      <a:cubicBezTo>
                        <a:pt x="6616" y="10239"/>
                        <a:pt x="6490" y="10334"/>
                        <a:pt x="6459" y="10428"/>
                      </a:cubicBezTo>
                      <a:lnTo>
                        <a:pt x="6333" y="10964"/>
                      </a:lnTo>
                      <a:lnTo>
                        <a:pt x="5514" y="10964"/>
                      </a:lnTo>
                      <a:lnTo>
                        <a:pt x="5388" y="10428"/>
                      </a:lnTo>
                      <a:cubicBezTo>
                        <a:pt x="5356" y="10334"/>
                        <a:pt x="5230" y="10208"/>
                        <a:pt x="5136" y="10208"/>
                      </a:cubicBezTo>
                      <a:cubicBezTo>
                        <a:pt x="4505" y="10082"/>
                        <a:pt x="3938" y="9861"/>
                        <a:pt x="3434" y="9483"/>
                      </a:cubicBezTo>
                      <a:cubicBezTo>
                        <a:pt x="3371" y="9452"/>
                        <a:pt x="3308" y="9436"/>
                        <a:pt x="3249" y="9436"/>
                      </a:cubicBezTo>
                      <a:cubicBezTo>
                        <a:pt x="3190" y="9436"/>
                        <a:pt x="3135" y="9452"/>
                        <a:pt x="3088" y="9483"/>
                      </a:cubicBezTo>
                      <a:lnTo>
                        <a:pt x="2647" y="9767"/>
                      </a:lnTo>
                      <a:lnTo>
                        <a:pt x="2048" y="9168"/>
                      </a:lnTo>
                      <a:lnTo>
                        <a:pt x="2332" y="8759"/>
                      </a:lnTo>
                      <a:cubicBezTo>
                        <a:pt x="2395" y="8633"/>
                        <a:pt x="2395" y="8475"/>
                        <a:pt x="2332" y="8381"/>
                      </a:cubicBezTo>
                      <a:cubicBezTo>
                        <a:pt x="1985" y="7877"/>
                        <a:pt x="1733" y="7278"/>
                        <a:pt x="1607" y="6711"/>
                      </a:cubicBezTo>
                      <a:cubicBezTo>
                        <a:pt x="1575" y="6585"/>
                        <a:pt x="1512" y="6459"/>
                        <a:pt x="1386" y="6427"/>
                      </a:cubicBezTo>
                      <a:lnTo>
                        <a:pt x="882" y="6301"/>
                      </a:lnTo>
                      <a:lnTo>
                        <a:pt x="882" y="5482"/>
                      </a:lnTo>
                      <a:lnTo>
                        <a:pt x="1386" y="5356"/>
                      </a:lnTo>
                      <a:cubicBezTo>
                        <a:pt x="1512" y="5325"/>
                        <a:pt x="1607" y="5199"/>
                        <a:pt x="1607" y="5073"/>
                      </a:cubicBezTo>
                      <a:cubicBezTo>
                        <a:pt x="1733" y="4442"/>
                        <a:pt x="1985" y="3907"/>
                        <a:pt x="2332" y="3371"/>
                      </a:cubicBezTo>
                      <a:cubicBezTo>
                        <a:pt x="2395" y="3277"/>
                        <a:pt x="2395" y="3151"/>
                        <a:pt x="2332" y="3025"/>
                      </a:cubicBezTo>
                      <a:lnTo>
                        <a:pt x="2048" y="2584"/>
                      </a:lnTo>
                      <a:lnTo>
                        <a:pt x="2647" y="2017"/>
                      </a:lnTo>
                      <a:lnTo>
                        <a:pt x="3088" y="2300"/>
                      </a:lnTo>
                      <a:cubicBezTo>
                        <a:pt x="3135" y="2332"/>
                        <a:pt x="3198" y="2347"/>
                        <a:pt x="3261" y="2347"/>
                      </a:cubicBezTo>
                      <a:cubicBezTo>
                        <a:pt x="3324" y="2347"/>
                        <a:pt x="3387" y="2332"/>
                        <a:pt x="3434" y="2300"/>
                      </a:cubicBezTo>
                      <a:cubicBezTo>
                        <a:pt x="3938" y="1922"/>
                        <a:pt x="4537" y="1702"/>
                        <a:pt x="5136" y="1576"/>
                      </a:cubicBezTo>
                      <a:cubicBezTo>
                        <a:pt x="5230" y="1544"/>
                        <a:pt x="5356" y="1450"/>
                        <a:pt x="5388" y="1292"/>
                      </a:cubicBezTo>
                      <a:lnTo>
                        <a:pt x="5514" y="756"/>
                      </a:lnTo>
                      <a:close/>
                      <a:moveTo>
                        <a:pt x="5167" y="0"/>
                      </a:moveTo>
                      <a:cubicBezTo>
                        <a:pt x="5009" y="0"/>
                        <a:pt x="4852" y="126"/>
                        <a:pt x="4852" y="284"/>
                      </a:cubicBezTo>
                      <a:lnTo>
                        <a:pt x="4694" y="882"/>
                      </a:lnTo>
                      <a:cubicBezTo>
                        <a:pt x="4127" y="977"/>
                        <a:pt x="3623" y="1229"/>
                        <a:pt x="3119" y="1513"/>
                      </a:cubicBezTo>
                      <a:lnTo>
                        <a:pt x="2615" y="1197"/>
                      </a:lnTo>
                      <a:cubicBezTo>
                        <a:pt x="2557" y="1154"/>
                        <a:pt x="2485" y="1130"/>
                        <a:pt x="2412" y="1130"/>
                      </a:cubicBezTo>
                      <a:cubicBezTo>
                        <a:pt x="2327" y="1130"/>
                        <a:pt x="2242" y="1161"/>
                        <a:pt x="2174" y="1229"/>
                      </a:cubicBezTo>
                      <a:lnTo>
                        <a:pt x="1197" y="2206"/>
                      </a:lnTo>
                      <a:cubicBezTo>
                        <a:pt x="1071" y="2332"/>
                        <a:pt x="1071" y="2489"/>
                        <a:pt x="1134" y="2647"/>
                      </a:cubicBezTo>
                      <a:lnTo>
                        <a:pt x="1449" y="3151"/>
                      </a:lnTo>
                      <a:cubicBezTo>
                        <a:pt x="1134" y="3623"/>
                        <a:pt x="945" y="4159"/>
                        <a:pt x="819" y="4726"/>
                      </a:cubicBezTo>
                      <a:lnTo>
                        <a:pt x="284" y="4884"/>
                      </a:lnTo>
                      <a:cubicBezTo>
                        <a:pt x="126" y="4915"/>
                        <a:pt x="0" y="5041"/>
                        <a:pt x="0" y="5199"/>
                      </a:cubicBezTo>
                      <a:lnTo>
                        <a:pt x="0" y="6585"/>
                      </a:lnTo>
                      <a:cubicBezTo>
                        <a:pt x="0" y="6742"/>
                        <a:pt x="126" y="6868"/>
                        <a:pt x="284" y="6900"/>
                      </a:cubicBezTo>
                      <a:lnTo>
                        <a:pt x="819" y="7057"/>
                      </a:lnTo>
                      <a:cubicBezTo>
                        <a:pt x="945" y="7593"/>
                        <a:pt x="1197" y="8129"/>
                        <a:pt x="1449" y="8633"/>
                      </a:cubicBezTo>
                      <a:lnTo>
                        <a:pt x="1134" y="9137"/>
                      </a:lnTo>
                      <a:cubicBezTo>
                        <a:pt x="1071" y="9263"/>
                        <a:pt x="1071" y="9452"/>
                        <a:pt x="1197" y="9578"/>
                      </a:cubicBezTo>
                      <a:lnTo>
                        <a:pt x="2174" y="10554"/>
                      </a:lnTo>
                      <a:cubicBezTo>
                        <a:pt x="2242" y="10622"/>
                        <a:pt x="2318" y="10653"/>
                        <a:pt x="2399" y="10653"/>
                      </a:cubicBezTo>
                      <a:cubicBezTo>
                        <a:pt x="2469" y="10653"/>
                        <a:pt x="2542" y="10630"/>
                        <a:pt x="2615" y="10586"/>
                      </a:cubicBezTo>
                      <a:lnTo>
                        <a:pt x="3119" y="10271"/>
                      </a:lnTo>
                      <a:cubicBezTo>
                        <a:pt x="3592" y="10586"/>
                        <a:pt x="4127" y="10806"/>
                        <a:pt x="4694" y="10901"/>
                      </a:cubicBezTo>
                      <a:lnTo>
                        <a:pt x="4852" y="11468"/>
                      </a:lnTo>
                      <a:cubicBezTo>
                        <a:pt x="4883" y="11626"/>
                        <a:pt x="5009" y="11752"/>
                        <a:pt x="5167" y="11752"/>
                      </a:cubicBezTo>
                      <a:lnTo>
                        <a:pt x="6553" y="11752"/>
                      </a:lnTo>
                      <a:cubicBezTo>
                        <a:pt x="6711" y="11752"/>
                        <a:pt x="6805" y="11626"/>
                        <a:pt x="6868" y="11468"/>
                      </a:cubicBezTo>
                      <a:lnTo>
                        <a:pt x="7026" y="10901"/>
                      </a:lnTo>
                      <a:cubicBezTo>
                        <a:pt x="7561" y="10806"/>
                        <a:pt x="8065" y="10554"/>
                        <a:pt x="8601" y="10271"/>
                      </a:cubicBezTo>
                      <a:lnTo>
                        <a:pt x="9105" y="10586"/>
                      </a:lnTo>
                      <a:cubicBezTo>
                        <a:pt x="9164" y="10630"/>
                        <a:pt x="9236" y="10653"/>
                        <a:pt x="9309" y="10653"/>
                      </a:cubicBezTo>
                      <a:cubicBezTo>
                        <a:pt x="9393" y="10653"/>
                        <a:pt x="9479" y="10622"/>
                        <a:pt x="9546" y="10554"/>
                      </a:cubicBezTo>
                      <a:lnTo>
                        <a:pt x="10523" y="9578"/>
                      </a:lnTo>
                      <a:cubicBezTo>
                        <a:pt x="10649" y="9452"/>
                        <a:pt x="10649" y="9294"/>
                        <a:pt x="10554" y="9137"/>
                      </a:cubicBezTo>
                      <a:lnTo>
                        <a:pt x="10239" y="8633"/>
                      </a:lnTo>
                      <a:cubicBezTo>
                        <a:pt x="10554" y="8160"/>
                        <a:pt x="10743" y="7656"/>
                        <a:pt x="10869" y="7057"/>
                      </a:cubicBezTo>
                      <a:lnTo>
                        <a:pt x="11468" y="6900"/>
                      </a:lnTo>
                      <a:cubicBezTo>
                        <a:pt x="11626" y="6868"/>
                        <a:pt x="11752" y="6742"/>
                        <a:pt x="11752" y="6585"/>
                      </a:cubicBezTo>
                      <a:lnTo>
                        <a:pt x="11752" y="5199"/>
                      </a:lnTo>
                      <a:cubicBezTo>
                        <a:pt x="11752" y="5041"/>
                        <a:pt x="11626" y="4915"/>
                        <a:pt x="11468" y="4884"/>
                      </a:cubicBezTo>
                      <a:lnTo>
                        <a:pt x="10869" y="4726"/>
                      </a:lnTo>
                      <a:cubicBezTo>
                        <a:pt x="10743" y="4159"/>
                        <a:pt x="10523" y="3655"/>
                        <a:pt x="10239" y="3151"/>
                      </a:cubicBezTo>
                      <a:lnTo>
                        <a:pt x="10554" y="2647"/>
                      </a:lnTo>
                      <a:cubicBezTo>
                        <a:pt x="10649" y="2521"/>
                        <a:pt x="10649" y="2332"/>
                        <a:pt x="10523" y="2206"/>
                      </a:cubicBezTo>
                      <a:lnTo>
                        <a:pt x="9546" y="1229"/>
                      </a:lnTo>
                      <a:cubicBezTo>
                        <a:pt x="9479" y="1161"/>
                        <a:pt x="9402" y="1130"/>
                        <a:pt x="9321" y="1130"/>
                      </a:cubicBezTo>
                      <a:cubicBezTo>
                        <a:pt x="9251" y="1130"/>
                        <a:pt x="9178" y="1154"/>
                        <a:pt x="9105" y="1197"/>
                      </a:cubicBezTo>
                      <a:lnTo>
                        <a:pt x="8601" y="1513"/>
                      </a:lnTo>
                      <a:cubicBezTo>
                        <a:pt x="8128" y="1197"/>
                        <a:pt x="7593" y="977"/>
                        <a:pt x="7026" y="882"/>
                      </a:cubicBezTo>
                      <a:lnTo>
                        <a:pt x="6868" y="284"/>
                      </a:lnTo>
                      <a:cubicBezTo>
                        <a:pt x="6805" y="126"/>
                        <a:pt x="6711" y="0"/>
                        <a:pt x="6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8" name="Google Shape;12463;p89">
                  <a:extLst>
                    <a:ext uri="{FF2B5EF4-FFF2-40B4-BE49-F238E27FC236}">
                      <a16:creationId xmlns:a16="http://schemas.microsoft.com/office/drawing/2014/main" id="{885C0094-404D-3996-9CDD-0A2C1B7C6A73}"/>
                    </a:ext>
                  </a:extLst>
                </p:cNvPr>
                <p:cNvSpPr/>
                <p:nvPr/>
              </p:nvSpPr>
              <p:spPr>
                <a:xfrm>
                  <a:off x="-4521500" y="2099400"/>
                  <a:ext cx="189050" cy="18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7531" extrusionOk="0">
                      <a:moveTo>
                        <a:pt x="3750" y="662"/>
                      </a:moveTo>
                      <a:cubicBezTo>
                        <a:pt x="5451" y="662"/>
                        <a:pt x="6837" y="2017"/>
                        <a:pt x="6837" y="3718"/>
                      </a:cubicBezTo>
                      <a:cubicBezTo>
                        <a:pt x="6869" y="5104"/>
                        <a:pt x="6049" y="6239"/>
                        <a:pt x="4821" y="6648"/>
                      </a:cubicBezTo>
                      <a:lnTo>
                        <a:pt x="4821" y="5892"/>
                      </a:lnTo>
                      <a:cubicBezTo>
                        <a:pt x="5640" y="5514"/>
                        <a:pt x="6207" y="4663"/>
                        <a:pt x="6207" y="3718"/>
                      </a:cubicBezTo>
                      <a:cubicBezTo>
                        <a:pt x="6207" y="2710"/>
                        <a:pt x="5577" y="1796"/>
                        <a:pt x="4569" y="1481"/>
                      </a:cubicBezTo>
                      <a:cubicBezTo>
                        <a:pt x="4535" y="1472"/>
                        <a:pt x="4501" y="1467"/>
                        <a:pt x="4468" y="1467"/>
                      </a:cubicBezTo>
                      <a:cubicBezTo>
                        <a:pt x="4278" y="1467"/>
                        <a:pt x="4096" y="1609"/>
                        <a:pt x="4096" y="1796"/>
                      </a:cubicBezTo>
                      <a:lnTo>
                        <a:pt x="4096" y="3372"/>
                      </a:lnTo>
                      <a:lnTo>
                        <a:pt x="3435" y="3372"/>
                      </a:lnTo>
                      <a:lnTo>
                        <a:pt x="3435" y="1796"/>
                      </a:lnTo>
                      <a:cubicBezTo>
                        <a:pt x="3435" y="1609"/>
                        <a:pt x="3276" y="1467"/>
                        <a:pt x="3073" y="1467"/>
                      </a:cubicBezTo>
                      <a:cubicBezTo>
                        <a:pt x="3037" y="1467"/>
                        <a:pt x="3000" y="1472"/>
                        <a:pt x="2962" y="1481"/>
                      </a:cubicBezTo>
                      <a:cubicBezTo>
                        <a:pt x="2017" y="1828"/>
                        <a:pt x="1355" y="2742"/>
                        <a:pt x="1355" y="3718"/>
                      </a:cubicBezTo>
                      <a:cubicBezTo>
                        <a:pt x="1355" y="4663"/>
                        <a:pt x="1891" y="5514"/>
                        <a:pt x="2741" y="5892"/>
                      </a:cubicBezTo>
                      <a:lnTo>
                        <a:pt x="2741" y="6648"/>
                      </a:lnTo>
                      <a:cubicBezTo>
                        <a:pt x="1544" y="6207"/>
                        <a:pt x="694" y="5073"/>
                        <a:pt x="694" y="3718"/>
                      </a:cubicBezTo>
                      <a:cubicBezTo>
                        <a:pt x="694" y="2017"/>
                        <a:pt x="2048" y="662"/>
                        <a:pt x="3750" y="662"/>
                      </a:cubicBezTo>
                      <a:close/>
                      <a:moveTo>
                        <a:pt x="4852" y="2363"/>
                      </a:moveTo>
                      <a:cubicBezTo>
                        <a:pt x="5293" y="2679"/>
                        <a:pt x="5514" y="3183"/>
                        <a:pt x="5514" y="3718"/>
                      </a:cubicBezTo>
                      <a:cubicBezTo>
                        <a:pt x="5514" y="4443"/>
                        <a:pt x="5041" y="5104"/>
                        <a:pt x="4380" y="5356"/>
                      </a:cubicBezTo>
                      <a:cubicBezTo>
                        <a:pt x="4254" y="5388"/>
                        <a:pt x="4159" y="5545"/>
                        <a:pt x="4159" y="5671"/>
                      </a:cubicBezTo>
                      <a:lnTo>
                        <a:pt x="4159" y="6806"/>
                      </a:lnTo>
                      <a:lnTo>
                        <a:pt x="3781" y="6806"/>
                      </a:lnTo>
                      <a:cubicBezTo>
                        <a:pt x="3734" y="6821"/>
                        <a:pt x="3679" y="6829"/>
                        <a:pt x="3624" y="6829"/>
                      </a:cubicBezTo>
                      <a:cubicBezTo>
                        <a:pt x="3568" y="6829"/>
                        <a:pt x="3513" y="6821"/>
                        <a:pt x="3466" y="6806"/>
                      </a:cubicBezTo>
                      <a:lnTo>
                        <a:pt x="3466" y="5671"/>
                      </a:lnTo>
                      <a:cubicBezTo>
                        <a:pt x="3466" y="5514"/>
                        <a:pt x="3403" y="5388"/>
                        <a:pt x="3246" y="5356"/>
                      </a:cubicBezTo>
                      <a:cubicBezTo>
                        <a:pt x="2584" y="5104"/>
                        <a:pt x="2111" y="4443"/>
                        <a:pt x="2111" y="3718"/>
                      </a:cubicBezTo>
                      <a:cubicBezTo>
                        <a:pt x="2111" y="3183"/>
                        <a:pt x="2363" y="2679"/>
                        <a:pt x="2773" y="2363"/>
                      </a:cubicBezTo>
                      <a:lnTo>
                        <a:pt x="2773" y="3718"/>
                      </a:lnTo>
                      <a:cubicBezTo>
                        <a:pt x="2773" y="3939"/>
                        <a:pt x="2930" y="4096"/>
                        <a:pt x="3120" y="4096"/>
                      </a:cubicBezTo>
                      <a:lnTo>
                        <a:pt x="4506" y="4096"/>
                      </a:lnTo>
                      <a:cubicBezTo>
                        <a:pt x="4695" y="4096"/>
                        <a:pt x="4852" y="3939"/>
                        <a:pt x="4852" y="3718"/>
                      </a:cubicBezTo>
                      <a:lnTo>
                        <a:pt x="4852" y="2363"/>
                      </a:lnTo>
                      <a:close/>
                      <a:moveTo>
                        <a:pt x="3781" y="1"/>
                      </a:moveTo>
                      <a:cubicBezTo>
                        <a:pt x="1702" y="1"/>
                        <a:pt x="1" y="1670"/>
                        <a:pt x="1" y="3781"/>
                      </a:cubicBezTo>
                      <a:cubicBezTo>
                        <a:pt x="1" y="5861"/>
                        <a:pt x="1702" y="7530"/>
                        <a:pt x="3781" y="7530"/>
                      </a:cubicBezTo>
                      <a:cubicBezTo>
                        <a:pt x="5892" y="7530"/>
                        <a:pt x="7562" y="5861"/>
                        <a:pt x="7562" y="3781"/>
                      </a:cubicBezTo>
                      <a:cubicBezTo>
                        <a:pt x="7562" y="1670"/>
                        <a:pt x="5892" y="1"/>
                        <a:pt x="378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7" name="Google Shape;12473;p89">
                <a:extLst>
                  <a:ext uri="{FF2B5EF4-FFF2-40B4-BE49-F238E27FC236}">
                    <a16:creationId xmlns:a16="http://schemas.microsoft.com/office/drawing/2014/main" id="{DA894677-7B87-9FC3-C1F6-BCE105E09FD7}"/>
                  </a:ext>
                </a:extLst>
              </p:cNvPr>
              <p:cNvGrpSpPr/>
              <p:nvPr/>
            </p:nvGrpSpPr>
            <p:grpSpPr>
              <a:xfrm>
                <a:off x="9511570" y="1885950"/>
                <a:ext cx="632212" cy="641343"/>
                <a:chOff x="-2777700" y="2049775"/>
                <a:chExt cx="287325" cy="291475"/>
              </a:xfrm>
              <a:grpFill/>
            </p:grpSpPr>
            <p:sp>
              <p:nvSpPr>
                <p:cNvPr id="17994" name="Google Shape;12474;p89">
                  <a:extLst>
                    <a:ext uri="{FF2B5EF4-FFF2-40B4-BE49-F238E27FC236}">
                      <a16:creationId xmlns:a16="http://schemas.microsoft.com/office/drawing/2014/main" id="{EBB53317-8F2B-C961-8167-A3D69F910016}"/>
                    </a:ext>
                  </a:extLst>
                </p:cNvPr>
                <p:cNvSpPr/>
                <p:nvPr/>
              </p:nvSpPr>
              <p:spPr>
                <a:xfrm>
                  <a:off x="-2777700" y="2049775"/>
                  <a:ext cx="287325" cy="29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3" h="11659" extrusionOk="0">
                      <a:moveTo>
                        <a:pt x="7121" y="662"/>
                      </a:moveTo>
                      <a:cubicBezTo>
                        <a:pt x="7341" y="662"/>
                        <a:pt x="7499" y="820"/>
                        <a:pt x="7499" y="1040"/>
                      </a:cubicBezTo>
                      <a:cubicBezTo>
                        <a:pt x="7499" y="1230"/>
                        <a:pt x="7341" y="1387"/>
                        <a:pt x="7121" y="1387"/>
                      </a:cubicBezTo>
                      <a:lnTo>
                        <a:pt x="4380" y="1387"/>
                      </a:lnTo>
                      <a:cubicBezTo>
                        <a:pt x="4191" y="1387"/>
                        <a:pt x="4033" y="1230"/>
                        <a:pt x="4033" y="1040"/>
                      </a:cubicBezTo>
                      <a:cubicBezTo>
                        <a:pt x="4033" y="820"/>
                        <a:pt x="4191" y="662"/>
                        <a:pt x="4380" y="662"/>
                      </a:cubicBezTo>
                      <a:close/>
                      <a:moveTo>
                        <a:pt x="6774" y="2049"/>
                      </a:moveTo>
                      <a:lnTo>
                        <a:pt x="6774" y="4285"/>
                      </a:lnTo>
                      <a:cubicBezTo>
                        <a:pt x="6774" y="4412"/>
                        <a:pt x="6774" y="4443"/>
                        <a:pt x="7499" y="5514"/>
                      </a:cubicBezTo>
                      <a:lnTo>
                        <a:pt x="3970" y="5514"/>
                      </a:lnTo>
                      <a:cubicBezTo>
                        <a:pt x="4758" y="4412"/>
                        <a:pt x="4726" y="4443"/>
                        <a:pt x="4726" y="4348"/>
                      </a:cubicBezTo>
                      <a:lnTo>
                        <a:pt x="4726" y="2049"/>
                      </a:lnTo>
                      <a:close/>
                      <a:moveTo>
                        <a:pt x="8003" y="6176"/>
                      </a:moveTo>
                      <a:cubicBezTo>
                        <a:pt x="8696" y="7215"/>
                        <a:pt x="9578" y="8507"/>
                        <a:pt x="10177" y="9389"/>
                      </a:cubicBezTo>
                      <a:cubicBezTo>
                        <a:pt x="10649" y="10082"/>
                        <a:pt x="10177" y="10996"/>
                        <a:pt x="9294" y="10996"/>
                      </a:cubicBezTo>
                      <a:lnTo>
                        <a:pt x="2206" y="10996"/>
                      </a:lnTo>
                      <a:cubicBezTo>
                        <a:pt x="1387" y="10996"/>
                        <a:pt x="914" y="10051"/>
                        <a:pt x="1387" y="9389"/>
                      </a:cubicBezTo>
                      <a:cubicBezTo>
                        <a:pt x="1859" y="8665"/>
                        <a:pt x="2804" y="7341"/>
                        <a:pt x="3561" y="6176"/>
                      </a:cubicBezTo>
                      <a:close/>
                      <a:moveTo>
                        <a:pt x="4380" y="1"/>
                      </a:moveTo>
                      <a:cubicBezTo>
                        <a:pt x="3813" y="1"/>
                        <a:pt x="3340" y="473"/>
                        <a:pt x="3340" y="1040"/>
                      </a:cubicBezTo>
                      <a:cubicBezTo>
                        <a:pt x="3340" y="1513"/>
                        <a:pt x="3655" y="1860"/>
                        <a:pt x="4065" y="2017"/>
                      </a:cubicBezTo>
                      <a:lnTo>
                        <a:pt x="4065" y="4222"/>
                      </a:lnTo>
                      <a:cubicBezTo>
                        <a:pt x="3718" y="4790"/>
                        <a:pt x="1198" y="8413"/>
                        <a:pt x="788" y="8980"/>
                      </a:cubicBezTo>
                      <a:cubicBezTo>
                        <a:pt x="1" y="10114"/>
                        <a:pt x="820" y="11658"/>
                        <a:pt x="2206" y="11658"/>
                      </a:cubicBezTo>
                      <a:lnTo>
                        <a:pt x="9294" y="11658"/>
                      </a:lnTo>
                      <a:cubicBezTo>
                        <a:pt x="9308" y="11658"/>
                        <a:pt x="9322" y="11658"/>
                        <a:pt x="9335" y="11658"/>
                      </a:cubicBezTo>
                      <a:cubicBezTo>
                        <a:pt x="10697" y="11658"/>
                        <a:pt x="11492" y="10103"/>
                        <a:pt x="10712" y="9011"/>
                      </a:cubicBezTo>
                      <a:cubicBezTo>
                        <a:pt x="10271" y="8444"/>
                        <a:pt x="7845" y="4853"/>
                        <a:pt x="7499" y="4254"/>
                      </a:cubicBezTo>
                      <a:lnTo>
                        <a:pt x="7499" y="1986"/>
                      </a:lnTo>
                      <a:cubicBezTo>
                        <a:pt x="7877" y="1828"/>
                        <a:pt x="8160" y="1450"/>
                        <a:pt x="8160" y="1040"/>
                      </a:cubicBezTo>
                      <a:cubicBezTo>
                        <a:pt x="8160" y="473"/>
                        <a:pt x="7688" y="1"/>
                        <a:pt x="712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5" name="Google Shape;12475;p89">
                  <a:extLst>
                    <a:ext uri="{FF2B5EF4-FFF2-40B4-BE49-F238E27FC236}">
                      <a16:creationId xmlns:a16="http://schemas.microsoft.com/office/drawing/2014/main" id="{4F9C2A7A-93BB-AA19-0812-64B5CFEBC3F4}"/>
                    </a:ext>
                  </a:extLst>
                </p:cNvPr>
                <p:cNvSpPr/>
                <p:nvPr/>
              </p:nvSpPr>
              <p:spPr>
                <a:xfrm>
                  <a:off x="-2694200" y="2221475"/>
                  <a:ext cx="693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42" extrusionOk="0">
                      <a:moveTo>
                        <a:pt x="1386" y="694"/>
                      </a:moveTo>
                      <a:cubicBezTo>
                        <a:pt x="1733" y="694"/>
                        <a:pt x="2048" y="1009"/>
                        <a:pt x="2048" y="1356"/>
                      </a:cubicBezTo>
                      <a:cubicBezTo>
                        <a:pt x="2048" y="1765"/>
                        <a:pt x="1764" y="2049"/>
                        <a:pt x="1386" y="2049"/>
                      </a:cubicBezTo>
                      <a:cubicBezTo>
                        <a:pt x="1008" y="2049"/>
                        <a:pt x="725" y="1702"/>
                        <a:pt x="725" y="1356"/>
                      </a:cubicBezTo>
                      <a:cubicBezTo>
                        <a:pt x="725" y="978"/>
                        <a:pt x="1040" y="694"/>
                        <a:pt x="1386" y="694"/>
                      </a:cubicBezTo>
                      <a:close/>
                      <a:moveTo>
                        <a:pt x="1386" y="1"/>
                      </a:moveTo>
                      <a:cubicBezTo>
                        <a:pt x="630" y="1"/>
                        <a:pt x="0" y="631"/>
                        <a:pt x="0" y="1356"/>
                      </a:cubicBezTo>
                      <a:cubicBezTo>
                        <a:pt x="0" y="2112"/>
                        <a:pt x="630" y="2742"/>
                        <a:pt x="1386" y="2742"/>
                      </a:cubicBezTo>
                      <a:cubicBezTo>
                        <a:pt x="2142" y="2742"/>
                        <a:pt x="2772" y="2112"/>
                        <a:pt x="2772" y="1356"/>
                      </a:cubicBezTo>
                      <a:cubicBezTo>
                        <a:pt x="2772" y="631"/>
                        <a:pt x="2142" y="1"/>
                        <a:pt x="138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6" name="Google Shape;12476;p89">
                  <a:extLst>
                    <a:ext uri="{FF2B5EF4-FFF2-40B4-BE49-F238E27FC236}">
                      <a16:creationId xmlns:a16="http://schemas.microsoft.com/office/drawing/2014/main" id="{86DF9ECB-8FF4-2B82-B30E-5A97A1CA4FA1}"/>
                    </a:ext>
                  </a:extLst>
                </p:cNvPr>
                <p:cNvSpPr/>
                <p:nvPr/>
              </p:nvSpPr>
              <p:spPr>
                <a:xfrm>
                  <a:off x="-2608350" y="2255350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694"/>
                      </a:moveTo>
                      <a:cubicBezTo>
                        <a:pt x="1229" y="694"/>
                        <a:pt x="1386" y="851"/>
                        <a:pt x="1386" y="1040"/>
                      </a:cubicBezTo>
                      <a:cubicBezTo>
                        <a:pt x="1386" y="1229"/>
                        <a:pt x="1229" y="1387"/>
                        <a:pt x="1040" y="1387"/>
                      </a:cubicBezTo>
                      <a:cubicBezTo>
                        <a:pt x="819" y="1387"/>
                        <a:pt x="693" y="1229"/>
                        <a:pt x="693" y="1040"/>
                      </a:cubicBezTo>
                      <a:cubicBezTo>
                        <a:pt x="693" y="851"/>
                        <a:pt x="819" y="694"/>
                        <a:pt x="1040" y="694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8" name="Google Shape;12508;p89">
                <a:extLst>
                  <a:ext uri="{FF2B5EF4-FFF2-40B4-BE49-F238E27FC236}">
                    <a16:creationId xmlns:a16="http://schemas.microsoft.com/office/drawing/2014/main" id="{0F44B8FD-FB2F-D2D3-8F5A-D3E9B0DB723F}"/>
                  </a:ext>
                </a:extLst>
              </p:cNvPr>
              <p:cNvGrpSpPr/>
              <p:nvPr/>
            </p:nvGrpSpPr>
            <p:grpSpPr>
              <a:xfrm>
                <a:off x="6173618" y="1886830"/>
                <a:ext cx="643048" cy="639583"/>
                <a:chOff x="-4211975" y="2046625"/>
                <a:chExt cx="292250" cy="290675"/>
              </a:xfrm>
              <a:grpFill/>
            </p:grpSpPr>
            <p:sp>
              <p:nvSpPr>
                <p:cNvPr id="17992" name="Google Shape;12509;p89">
                  <a:extLst>
                    <a:ext uri="{FF2B5EF4-FFF2-40B4-BE49-F238E27FC236}">
                      <a16:creationId xmlns:a16="http://schemas.microsoft.com/office/drawing/2014/main" id="{AE89C19B-810A-5A63-83FF-619012D0CB1E}"/>
                    </a:ext>
                  </a:extLst>
                </p:cNvPr>
                <p:cNvSpPr/>
                <p:nvPr/>
              </p:nvSpPr>
              <p:spPr>
                <a:xfrm>
                  <a:off x="-4211975" y="2081300"/>
                  <a:ext cx="256025" cy="2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1" h="10240" extrusionOk="0">
                      <a:moveTo>
                        <a:pt x="4758" y="693"/>
                      </a:moveTo>
                      <a:lnTo>
                        <a:pt x="4758" y="5167"/>
                      </a:lnTo>
                      <a:cubicBezTo>
                        <a:pt x="4758" y="5356"/>
                        <a:pt x="4916" y="5513"/>
                        <a:pt x="5105" y="5513"/>
                      </a:cubicBezTo>
                      <a:lnTo>
                        <a:pt x="9578" y="5513"/>
                      </a:lnTo>
                      <a:cubicBezTo>
                        <a:pt x="9358" y="7813"/>
                        <a:pt x="7436" y="9609"/>
                        <a:pt x="5105" y="9609"/>
                      </a:cubicBezTo>
                      <a:cubicBezTo>
                        <a:pt x="2679" y="9609"/>
                        <a:pt x="663" y="7593"/>
                        <a:pt x="663" y="5167"/>
                      </a:cubicBezTo>
                      <a:cubicBezTo>
                        <a:pt x="663" y="2835"/>
                        <a:pt x="2490" y="914"/>
                        <a:pt x="4758" y="693"/>
                      </a:cubicBezTo>
                      <a:close/>
                      <a:moveTo>
                        <a:pt x="5105" y="0"/>
                      </a:moveTo>
                      <a:cubicBezTo>
                        <a:pt x="2269" y="0"/>
                        <a:pt x="1" y="2300"/>
                        <a:pt x="1" y="5104"/>
                      </a:cubicBezTo>
                      <a:cubicBezTo>
                        <a:pt x="1" y="7939"/>
                        <a:pt x="2269" y="10239"/>
                        <a:pt x="5105" y="10239"/>
                      </a:cubicBezTo>
                      <a:cubicBezTo>
                        <a:pt x="7940" y="10239"/>
                        <a:pt x="10240" y="7939"/>
                        <a:pt x="10240" y="5104"/>
                      </a:cubicBezTo>
                      <a:cubicBezTo>
                        <a:pt x="10240" y="4978"/>
                        <a:pt x="10083" y="4820"/>
                        <a:pt x="9925" y="4820"/>
                      </a:cubicBezTo>
                      <a:lnTo>
                        <a:pt x="5483" y="4820"/>
                      </a:lnTo>
                      <a:lnTo>
                        <a:pt x="5483" y="347"/>
                      </a:lnTo>
                      <a:cubicBezTo>
                        <a:pt x="5483" y="158"/>
                        <a:pt x="5325" y="0"/>
                        <a:pt x="51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3" name="Google Shape;12510;p89">
                  <a:extLst>
                    <a:ext uri="{FF2B5EF4-FFF2-40B4-BE49-F238E27FC236}">
                      <a16:creationId xmlns:a16="http://schemas.microsoft.com/office/drawing/2014/main" id="{7B5680EF-2AD7-2C69-8AD4-58C2ACB72F1C}"/>
                    </a:ext>
                  </a:extLst>
                </p:cNvPr>
                <p:cNvSpPr/>
                <p:nvPr/>
              </p:nvSpPr>
              <p:spPr>
                <a:xfrm>
                  <a:off x="-4057600" y="2046625"/>
                  <a:ext cx="1378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5" h="5515" extrusionOk="0">
                      <a:moveTo>
                        <a:pt x="663" y="694"/>
                      </a:moveTo>
                      <a:cubicBezTo>
                        <a:pt x="2836" y="851"/>
                        <a:pt x="4601" y="2616"/>
                        <a:pt x="4758" y="4790"/>
                      </a:cubicBezTo>
                      <a:lnTo>
                        <a:pt x="663" y="4790"/>
                      </a:lnTo>
                      <a:lnTo>
                        <a:pt x="663" y="694"/>
                      </a:lnTo>
                      <a:close/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5168"/>
                      </a:lnTo>
                      <a:cubicBezTo>
                        <a:pt x="1" y="5357"/>
                        <a:pt x="158" y="5514"/>
                        <a:pt x="348" y="5514"/>
                      </a:cubicBezTo>
                      <a:lnTo>
                        <a:pt x="5168" y="5514"/>
                      </a:lnTo>
                      <a:cubicBezTo>
                        <a:pt x="5357" y="5514"/>
                        <a:pt x="5514" y="5357"/>
                        <a:pt x="5514" y="5168"/>
                      </a:cubicBezTo>
                      <a:cubicBezTo>
                        <a:pt x="5483" y="3750"/>
                        <a:pt x="4979" y="2490"/>
                        <a:pt x="3971" y="1513"/>
                      </a:cubicBezTo>
                      <a:cubicBezTo>
                        <a:pt x="2994" y="536"/>
                        <a:pt x="1734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69" name="Google Shape;12519;p89">
                <a:extLst>
                  <a:ext uri="{FF2B5EF4-FFF2-40B4-BE49-F238E27FC236}">
                    <a16:creationId xmlns:a16="http://schemas.microsoft.com/office/drawing/2014/main" id="{478C0741-70E8-9CBC-1EB2-3D78E0187C82}"/>
                  </a:ext>
                </a:extLst>
              </p:cNvPr>
              <p:cNvSpPr/>
              <p:nvPr/>
            </p:nvSpPr>
            <p:spPr>
              <a:xfrm>
                <a:off x="10331675" y="1884054"/>
                <a:ext cx="60833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059" h="11721" extrusionOk="0">
                    <a:moveTo>
                      <a:pt x="1418" y="693"/>
                    </a:moveTo>
                    <a:lnTo>
                      <a:pt x="1418" y="1387"/>
                    </a:lnTo>
                    <a:lnTo>
                      <a:pt x="725" y="1387"/>
                    </a:lnTo>
                    <a:lnTo>
                      <a:pt x="725" y="693"/>
                    </a:lnTo>
                    <a:close/>
                    <a:moveTo>
                      <a:pt x="9011" y="693"/>
                    </a:moveTo>
                    <a:lnTo>
                      <a:pt x="9011" y="1387"/>
                    </a:lnTo>
                    <a:lnTo>
                      <a:pt x="8349" y="1387"/>
                    </a:lnTo>
                    <a:lnTo>
                      <a:pt x="8349" y="693"/>
                    </a:lnTo>
                    <a:close/>
                    <a:moveTo>
                      <a:pt x="7656" y="1324"/>
                    </a:moveTo>
                    <a:lnTo>
                      <a:pt x="7656" y="1670"/>
                    </a:lnTo>
                    <a:cubicBezTo>
                      <a:pt x="7656" y="1891"/>
                      <a:pt x="7813" y="2048"/>
                      <a:pt x="8034" y="2048"/>
                    </a:cubicBezTo>
                    <a:lnTo>
                      <a:pt x="8381" y="2048"/>
                    </a:lnTo>
                    <a:lnTo>
                      <a:pt x="8381" y="4222"/>
                    </a:lnTo>
                    <a:cubicBezTo>
                      <a:pt x="8255" y="4253"/>
                      <a:pt x="8160" y="4316"/>
                      <a:pt x="8034" y="4411"/>
                    </a:cubicBezTo>
                    <a:cubicBezTo>
                      <a:pt x="7845" y="4243"/>
                      <a:pt x="7614" y="4159"/>
                      <a:pt x="7369" y="4159"/>
                    </a:cubicBezTo>
                    <a:cubicBezTo>
                      <a:pt x="7246" y="4159"/>
                      <a:pt x="7120" y="4180"/>
                      <a:pt x="6994" y="4222"/>
                    </a:cubicBezTo>
                    <a:lnTo>
                      <a:pt x="6994" y="3088"/>
                    </a:lnTo>
                    <a:cubicBezTo>
                      <a:pt x="6994" y="2552"/>
                      <a:pt x="6522" y="2080"/>
                      <a:pt x="5986" y="2080"/>
                    </a:cubicBezTo>
                    <a:cubicBezTo>
                      <a:pt x="5419" y="2080"/>
                      <a:pt x="4947" y="2552"/>
                      <a:pt x="4947" y="3088"/>
                    </a:cubicBezTo>
                    <a:lnTo>
                      <a:pt x="4947" y="6459"/>
                    </a:lnTo>
                    <a:lnTo>
                      <a:pt x="4789" y="6301"/>
                    </a:lnTo>
                    <a:cubicBezTo>
                      <a:pt x="4600" y="6097"/>
                      <a:pt x="4340" y="5994"/>
                      <a:pt x="4076" y="5994"/>
                    </a:cubicBezTo>
                    <a:cubicBezTo>
                      <a:pt x="3812" y="5994"/>
                      <a:pt x="3545" y="6097"/>
                      <a:pt x="3340" y="6301"/>
                    </a:cubicBezTo>
                    <a:cubicBezTo>
                      <a:pt x="2962" y="6679"/>
                      <a:pt x="2962" y="7341"/>
                      <a:pt x="3340" y="7751"/>
                    </a:cubicBezTo>
                    <a:lnTo>
                      <a:pt x="3812" y="8223"/>
                    </a:lnTo>
                    <a:lnTo>
                      <a:pt x="2111" y="8223"/>
                    </a:lnTo>
                    <a:lnTo>
                      <a:pt x="2111" y="7908"/>
                    </a:lnTo>
                    <a:cubicBezTo>
                      <a:pt x="2111" y="7719"/>
                      <a:pt x="1954" y="7561"/>
                      <a:pt x="1765" y="7561"/>
                    </a:cubicBezTo>
                    <a:lnTo>
                      <a:pt x="1418" y="7561"/>
                    </a:lnTo>
                    <a:lnTo>
                      <a:pt x="1418" y="2048"/>
                    </a:lnTo>
                    <a:lnTo>
                      <a:pt x="1765" y="2048"/>
                    </a:lnTo>
                    <a:cubicBezTo>
                      <a:pt x="1954" y="2048"/>
                      <a:pt x="2111" y="1891"/>
                      <a:pt x="2111" y="1670"/>
                    </a:cubicBezTo>
                    <a:lnTo>
                      <a:pt x="2111" y="1324"/>
                    </a:lnTo>
                    <a:close/>
                    <a:moveTo>
                      <a:pt x="1418" y="8255"/>
                    </a:moveTo>
                    <a:lnTo>
                      <a:pt x="1418" y="8948"/>
                    </a:lnTo>
                    <a:lnTo>
                      <a:pt x="725" y="8948"/>
                    </a:lnTo>
                    <a:lnTo>
                      <a:pt x="725" y="8255"/>
                    </a:lnTo>
                    <a:close/>
                    <a:moveTo>
                      <a:pt x="5955" y="2836"/>
                    </a:moveTo>
                    <a:cubicBezTo>
                      <a:pt x="6144" y="2836"/>
                      <a:pt x="6301" y="2993"/>
                      <a:pt x="6301" y="3182"/>
                    </a:cubicBezTo>
                    <a:lnTo>
                      <a:pt x="6301" y="6616"/>
                    </a:lnTo>
                    <a:cubicBezTo>
                      <a:pt x="6301" y="6805"/>
                      <a:pt x="6459" y="6963"/>
                      <a:pt x="6648" y="6963"/>
                    </a:cubicBezTo>
                    <a:cubicBezTo>
                      <a:pt x="6837" y="6963"/>
                      <a:pt x="6994" y="6805"/>
                      <a:pt x="6994" y="6616"/>
                    </a:cubicBezTo>
                    <a:lnTo>
                      <a:pt x="6994" y="5230"/>
                    </a:lnTo>
                    <a:cubicBezTo>
                      <a:pt x="6994" y="5041"/>
                      <a:pt x="7152" y="4884"/>
                      <a:pt x="7372" y="4884"/>
                    </a:cubicBezTo>
                    <a:cubicBezTo>
                      <a:pt x="7561" y="4884"/>
                      <a:pt x="7719" y="5041"/>
                      <a:pt x="7719" y="5230"/>
                    </a:cubicBezTo>
                    <a:lnTo>
                      <a:pt x="7719" y="6616"/>
                    </a:lnTo>
                    <a:cubicBezTo>
                      <a:pt x="7719" y="6805"/>
                      <a:pt x="7876" y="6963"/>
                      <a:pt x="8066" y="6963"/>
                    </a:cubicBezTo>
                    <a:cubicBezTo>
                      <a:pt x="8255" y="6963"/>
                      <a:pt x="8412" y="6805"/>
                      <a:pt x="8412" y="6616"/>
                    </a:cubicBezTo>
                    <a:lnTo>
                      <a:pt x="8412" y="5230"/>
                    </a:lnTo>
                    <a:cubicBezTo>
                      <a:pt x="8412" y="5041"/>
                      <a:pt x="8570" y="4884"/>
                      <a:pt x="8790" y="4884"/>
                    </a:cubicBezTo>
                    <a:cubicBezTo>
                      <a:pt x="8979" y="4884"/>
                      <a:pt x="9137" y="5041"/>
                      <a:pt x="9137" y="5230"/>
                    </a:cubicBezTo>
                    <a:lnTo>
                      <a:pt x="9137" y="6616"/>
                    </a:lnTo>
                    <a:cubicBezTo>
                      <a:pt x="9137" y="6805"/>
                      <a:pt x="9294" y="6963"/>
                      <a:pt x="9483" y="6963"/>
                    </a:cubicBezTo>
                    <a:cubicBezTo>
                      <a:pt x="9672" y="6963"/>
                      <a:pt x="9830" y="6805"/>
                      <a:pt x="9830" y="6616"/>
                    </a:cubicBezTo>
                    <a:lnTo>
                      <a:pt x="9830" y="5955"/>
                    </a:lnTo>
                    <a:cubicBezTo>
                      <a:pt x="9704" y="5703"/>
                      <a:pt x="9861" y="5545"/>
                      <a:pt x="10019" y="5545"/>
                    </a:cubicBezTo>
                    <a:cubicBezTo>
                      <a:pt x="10239" y="5545"/>
                      <a:pt x="10397" y="5703"/>
                      <a:pt x="10397" y="5892"/>
                    </a:cubicBezTo>
                    <a:lnTo>
                      <a:pt x="10397" y="7057"/>
                    </a:lnTo>
                    <a:cubicBezTo>
                      <a:pt x="10397" y="8003"/>
                      <a:pt x="10176" y="8885"/>
                      <a:pt x="9830" y="9672"/>
                    </a:cubicBezTo>
                    <a:lnTo>
                      <a:pt x="6144" y="9672"/>
                    </a:lnTo>
                    <a:lnTo>
                      <a:pt x="3812" y="7372"/>
                    </a:lnTo>
                    <a:cubicBezTo>
                      <a:pt x="3686" y="7246"/>
                      <a:pt x="3686" y="6994"/>
                      <a:pt x="3812" y="6900"/>
                    </a:cubicBezTo>
                    <a:cubicBezTo>
                      <a:pt x="3875" y="6837"/>
                      <a:pt x="3962" y="6805"/>
                      <a:pt x="4049" y="6805"/>
                    </a:cubicBezTo>
                    <a:cubicBezTo>
                      <a:pt x="4135" y="6805"/>
                      <a:pt x="4222" y="6837"/>
                      <a:pt x="4285" y="6900"/>
                    </a:cubicBezTo>
                    <a:lnTo>
                      <a:pt x="5010" y="7593"/>
                    </a:lnTo>
                    <a:cubicBezTo>
                      <a:pt x="5075" y="7659"/>
                      <a:pt x="5163" y="7690"/>
                      <a:pt x="5251" y="7690"/>
                    </a:cubicBezTo>
                    <a:cubicBezTo>
                      <a:pt x="5415" y="7690"/>
                      <a:pt x="5577" y="7578"/>
                      <a:pt x="5577" y="7372"/>
                    </a:cubicBezTo>
                    <a:lnTo>
                      <a:pt x="5577" y="3182"/>
                    </a:lnTo>
                    <a:cubicBezTo>
                      <a:pt x="5577" y="2993"/>
                      <a:pt x="5734" y="2836"/>
                      <a:pt x="5955" y="2836"/>
                    </a:cubicBezTo>
                    <a:close/>
                    <a:moveTo>
                      <a:pt x="9672" y="10302"/>
                    </a:moveTo>
                    <a:lnTo>
                      <a:pt x="9672" y="10680"/>
                    </a:lnTo>
                    <a:cubicBezTo>
                      <a:pt x="9704" y="10869"/>
                      <a:pt x="9546" y="11027"/>
                      <a:pt x="9357" y="11027"/>
                    </a:cubicBezTo>
                    <a:lnTo>
                      <a:pt x="6616" y="11027"/>
                    </a:lnTo>
                    <a:cubicBezTo>
                      <a:pt x="6396" y="11027"/>
                      <a:pt x="6238" y="10869"/>
                      <a:pt x="6238" y="10680"/>
                    </a:cubicBezTo>
                    <a:lnTo>
                      <a:pt x="6238" y="10302"/>
                    </a:lnTo>
                    <a:close/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733"/>
                    </a:lnTo>
                    <a:cubicBezTo>
                      <a:pt x="0" y="1922"/>
                      <a:pt x="158" y="2080"/>
                      <a:pt x="347" y="2080"/>
                    </a:cubicBezTo>
                    <a:lnTo>
                      <a:pt x="693" y="2080"/>
                    </a:lnTo>
                    <a:lnTo>
                      <a:pt x="693" y="7593"/>
                    </a:lnTo>
                    <a:lnTo>
                      <a:pt x="347" y="7593"/>
                    </a:lnTo>
                    <a:cubicBezTo>
                      <a:pt x="158" y="7593"/>
                      <a:pt x="0" y="7751"/>
                      <a:pt x="0" y="7940"/>
                    </a:cubicBezTo>
                    <a:lnTo>
                      <a:pt x="0" y="9326"/>
                    </a:lnTo>
                    <a:cubicBezTo>
                      <a:pt x="0" y="9515"/>
                      <a:pt x="158" y="9672"/>
                      <a:pt x="347" y="9672"/>
                    </a:cubicBezTo>
                    <a:lnTo>
                      <a:pt x="1733" y="9672"/>
                    </a:lnTo>
                    <a:cubicBezTo>
                      <a:pt x="1922" y="9672"/>
                      <a:pt x="2080" y="9515"/>
                      <a:pt x="2080" y="9326"/>
                    </a:cubicBezTo>
                    <a:lnTo>
                      <a:pt x="2080" y="8979"/>
                    </a:lnTo>
                    <a:lnTo>
                      <a:pt x="4442" y="8979"/>
                    </a:lnTo>
                    <a:lnTo>
                      <a:pt x="5577" y="10113"/>
                    </a:lnTo>
                    <a:lnTo>
                      <a:pt x="5577" y="10712"/>
                    </a:lnTo>
                    <a:cubicBezTo>
                      <a:pt x="5577" y="11248"/>
                      <a:pt x="6049" y="11720"/>
                      <a:pt x="6616" y="11720"/>
                    </a:cubicBezTo>
                    <a:lnTo>
                      <a:pt x="9357" y="11720"/>
                    </a:lnTo>
                    <a:cubicBezTo>
                      <a:pt x="9924" y="11720"/>
                      <a:pt x="10397" y="11248"/>
                      <a:pt x="10397" y="10712"/>
                    </a:cubicBezTo>
                    <a:lnTo>
                      <a:pt x="10397" y="10113"/>
                    </a:lnTo>
                    <a:cubicBezTo>
                      <a:pt x="10806" y="9200"/>
                      <a:pt x="11058" y="8160"/>
                      <a:pt x="11058" y="7026"/>
                    </a:cubicBezTo>
                    <a:lnTo>
                      <a:pt x="11058" y="5892"/>
                    </a:lnTo>
                    <a:cubicBezTo>
                      <a:pt x="11058" y="5325"/>
                      <a:pt x="10617" y="4884"/>
                      <a:pt x="10019" y="4884"/>
                    </a:cubicBezTo>
                    <a:cubicBezTo>
                      <a:pt x="9924" y="4884"/>
                      <a:pt x="9767" y="4915"/>
                      <a:pt x="9641" y="4947"/>
                    </a:cubicBezTo>
                    <a:cubicBezTo>
                      <a:pt x="9546" y="4632"/>
                      <a:pt x="9326" y="4379"/>
                      <a:pt x="9011" y="4253"/>
                    </a:cubicBezTo>
                    <a:lnTo>
                      <a:pt x="9011" y="2080"/>
                    </a:lnTo>
                    <a:lnTo>
                      <a:pt x="9357" y="2080"/>
                    </a:lnTo>
                    <a:cubicBezTo>
                      <a:pt x="9546" y="2080"/>
                      <a:pt x="9735" y="1922"/>
                      <a:pt x="9735" y="1733"/>
                    </a:cubicBezTo>
                    <a:lnTo>
                      <a:pt x="9735" y="347"/>
                    </a:lnTo>
                    <a:cubicBezTo>
                      <a:pt x="9735" y="158"/>
                      <a:pt x="9546" y="0"/>
                      <a:pt x="9357" y="0"/>
                    </a:cubicBezTo>
                    <a:lnTo>
                      <a:pt x="7971" y="0"/>
                    </a:lnTo>
                    <a:cubicBezTo>
                      <a:pt x="7782" y="0"/>
                      <a:pt x="7624" y="158"/>
                      <a:pt x="7624" y="347"/>
                    </a:cubicBezTo>
                    <a:lnTo>
                      <a:pt x="7624" y="693"/>
                    </a:lnTo>
                    <a:lnTo>
                      <a:pt x="2080" y="693"/>
                    </a:lnTo>
                    <a:lnTo>
                      <a:pt x="2080" y="347"/>
                    </a:lnTo>
                    <a:cubicBezTo>
                      <a:pt x="2080" y="158"/>
                      <a:pt x="1922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70" name="Google Shape;12532;p89">
                <a:extLst>
                  <a:ext uri="{FF2B5EF4-FFF2-40B4-BE49-F238E27FC236}">
                    <a16:creationId xmlns:a16="http://schemas.microsoft.com/office/drawing/2014/main" id="{36202708-71AF-A3B2-CE09-064DBF19A87D}"/>
                  </a:ext>
                </a:extLst>
              </p:cNvPr>
              <p:cNvGrpSpPr/>
              <p:nvPr/>
            </p:nvGrpSpPr>
            <p:grpSpPr>
              <a:xfrm>
                <a:off x="2875060" y="1885975"/>
                <a:ext cx="644752" cy="641288"/>
                <a:chOff x="-5635200" y="2037975"/>
                <a:chExt cx="293025" cy="291450"/>
              </a:xfrm>
              <a:grpFill/>
            </p:grpSpPr>
            <p:sp>
              <p:nvSpPr>
                <p:cNvPr id="17990" name="Google Shape;12533;p89">
                  <a:extLst>
                    <a:ext uri="{FF2B5EF4-FFF2-40B4-BE49-F238E27FC236}">
                      <a16:creationId xmlns:a16="http://schemas.microsoft.com/office/drawing/2014/main" id="{BB80D8B9-5322-8798-EDCE-84FD391D3C7F}"/>
                    </a:ext>
                  </a:extLst>
                </p:cNvPr>
                <p:cNvSpPr/>
                <p:nvPr/>
              </p:nvSpPr>
              <p:spPr>
                <a:xfrm>
                  <a:off x="-5635200" y="203797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2395" y="725"/>
                      </a:moveTo>
                      <a:cubicBezTo>
                        <a:pt x="2930" y="725"/>
                        <a:pt x="3403" y="1197"/>
                        <a:pt x="3403" y="1733"/>
                      </a:cubicBezTo>
                      <a:cubicBezTo>
                        <a:pt x="3403" y="2300"/>
                        <a:pt x="2930" y="2773"/>
                        <a:pt x="2395" y="2773"/>
                      </a:cubicBezTo>
                      <a:cubicBezTo>
                        <a:pt x="1828" y="2773"/>
                        <a:pt x="1355" y="2300"/>
                        <a:pt x="1355" y="1733"/>
                      </a:cubicBezTo>
                      <a:cubicBezTo>
                        <a:pt x="1355" y="1197"/>
                        <a:pt x="1828" y="725"/>
                        <a:pt x="2395" y="725"/>
                      </a:cubicBezTo>
                      <a:close/>
                      <a:moveTo>
                        <a:pt x="10303" y="725"/>
                      </a:moveTo>
                      <a:lnTo>
                        <a:pt x="10303" y="6585"/>
                      </a:lnTo>
                      <a:lnTo>
                        <a:pt x="10334" y="6585"/>
                      </a:lnTo>
                      <a:cubicBezTo>
                        <a:pt x="10334" y="6774"/>
                        <a:pt x="10177" y="6931"/>
                        <a:pt x="9988" y="6931"/>
                      </a:cubicBezTo>
                      <a:lnTo>
                        <a:pt x="4789" y="6931"/>
                      </a:lnTo>
                      <a:lnTo>
                        <a:pt x="4789" y="5167"/>
                      </a:lnTo>
                      <a:cubicBezTo>
                        <a:pt x="4789" y="4253"/>
                        <a:pt x="4285" y="3434"/>
                        <a:pt x="3498" y="3025"/>
                      </a:cubicBezTo>
                      <a:cubicBezTo>
                        <a:pt x="3844" y="2710"/>
                        <a:pt x="4096" y="2237"/>
                        <a:pt x="4096" y="1733"/>
                      </a:cubicBezTo>
                      <a:cubicBezTo>
                        <a:pt x="4096" y="1355"/>
                        <a:pt x="3970" y="977"/>
                        <a:pt x="3718" y="725"/>
                      </a:cubicBezTo>
                      <a:close/>
                      <a:moveTo>
                        <a:pt x="2710" y="3466"/>
                      </a:moveTo>
                      <a:cubicBezTo>
                        <a:pt x="3498" y="3623"/>
                        <a:pt x="4096" y="4316"/>
                        <a:pt x="4096" y="5167"/>
                      </a:cubicBezTo>
                      <a:lnTo>
                        <a:pt x="4096" y="7246"/>
                      </a:lnTo>
                      <a:cubicBezTo>
                        <a:pt x="4128" y="7435"/>
                        <a:pt x="3970" y="7593"/>
                        <a:pt x="3750" y="7593"/>
                      </a:cubicBezTo>
                      <a:cubicBezTo>
                        <a:pt x="3561" y="7593"/>
                        <a:pt x="3403" y="7750"/>
                        <a:pt x="3403" y="7971"/>
                      </a:cubicBezTo>
                      <a:lnTo>
                        <a:pt x="3403" y="10712"/>
                      </a:lnTo>
                      <a:cubicBezTo>
                        <a:pt x="3403" y="10901"/>
                        <a:pt x="3246" y="11058"/>
                        <a:pt x="3056" y="11058"/>
                      </a:cubicBezTo>
                      <a:lnTo>
                        <a:pt x="1670" y="11058"/>
                      </a:lnTo>
                      <a:cubicBezTo>
                        <a:pt x="1481" y="11058"/>
                        <a:pt x="1324" y="10901"/>
                        <a:pt x="1324" y="10712"/>
                      </a:cubicBezTo>
                      <a:lnTo>
                        <a:pt x="1324" y="7971"/>
                      </a:lnTo>
                      <a:cubicBezTo>
                        <a:pt x="1324" y="7750"/>
                        <a:pt x="1166" y="7593"/>
                        <a:pt x="977" y="7593"/>
                      </a:cubicBezTo>
                      <a:cubicBezTo>
                        <a:pt x="788" y="7593"/>
                        <a:pt x="631" y="7435"/>
                        <a:pt x="631" y="7246"/>
                      </a:cubicBezTo>
                      <a:lnTo>
                        <a:pt x="631" y="5167"/>
                      </a:lnTo>
                      <a:cubicBezTo>
                        <a:pt x="631" y="4316"/>
                        <a:pt x="1198" y="3623"/>
                        <a:pt x="1985" y="3466"/>
                      </a:cubicBezTo>
                      <a:lnTo>
                        <a:pt x="1985" y="5829"/>
                      </a:lnTo>
                      <a:cubicBezTo>
                        <a:pt x="1985" y="6018"/>
                        <a:pt x="2143" y="6175"/>
                        <a:pt x="2363" y="6175"/>
                      </a:cubicBezTo>
                      <a:cubicBezTo>
                        <a:pt x="2552" y="6175"/>
                        <a:pt x="2710" y="6018"/>
                        <a:pt x="2710" y="5829"/>
                      </a:cubicBezTo>
                      <a:lnTo>
                        <a:pt x="2710" y="3466"/>
                      </a:lnTo>
                      <a:close/>
                      <a:moveTo>
                        <a:pt x="2395" y="0"/>
                      </a:moveTo>
                      <a:cubicBezTo>
                        <a:pt x="1450" y="0"/>
                        <a:pt x="694" y="756"/>
                        <a:pt x="694" y="1702"/>
                      </a:cubicBezTo>
                      <a:cubicBezTo>
                        <a:pt x="694" y="2206"/>
                        <a:pt x="946" y="2678"/>
                        <a:pt x="1292" y="2993"/>
                      </a:cubicBezTo>
                      <a:cubicBezTo>
                        <a:pt x="536" y="3403"/>
                        <a:pt x="1" y="4222"/>
                        <a:pt x="1" y="5136"/>
                      </a:cubicBezTo>
                      <a:lnTo>
                        <a:pt x="1" y="7215"/>
                      </a:lnTo>
                      <a:cubicBezTo>
                        <a:pt x="1" y="7656"/>
                        <a:pt x="253" y="8034"/>
                        <a:pt x="662" y="8192"/>
                      </a:cubicBezTo>
                      <a:lnTo>
                        <a:pt x="662" y="10649"/>
                      </a:lnTo>
                      <a:cubicBezTo>
                        <a:pt x="662" y="11184"/>
                        <a:pt x="1135" y="11657"/>
                        <a:pt x="1670" y="11657"/>
                      </a:cubicBezTo>
                      <a:lnTo>
                        <a:pt x="3056" y="11657"/>
                      </a:lnTo>
                      <a:cubicBezTo>
                        <a:pt x="3624" y="11657"/>
                        <a:pt x="4096" y="11184"/>
                        <a:pt x="4096" y="10649"/>
                      </a:cubicBezTo>
                      <a:lnTo>
                        <a:pt x="4096" y="8192"/>
                      </a:lnTo>
                      <a:cubicBezTo>
                        <a:pt x="4348" y="8065"/>
                        <a:pt x="4600" y="7876"/>
                        <a:pt x="4726" y="7561"/>
                      </a:cubicBezTo>
                      <a:lnTo>
                        <a:pt x="9988" y="7561"/>
                      </a:lnTo>
                      <a:cubicBezTo>
                        <a:pt x="10555" y="7561"/>
                        <a:pt x="11027" y="7089"/>
                        <a:pt x="11027" y="6553"/>
                      </a:cubicBezTo>
                      <a:lnTo>
                        <a:pt x="11027" y="662"/>
                      </a:lnTo>
                      <a:lnTo>
                        <a:pt x="11374" y="662"/>
                      </a:lnTo>
                      <a:cubicBezTo>
                        <a:pt x="11563" y="662"/>
                        <a:pt x="11720" y="504"/>
                        <a:pt x="11720" y="315"/>
                      </a:cubicBezTo>
                      <a:cubicBezTo>
                        <a:pt x="11720" y="158"/>
                        <a:pt x="11563" y="0"/>
                        <a:pt x="11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1" name="Google Shape;12534;p89">
                  <a:extLst>
                    <a:ext uri="{FF2B5EF4-FFF2-40B4-BE49-F238E27FC236}">
                      <a16:creationId xmlns:a16="http://schemas.microsoft.com/office/drawing/2014/main" id="{C04E249A-478F-DF47-01B2-CE31CB8EB43F}"/>
                    </a:ext>
                  </a:extLst>
                </p:cNvPr>
                <p:cNvSpPr/>
                <p:nvPr/>
              </p:nvSpPr>
              <p:spPr>
                <a:xfrm>
                  <a:off x="-5496575" y="2072625"/>
                  <a:ext cx="102425" cy="10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4097" extrusionOk="0">
                      <a:moveTo>
                        <a:pt x="2395" y="725"/>
                      </a:moveTo>
                      <a:cubicBezTo>
                        <a:pt x="2867" y="851"/>
                        <a:pt x="3245" y="1229"/>
                        <a:pt x="3371" y="1733"/>
                      </a:cubicBezTo>
                      <a:lnTo>
                        <a:pt x="2395" y="1733"/>
                      </a:lnTo>
                      <a:lnTo>
                        <a:pt x="2395" y="725"/>
                      </a:lnTo>
                      <a:close/>
                      <a:moveTo>
                        <a:pt x="1733" y="757"/>
                      </a:moveTo>
                      <a:lnTo>
                        <a:pt x="1733" y="2080"/>
                      </a:lnTo>
                      <a:cubicBezTo>
                        <a:pt x="1733" y="2269"/>
                        <a:pt x="1891" y="2426"/>
                        <a:pt x="2080" y="2426"/>
                      </a:cubicBezTo>
                      <a:lnTo>
                        <a:pt x="3403" y="2426"/>
                      </a:lnTo>
                      <a:cubicBezTo>
                        <a:pt x="3245" y="3025"/>
                        <a:pt x="2741" y="3466"/>
                        <a:pt x="2080" y="3466"/>
                      </a:cubicBezTo>
                      <a:cubicBezTo>
                        <a:pt x="1324" y="3466"/>
                        <a:pt x="693" y="2836"/>
                        <a:pt x="693" y="2080"/>
                      </a:cubicBezTo>
                      <a:cubicBezTo>
                        <a:pt x="693" y="1418"/>
                        <a:pt x="1135" y="851"/>
                        <a:pt x="1733" y="757"/>
                      </a:cubicBezTo>
                      <a:close/>
                      <a:moveTo>
                        <a:pt x="2048" y="0"/>
                      </a:moveTo>
                      <a:cubicBezTo>
                        <a:pt x="883" y="0"/>
                        <a:pt x="0" y="914"/>
                        <a:pt x="0" y="2048"/>
                      </a:cubicBezTo>
                      <a:cubicBezTo>
                        <a:pt x="0" y="3182"/>
                        <a:pt x="946" y="4096"/>
                        <a:pt x="2048" y="4096"/>
                      </a:cubicBezTo>
                      <a:cubicBezTo>
                        <a:pt x="3182" y="4096"/>
                        <a:pt x="4096" y="3182"/>
                        <a:pt x="4096" y="2048"/>
                      </a:cubicBezTo>
                      <a:cubicBezTo>
                        <a:pt x="4096" y="914"/>
                        <a:pt x="3182" y="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1" name="Google Shape;12543;p89">
                <a:extLst>
                  <a:ext uri="{FF2B5EF4-FFF2-40B4-BE49-F238E27FC236}">
                    <a16:creationId xmlns:a16="http://schemas.microsoft.com/office/drawing/2014/main" id="{7909E575-4799-3F40-682C-01B96AF230A5}"/>
                  </a:ext>
                </a:extLst>
              </p:cNvPr>
              <p:cNvGrpSpPr/>
              <p:nvPr/>
            </p:nvGrpSpPr>
            <p:grpSpPr>
              <a:xfrm>
                <a:off x="6983557" y="1885975"/>
                <a:ext cx="644752" cy="641288"/>
                <a:chOff x="-3854375" y="2046625"/>
                <a:chExt cx="293025" cy="291450"/>
              </a:xfrm>
              <a:grpFill/>
            </p:grpSpPr>
            <p:sp>
              <p:nvSpPr>
                <p:cNvPr id="17988" name="Google Shape;12544;p89">
                  <a:extLst>
                    <a:ext uri="{FF2B5EF4-FFF2-40B4-BE49-F238E27FC236}">
                      <a16:creationId xmlns:a16="http://schemas.microsoft.com/office/drawing/2014/main" id="{E4689601-FA05-9A75-62AE-059F64414DDA}"/>
                    </a:ext>
                  </a:extLst>
                </p:cNvPr>
                <p:cNvSpPr/>
                <p:nvPr/>
              </p:nvSpPr>
              <p:spPr>
                <a:xfrm>
                  <a:off x="-3854375" y="20466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7624" y="694"/>
                      </a:moveTo>
                      <a:cubicBezTo>
                        <a:pt x="9515" y="694"/>
                        <a:pt x="11058" y="2206"/>
                        <a:pt x="11058" y="4096"/>
                      </a:cubicBezTo>
                      <a:cubicBezTo>
                        <a:pt x="11058" y="5987"/>
                        <a:pt x="9515" y="7530"/>
                        <a:pt x="7624" y="7530"/>
                      </a:cubicBezTo>
                      <a:cubicBezTo>
                        <a:pt x="5734" y="7530"/>
                        <a:pt x="4190" y="5987"/>
                        <a:pt x="4190" y="4096"/>
                      </a:cubicBezTo>
                      <a:cubicBezTo>
                        <a:pt x="4190" y="2206"/>
                        <a:pt x="5734" y="694"/>
                        <a:pt x="7624" y="694"/>
                      </a:cubicBezTo>
                      <a:close/>
                      <a:moveTo>
                        <a:pt x="3336" y="8066"/>
                      </a:moveTo>
                      <a:cubicBezTo>
                        <a:pt x="3426" y="8066"/>
                        <a:pt x="3513" y="8098"/>
                        <a:pt x="3560" y="8161"/>
                      </a:cubicBezTo>
                      <a:cubicBezTo>
                        <a:pt x="3686" y="8287"/>
                        <a:pt x="3686" y="8507"/>
                        <a:pt x="3560" y="8633"/>
                      </a:cubicBezTo>
                      <a:lnTo>
                        <a:pt x="1323" y="10870"/>
                      </a:lnTo>
                      <a:cubicBezTo>
                        <a:pt x="1260" y="10933"/>
                        <a:pt x="1174" y="10964"/>
                        <a:pt x="1087" y="10964"/>
                      </a:cubicBezTo>
                      <a:cubicBezTo>
                        <a:pt x="1001" y="10964"/>
                        <a:pt x="914" y="10933"/>
                        <a:pt x="851" y="10870"/>
                      </a:cubicBezTo>
                      <a:cubicBezTo>
                        <a:pt x="725" y="10744"/>
                        <a:pt x="725" y="10523"/>
                        <a:pt x="851" y="10397"/>
                      </a:cubicBezTo>
                      <a:lnTo>
                        <a:pt x="3088" y="8161"/>
                      </a:lnTo>
                      <a:cubicBezTo>
                        <a:pt x="3151" y="8098"/>
                        <a:pt x="3245" y="8066"/>
                        <a:pt x="3336" y="8066"/>
                      </a:cubicBezTo>
                      <a:close/>
                      <a:moveTo>
                        <a:pt x="7624" y="1"/>
                      </a:moveTo>
                      <a:cubicBezTo>
                        <a:pt x="5356" y="1"/>
                        <a:pt x="3529" y="1860"/>
                        <a:pt x="3529" y="4096"/>
                      </a:cubicBezTo>
                      <a:cubicBezTo>
                        <a:pt x="3529" y="5136"/>
                        <a:pt x="3875" y="6050"/>
                        <a:pt x="4505" y="6743"/>
                      </a:cubicBezTo>
                      <a:lnTo>
                        <a:pt x="3812" y="7467"/>
                      </a:lnTo>
                      <a:cubicBezTo>
                        <a:pt x="3661" y="7386"/>
                        <a:pt x="3500" y="7347"/>
                        <a:pt x="3342" y="7347"/>
                      </a:cubicBezTo>
                      <a:cubicBezTo>
                        <a:pt x="3074" y="7347"/>
                        <a:pt x="2813" y="7458"/>
                        <a:pt x="2615" y="7656"/>
                      </a:cubicBezTo>
                      <a:lnTo>
                        <a:pt x="378" y="9893"/>
                      </a:lnTo>
                      <a:cubicBezTo>
                        <a:pt x="0" y="10271"/>
                        <a:pt x="0" y="10964"/>
                        <a:pt x="378" y="11343"/>
                      </a:cubicBezTo>
                      <a:cubicBezTo>
                        <a:pt x="567" y="11532"/>
                        <a:pt x="851" y="11658"/>
                        <a:pt x="1103" y="11658"/>
                      </a:cubicBezTo>
                      <a:cubicBezTo>
                        <a:pt x="1355" y="11658"/>
                        <a:pt x="1607" y="11532"/>
                        <a:pt x="1796" y="11343"/>
                      </a:cubicBezTo>
                      <a:lnTo>
                        <a:pt x="4033" y="9106"/>
                      </a:lnTo>
                      <a:cubicBezTo>
                        <a:pt x="4348" y="8791"/>
                        <a:pt x="4442" y="8318"/>
                        <a:pt x="4253" y="7909"/>
                      </a:cubicBezTo>
                      <a:lnTo>
                        <a:pt x="4947" y="7215"/>
                      </a:lnTo>
                      <a:cubicBezTo>
                        <a:pt x="5671" y="7814"/>
                        <a:pt x="6616" y="8192"/>
                        <a:pt x="7593" y="8192"/>
                      </a:cubicBezTo>
                      <a:cubicBezTo>
                        <a:pt x="9861" y="8192"/>
                        <a:pt x="11689" y="6333"/>
                        <a:pt x="11689" y="4096"/>
                      </a:cubicBezTo>
                      <a:cubicBezTo>
                        <a:pt x="11720" y="1828"/>
                        <a:pt x="9861" y="1"/>
                        <a:pt x="76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9" name="Google Shape;12545;p89">
                  <a:extLst>
                    <a:ext uri="{FF2B5EF4-FFF2-40B4-BE49-F238E27FC236}">
                      <a16:creationId xmlns:a16="http://schemas.microsoft.com/office/drawing/2014/main" id="{BE449B4E-D4AE-CAEE-1812-CE7A9C9B30B9}"/>
                    </a:ext>
                  </a:extLst>
                </p:cNvPr>
                <p:cNvSpPr/>
                <p:nvPr/>
              </p:nvSpPr>
              <p:spPr>
                <a:xfrm>
                  <a:off x="-3714975" y="2080500"/>
                  <a:ext cx="103200" cy="11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790" extrusionOk="0">
                      <a:moveTo>
                        <a:pt x="2048" y="694"/>
                      </a:moveTo>
                      <a:cubicBezTo>
                        <a:pt x="2458" y="694"/>
                        <a:pt x="2710" y="1009"/>
                        <a:pt x="2710" y="1387"/>
                      </a:cubicBezTo>
                      <a:cubicBezTo>
                        <a:pt x="2710" y="1765"/>
                        <a:pt x="2395" y="2048"/>
                        <a:pt x="2048" y="2048"/>
                      </a:cubicBezTo>
                      <a:cubicBezTo>
                        <a:pt x="1702" y="2048"/>
                        <a:pt x="1387" y="1733"/>
                        <a:pt x="1387" y="1387"/>
                      </a:cubicBezTo>
                      <a:cubicBezTo>
                        <a:pt x="1355" y="1009"/>
                        <a:pt x="1670" y="694"/>
                        <a:pt x="2048" y="694"/>
                      </a:cubicBezTo>
                      <a:close/>
                      <a:moveTo>
                        <a:pt x="2363" y="2741"/>
                      </a:moveTo>
                      <a:cubicBezTo>
                        <a:pt x="2931" y="2741"/>
                        <a:pt x="3403" y="3214"/>
                        <a:pt x="3403" y="3781"/>
                      </a:cubicBezTo>
                      <a:lnTo>
                        <a:pt x="3403" y="4128"/>
                      </a:lnTo>
                      <a:lnTo>
                        <a:pt x="662" y="4128"/>
                      </a:lnTo>
                      <a:lnTo>
                        <a:pt x="662" y="3781"/>
                      </a:lnTo>
                      <a:cubicBezTo>
                        <a:pt x="662" y="3214"/>
                        <a:pt x="1135" y="2741"/>
                        <a:pt x="1702" y="2741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02"/>
                        <a:pt x="788" y="2017"/>
                        <a:pt x="977" y="2237"/>
                      </a:cubicBezTo>
                      <a:cubicBezTo>
                        <a:pt x="410" y="2521"/>
                        <a:pt x="1" y="3119"/>
                        <a:pt x="1" y="3781"/>
                      </a:cubicBezTo>
                      <a:lnTo>
                        <a:pt x="1" y="4443"/>
                      </a:lnTo>
                      <a:cubicBezTo>
                        <a:pt x="1" y="4632"/>
                        <a:pt x="158" y="4789"/>
                        <a:pt x="347" y="4789"/>
                      </a:cubicBezTo>
                      <a:lnTo>
                        <a:pt x="3781" y="4789"/>
                      </a:lnTo>
                      <a:cubicBezTo>
                        <a:pt x="3970" y="4789"/>
                        <a:pt x="4128" y="4632"/>
                        <a:pt x="4128" y="4443"/>
                      </a:cubicBezTo>
                      <a:lnTo>
                        <a:pt x="4128" y="3781"/>
                      </a:lnTo>
                      <a:cubicBezTo>
                        <a:pt x="4096" y="3119"/>
                        <a:pt x="3718" y="2521"/>
                        <a:pt x="3120" y="2237"/>
                      </a:cubicBezTo>
                      <a:cubicBezTo>
                        <a:pt x="3309" y="2017"/>
                        <a:pt x="3435" y="1733"/>
                        <a:pt x="3435" y="1387"/>
                      </a:cubicBezTo>
                      <a:cubicBezTo>
                        <a:pt x="3435" y="631"/>
                        <a:pt x="2805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72" name="Google Shape;12552;p89">
                <a:extLst>
                  <a:ext uri="{FF2B5EF4-FFF2-40B4-BE49-F238E27FC236}">
                    <a16:creationId xmlns:a16="http://schemas.microsoft.com/office/drawing/2014/main" id="{13886317-5D42-3B97-8676-54241CB954F7}"/>
                  </a:ext>
                </a:extLst>
              </p:cNvPr>
              <p:cNvSpPr/>
              <p:nvPr/>
            </p:nvSpPr>
            <p:spPr>
              <a:xfrm>
                <a:off x="11151816" y="1962933"/>
                <a:ext cx="642992" cy="486989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8853" extrusionOk="0">
                    <a:moveTo>
                      <a:pt x="1040" y="2709"/>
                    </a:moveTo>
                    <a:cubicBezTo>
                      <a:pt x="1229" y="2709"/>
                      <a:pt x="1386" y="2867"/>
                      <a:pt x="1386" y="3056"/>
                    </a:cubicBezTo>
                    <a:lnTo>
                      <a:pt x="1386" y="5828"/>
                    </a:lnTo>
                    <a:cubicBezTo>
                      <a:pt x="1386" y="6017"/>
                      <a:pt x="1229" y="6175"/>
                      <a:pt x="1040" y="6175"/>
                    </a:cubicBezTo>
                    <a:cubicBezTo>
                      <a:pt x="819" y="6175"/>
                      <a:pt x="662" y="6017"/>
                      <a:pt x="662" y="5828"/>
                    </a:cubicBezTo>
                    <a:lnTo>
                      <a:pt x="662" y="3056"/>
                    </a:lnTo>
                    <a:cubicBezTo>
                      <a:pt x="662" y="2867"/>
                      <a:pt x="819" y="2709"/>
                      <a:pt x="1040" y="2709"/>
                    </a:cubicBezTo>
                    <a:close/>
                    <a:moveTo>
                      <a:pt x="9641" y="1449"/>
                    </a:moveTo>
                    <a:lnTo>
                      <a:pt x="9641" y="7435"/>
                    </a:lnTo>
                    <a:lnTo>
                      <a:pt x="2079" y="5545"/>
                    </a:lnTo>
                    <a:lnTo>
                      <a:pt x="2079" y="3340"/>
                    </a:lnTo>
                    <a:lnTo>
                      <a:pt x="9641" y="1449"/>
                    </a:lnTo>
                    <a:close/>
                    <a:moveTo>
                      <a:pt x="3466" y="6616"/>
                    </a:moveTo>
                    <a:lnTo>
                      <a:pt x="6112" y="7278"/>
                    </a:lnTo>
                    <a:cubicBezTo>
                      <a:pt x="5954" y="7845"/>
                      <a:pt x="5450" y="8223"/>
                      <a:pt x="4820" y="8223"/>
                    </a:cubicBezTo>
                    <a:cubicBezTo>
                      <a:pt x="4064" y="8223"/>
                      <a:pt x="3434" y="7593"/>
                      <a:pt x="3434" y="6837"/>
                    </a:cubicBezTo>
                    <a:cubicBezTo>
                      <a:pt x="3434" y="6774"/>
                      <a:pt x="3434" y="6679"/>
                      <a:pt x="3466" y="6616"/>
                    </a:cubicBezTo>
                    <a:close/>
                    <a:moveTo>
                      <a:pt x="10680" y="662"/>
                    </a:moveTo>
                    <a:cubicBezTo>
                      <a:pt x="10869" y="662"/>
                      <a:pt x="11027" y="819"/>
                      <a:pt x="11027" y="1008"/>
                    </a:cubicBezTo>
                    <a:lnTo>
                      <a:pt x="11027" y="7876"/>
                    </a:lnTo>
                    <a:cubicBezTo>
                      <a:pt x="11027" y="8065"/>
                      <a:pt x="10869" y="8223"/>
                      <a:pt x="10680" y="8223"/>
                    </a:cubicBezTo>
                    <a:cubicBezTo>
                      <a:pt x="10491" y="8223"/>
                      <a:pt x="10334" y="8065"/>
                      <a:pt x="10334" y="7876"/>
                    </a:cubicBezTo>
                    <a:lnTo>
                      <a:pt x="10334" y="1008"/>
                    </a:lnTo>
                    <a:cubicBezTo>
                      <a:pt x="10334" y="819"/>
                      <a:pt x="10491" y="662"/>
                      <a:pt x="10680" y="662"/>
                    </a:cubicBezTo>
                    <a:close/>
                    <a:moveTo>
                      <a:pt x="10680" y="0"/>
                    </a:moveTo>
                    <a:cubicBezTo>
                      <a:pt x="10208" y="0"/>
                      <a:pt x="9798" y="315"/>
                      <a:pt x="9704" y="756"/>
                    </a:cubicBezTo>
                    <a:lnTo>
                      <a:pt x="1985" y="2678"/>
                    </a:lnTo>
                    <a:cubicBezTo>
                      <a:pt x="1827" y="2331"/>
                      <a:pt x="1449" y="2048"/>
                      <a:pt x="1040" y="2048"/>
                    </a:cubicBezTo>
                    <a:cubicBezTo>
                      <a:pt x="473" y="2048"/>
                      <a:pt x="0" y="2520"/>
                      <a:pt x="0" y="3056"/>
                    </a:cubicBezTo>
                    <a:lnTo>
                      <a:pt x="0" y="5828"/>
                    </a:lnTo>
                    <a:cubicBezTo>
                      <a:pt x="0" y="6364"/>
                      <a:pt x="473" y="6837"/>
                      <a:pt x="1040" y="6837"/>
                    </a:cubicBezTo>
                    <a:cubicBezTo>
                      <a:pt x="1449" y="6837"/>
                      <a:pt x="1827" y="6616"/>
                      <a:pt x="1985" y="6206"/>
                    </a:cubicBezTo>
                    <a:lnTo>
                      <a:pt x="2804" y="6427"/>
                    </a:lnTo>
                    <a:cubicBezTo>
                      <a:pt x="2772" y="6522"/>
                      <a:pt x="2772" y="6679"/>
                      <a:pt x="2772" y="6805"/>
                    </a:cubicBezTo>
                    <a:cubicBezTo>
                      <a:pt x="2772" y="7939"/>
                      <a:pt x="3655" y="8853"/>
                      <a:pt x="4820" y="8853"/>
                    </a:cubicBezTo>
                    <a:cubicBezTo>
                      <a:pt x="5324" y="8853"/>
                      <a:pt x="5828" y="8664"/>
                      <a:pt x="6175" y="8317"/>
                    </a:cubicBezTo>
                    <a:cubicBezTo>
                      <a:pt x="6459" y="8065"/>
                      <a:pt x="6648" y="7719"/>
                      <a:pt x="6774" y="7341"/>
                    </a:cubicBezTo>
                    <a:lnTo>
                      <a:pt x="9704" y="8065"/>
                    </a:lnTo>
                    <a:cubicBezTo>
                      <a:pt x="9798" y="8506"/>
                      <a:pt x="10208" y="8821"/>
                      <a:pt x="10680" y="8821"/>
                    </a:cubicBezTo>
                    <a:cubicBezTo>
                      <a:pt x="11216" y="8821"/>
                      <a:pt x="11688" y="8349"/>
                      <a:pt x="11688" y="7782"/>
                    </a:cubicBezTo>
                    <a:lnTo>
                      <a:pt x="11688" y="945"/>
                    </a:lnTo>
                    <a:cubicBezTo>
                      <a:pt x="11688" y="473"/>
                      <a:pt x="11279" y="0"/>
                      <a:pt x="1068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73" name="Google Shape;12561;p89">
                <a:extLst>
                  <a:ext uri="{FF2B5EF4-FFF2-40B4-BE49-F238E27FC236}">
                    <a16:creationId xmlns:a16="http://schemas.microsoft.com/office/drawing/2014/main" id="{C00FDAAE-69D3-E24C-E469-6CD49F8C387C}"/>
                  </a:ext>
                </a:extLst>
              </p:cNvPr>
              <p:cNvGrpSpPr/>
              <p:nvPr/>
            </p:nvGrpSpPr>
            <p:grpSpPr>
              <a:xfrm>
                <a:off x="3710685" y="1885124"/>
                <a:ext cx="643048" cy="642992"/>
                <a:chOff x="-5276050" y="2037975"/>
                <a:chExt cx="292250" cy="292225"/>
              </a:xfrm>
              <a:grpFill/>
            </p:grpSpPr>
            <p:sp>
              <p:nvSpPr>
                <p:cNvPr id="17985" name="Google Shape;12562;p89">
                  <a:extLst>
                    <a:ext uri="{FF2B5EF4-FFF2-40B4-BE49-F238E27FC236}">
                      <a16:creationId xmlns:a16="http://schemas.microsoft.com/office/drawing/2014/main" id="{A5DD58D6-EABE-20F5-E8C5-D2838623B304}"/>
                    </a:ext>
                  </a:extLst>
                </p:cNvPr>
                <p:cNvSpPr/>
                <p:nvPr/>
              </p:nvSpPr>
              <p:spPr>
                <a:xfrm>
                  <a:off x="-5102775" y="2211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0"/>
                      </a:moveTo>
                      <a:cubicBezTo>
                        <a:pt x="253" y="0"/>
                        <a:pt x="158" y="32"/>
                        <a:pt x="95" y="95"/>
                      </a:cubicBezTo>
                      <a:cubicBezTo>
                        <a:pt x="1" y="189"/>
                        <a:pt x="1" y="441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1" y="1544"/>
                        <a:pt x="1" y="1765"/>
                        <a:pt x="95" y="1891"/>
                      </a:cubicBezTo>
                      <a:cubicBezTo>
                        <a:pt x="158" y="1954"/>
                        <a:pt x="253" y="1985"/>
                        <a:pt x="343" y="1985"/>
                      </a:cubicBezTo>
                      <a:cubicBezTo>
                        <a:pt x="434" y="1985"/>
                        <a:pt x="521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600" y="1985"/>
                        <a:pt x="1686" y="1985"/>
                      </a:cubicBezTo>
                      <a:cubicBezTo>
                        <a:pt x="1773" y="1985"/>
                        <a:pt x="1860" y="1954"/>
                        <a:pt x="1923" y="1891"/>
                      </a:cubicBezTo>
                      <a:cubicBezTo>
                        <a:pt x="2049" y="1765"/>
                        <a:pt x="2049" y="1544"/>
                        <a:pt x="1923" y="1418"/>
                      </a:cubicBezTo>
                      <a:lnTo>
                        <a:pt x="1482" y="977"/>
                      </a:lnTo>
                      <a:lnTo>
                        <a:pt x="1923" y="536"/>
                      </a:lnTo>
                      <a:cubicBezTo>
                        <a:pt x="2049" y="441"/>
                        <a:pt x="2049" y="189"/>
                        <a:pt x="1923" y="95"/>
                      </a:cubicBezTo>
                      <a:cubicBezTo>
                        <a:pt x="1860" y="32"/>
                        <a:pt x="1773" y="0"/>
                        <a:pt x="1686" y="0"/>
                      </a:cubicBezTo>
                      <a:cubicBezTo>
                        <a:pt x="1600" y="0"/>
                        <a:pt x="1513" y="32"/>
                        <a:pt x="1450" y="95"/>
                      </a:cubicBezTo>
                      <a:lnTo>
                        <a:pt x="1009" y="504"/>
                      </a:lnTo>
                      <a:lnTo>
                        <a:pt x="568" y="95"/>
                      </a:lnTo>
                      <a:cubicBezTo>
                        <a:pt x="521" y="32"/>
                        <a:pt x="434" y="0"/>
                        <a:pt x="3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6" name="Google Shape;12563;p89">
                  <a:extLst>
                    <a:ext uri="{FF2B5EF4-FFF2-40B4-BE49-F238E27FC236}">
                      <a16:creationId xmlns:a16="http://schemas.microsoft.com/office/drawing/2014/main" id="{CEF76C97-E780-392A-60A8-F452C2A66250}"/>
                    </a:ext>
                  </a:extLst>
                </p:cNvPr>
                <p:cNvSpPr/>
                <p:nvPr/>
              </p:nvSpPr>
              <p:spPr>
                <a:xfrm>
                  <a:off x="-5224050" y="2107875"/>
                  <a:ext cx="51200" cy="4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1993" extrusionOk="0">
                      <a:moveTo>
                        <a:pt x="351" y="0"/>
                      </a:moveTo>
                      <a:cubicBezTo>
                        <a:pt x="260" y="0"/>
                        <a:pt x="173" y="24"/>
                        <a:pt x="126" y="71"/>
                      </a:cubicBezTo>
                      <a:cubicBezTo>
                        <a:pt x="0" y="197"/>
                        <a:pt x="0" y="449"/>
                        <a:pt x="126" y="544"/>
                      </a:cubicBezTo>
                      <a:lnTo>
                        <a:pt x="536" y="985"/>
                      </a:lnTo>
                      <a:lnTo>
                        <a:pt x="126" y="1426"/>
                      </a:lnTo>
                      <a:cubicBezTo>
                        <a:pt x="0" y="1552"/>
                        <a:pt x="0" y="1772"/>
                        <a:pt x="126" y="1898"/>
                      </a:cubicBezTo>
                      <a:cubicBezTo>
                        <a:pt x="173" y="1961"/>
                        <a:pt x="260" y="1993"/>
                        <a:pt x="351" y="1993"/>
                      </a:cubicBezTo>
                      <a:cubicBezTo>
                        <a:pt x="441" y="1993"/>
                        <a:pt x="536" y="1961"/>
                        <a:pt x="599" y="1898"/>
                      </a:cubicBezTo>
                      <a:lnTo>
                        <a:pt x="1008" y="1457"/>
                      </a:lnTo>
                      <a:lnTo>
                        <a:pt x="1449" y="1898"/>
                      </a:lnTo>
                      <a:cubicBezTo>
                        <a:pt x="1512" y="1961"/>
                        <a:pt x="1599" y="1993"/>
                        <a:pt x="1686" y="1993"/>
                      </a:cubicBezTo>
                      <a:cubicBezTo>
                        <a:pt x="1772" y="1993"/>
                        <a:pt x="1859" y="1961"/>
                        <a:pt x="1922" y="1898"/>
                      </a:cubicBezTo>
                      <a:cubicBezTo>
                        <a:pt x="2048" y="1772"/>
                        <a:pt x="2048" y="1520"/>
                        <a:pt x="1922" y="1426"/>
                      </a:cubicBezTo>
                      <a:lnTo>
                        <a:pt x="1481" y="985"/>
                      </a:lnTo>
                      <a:lnTo>
                        <a:pt x="1922" y="544"/>
                      </a:lnTo>
                      <a:cubicBezTo>
                        <a:pt x="2048" y="449"/>
                        <a:pt x="2048" y="197"/>
                        <a:pt x="1922" y="71"/>
                      </a:cubicBezTo>
                      <a:cubicBezTo>
                        <a:pt x="1875" y="24"/>
                        <a:pt x="1788" y="0"/>
                        <a:pt x="1697" y="0"/>
                      </a:cubicBezTo>
                      <a:cubicBezTo>
                        <a:pt x="1607" y="0"/>
                        <a:pt x="1512" y="24"/>
                        <a:pt x="1449" y="71"/>
                      </a:cubicBezTo>
                      <a:lnTo>
                        <a:pt x="1008" y="512"/>
                      </a:lnTo>
                      <a:lnTo>
                        <a:pt x="599" y="71"/>
                      </a:lnTo>
                      <a:cubicBezTo>
                        <a:pt x="536" y="24"/>
                        <a:pt x="441" y="0"/>
                        <a:pt x="3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7" name="Google Shape;12564;p89">
                  <a:extLst>
                    <a:ext uri="{FF2B5EF4-FFF2-40B4-BE49-F238E27FC236}">
                      <a16:creationId xmlns:a16="http://schemas.microsoft.com/office/drawing/2014/main" id="{8532E8DF-0A44-FE37-CC51-737ACDC46DF6}"/>
                    </a:ext>
                  </a:extLst>
                </p:cNvPr>
                <p:cNvSpPr/>
                <p:nvPr/>
              </p:nvSpPr>
              <p:spPr>
                <a:xfrm>
                  <a:off x="-5276050" y="2037975"/>
                  <a:ext cx="2922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0" h="11689" extrusionOk="0">
                      <a:moveTo>
                        <a:pt x="10334" y="3119"/>
                      </a:moveTo>
                      <a:cubicBezTo>
                        <a:pt x="10712" y="3119"/>
                        <a:pt x="11028" y="3403"/>
                        <a:pt x="11028" y="3781"/>
                      </a:cubicBezTo>
                      <a:cubicBezTo>
                        <a:pt x="11028" y="4190"/>
                        <a:pt x="10712" y="4442"/>
                        <a:pt x="10334" y="4442"/>
                      </a:cubicBezTo>
                      <a:cubicBezTo>
                        <a:pt x="9956" y="4442"/>
                        <a:pt x="9673" y="4127"/>
                        <a:pt x="9673" y="3781"/>
                      </a:cubicBezTo>
                      <a:cubicBezTo>
                        <a:pt x="9673" y="3403"/>
                        <a:pt x="9988" y="3119"/>
                        <a:pt x="10334" y="3119"/>
                      </a:cubicBezTo>
                      <a:close/>
                      <a:moveTo>
                        <a:pt x="4443" y="7593"/>
                      </a:moveTo>
                      <a:cubicBezTo>
                        <a:pt x="4853" y="7593"/>
                        <a:pt x="5105" y="7908"/>
                        <a:pt x="5105" y="8255"/>
                      </a:cubicBezTo>
                      <a:cubicBezTo>
                        <a:pt x="5105" y="8664"/>
                        <a:pt x="4790" y="8948"/>
                        <a:pt x="4443" y="8948"/>
                      </a:cubicBezTo>
                      <a:cubicBezTo>
                        <a:pt x="4065" y="8948"/>
                        <a:pt x="3781" y="8633"/>
                        <a:pt x="3781" y="8255"/>
                      </a:cubicBezTo>
                      <a:cubicBezTo>
                        <a:pt x="3781" y="7876"/>
                        <a:pt x="4096" y="7593"/>
                        <a:pt x="4443" y="7593"/>
                      </a:cubicBezTo>
                      <a:close/>
                      <a:moveTo>
                        <a:pt x="5829" y="725"/>
                      </a:moveTo>
                      <a:cubicBezTo>
                        <a:pt x="7341" y="725"/>
                        <a:pt x="8822" y="1386"/>
                        <a:pt x="9799" y="2521"/>
                      </a:cubicBezTo>
                      <a:cubicBezTo>
                        <a:pt x="9326" y="2710"/>
                        <a:pt x="8980" y="3245"/>
                        <a:pt x="8980" y="3781"/>
                      </a:cubicBezTo>
                      <a:cubicBezTo>
                        <a:pt x="8980" y="3718"/>
                        <a:pt x="8917" y="3623"/>
                        <a:pt x="8885" y="3560"/>
                      </a:cubicBezTo>
                      <a:lnTo>
                        <a:pt x="8854" y="3497"/>
                      </a:lnTo>
                      <a:lnTo>
                        <a:pt x="8192" y="2836"/>
                      </a:lnTo>
                      <a:cubicBezTo>
                        <a:pt x="8129" y="2773"/>
                        <a:pt x="8035" y="2741"/>
                        <a:pt x="7944" y="2741"/>
                      </a:cubicBezTo>
                      <a:cubicBezTo>
                        <a:pt x="7853" y="2741"/>
                        <a:pt x="7767" y="2773"/>
                        <a:pt x="7719" y="2836"/>
                      </a:cubicBezTo>
                      <a:cubicBezTo>
                        <a:pt x="7593" y="2962"/>
                        <a:pt x="7593" y="3182"/>
                        <a:pt x="7719" y="3308"/>
                      </a:cubicBezTo>
                      <a:lnTo>
                        <a:pt x="7814" y="3434"/>
                      </a:lnTo>
                      <a:cubicBezTo>
                        <a:pt x="6869" y="3466"/>
                        <a:pt x="5987" y="3875"/>
                        <a:pt x="5262" y="4568"/>
                      </a:cubicBezTo>
                      <a:cubicBezTo>
                        <a:pt x="4600" y="5230"/>
                        <a:pt x="4254" y="6081"/>
                        <a:pt x="4159" y="6963"/>
                      </a:cubicBezTo>
                      <a:cubicBezTo>
                        <a:pt x="3561" y="7120"/>
                        <a:pt x="3151" y="7656"/>
                        <a:pt x="3151" y="8318"/>
                      </a:cubicBezTo>
                      <a:cubicBezTo>
                        <a:pt x="3151" y="9074"/>
                        <a:pt x="3781" y="9704"/>
                        <a:pt x="4506" y="9704"/>
                      </a:cubicBezTo>
                      <a:cubicBezTo>
                        <a:pt x="5262" y="9704"/>
                        <a:pt x="5892" y="9074"/>
                        <a:pt x="5892" y="8318"/>
                      </a:cubicBezTo>
                      <a:cubicBezTo>
                        <a:pt x="5892" y="7687"/>
                        <a:pt x="5451" y="7120"/>
                        <a:pt x="4884" y="6963"/>
                      </a:cubicBezTo>
                      <a:cubicBezTo>
                        <a:pt x="5042" y="5482"/>
                        <a:pt x="6302" y="4222"/>
                        <a:pt x="7814" y="4127"/>
                      </a:cubicBezTo>
                      <a:lnTo>
                        <a:pt x="7814" y="4127"/>
                      </a:lnTo>
                      <a:lnTo>
                        <a:pt x="7751" y="4222"/>
                      </a:lnTo>
                      <a:cubicBezTo>
                        <a:pt x="7625" y="4348"/>
                        <a:pt x="7625" y="4568"/>
                        <a:pt x="7751" y="4694"/>
                      </a:cubicBezTo>
                      <a:cubicBezTo>
                        <a:pt x="7814" y="4757"/>
                        <a:pt x="7901" y="4789"/>
                        <a:pt x="7987" y="4789"/>
                      </a:cubicBezTo>
                      <a:cubicBezTo>
                        <a:pt x="8074" y="4789"/>
                        <a:pt x="8161" y="4757"/>
                        <a:pt x="8224" y="4694"/>
                      </a:cubicBezTo>
                      <a:lnTo>
                        <a:pt x="8885" y="4033"/>
                      </a:lnTo>
                      <a:cubicBezTo>
                        <a:pt x="8980" y="3938"/>
                        <a:pt x="9011" y="3875"/>
                        <a:pt x="9011" y="3781"/>
                      </a:cubicBezTo>
                      <a:cubicBezTo>
                        <a:pt x="9011" y="4537"/>
                        <a:pt x="9641" y="5167"/>
                        <a:pt x="10397" y="5167"/>
                      </a:cubicBezTo>
                      <a:cubicBezTo>
                        <a:pt x="10618" y="5167"/>
                        <a:pt x="10807" y="5136"/>
                        <a:pt x="11028" y="5010"/>
                      </a:cubicBezTo>
                      <a:cubicBezTo>
                        <a:pt x="11059" y="5293"/>
                        <a:pt x="11091" y="5545"/>
                        <a:pt x="11091" y="5829"/>
                      </a:cubicBezTo>
                      <a:cubicBezTo>
                        <a:pt x="11028" y="8696"/>
                        <a:pt x="8696" y="11027"/>
                        <a:pt x="5829" y="11027"/>
                      </a:cubicBezTo>
                      <a:cubicBezTo>
                        <a:pt x="2994" y="11027"/>
                        <a:pt x="694" y="8696"/>
                        <a:pt x="694" y="5829"/>
                      </a:cubicBezTo>
                      <a:cubicBezTo>
                        <a:pt x="694" y="2993"/>
                        <a:pt x="2994" y="725"/>
                        <a:pt x="5829" y="725"/>
                      </a:cubicBezTo>
                      <a:close/>
                      <a:moveTo>
                        <a:pt x="5829" y="0"/>
                      </a:moveTo>
                      <a:cubicBezTo>
                        <a:pt x="2584" y="0"/>
                        <a:pt x="1" y="2615"/>
                        <a:pt x="1" y="5829"/>
                      </a:cubicBezTo>
                      <a:cubicBezTo>
                        <a:pt x="1" y="7404"/>
                        <a:pt x="599" y="8853"/>
                        <a:pt x="1702" y="9956"/>
                      </a:cubicBezTo>
                      <a:cubicBezTo>
                        <a:pt x="2773" y="11058"/>
                        <a:pt x="4254" y="11689"/>
                        <a:pt x="5829" y="11689"/>
                      </a:cubicBezTo>
                      <a:cubicBezTo>
                        <a:pt x="6617" y="11689"/>
                        <a:pt x="7341" y="11531"/>
                        <a:pt x="8098" y="11216"/>
                      </a:cubicBezTo>
                      <a:cubicBezTo>
                        <a:pt x="8822" y="10901"/>
                        <a:pt x="9452" y="10523"/>
                        <a:pt x="9956" y="9956"/>
                      </a:cubicBezTo>
                      <a:cubicBezTo>
                        <a:pt x="10492" y="9420"/>
                        <a:pt x="10901" y="8790"/>
                        <a:pt x="11217" y="8128"/>
                      </a:cubicBezTo>
                      <a:cubicBezTo>
                        <a:pt x="11532" y="7404"/>
                        <a:pt x="11689" y="6616"/>
                        <a:pt x="11689" y="5829"/>
                      </a:cubicBezTo>
                      <a:cubicBezTo>
                        <a:pt x="11689" y="5356"/>
                        <a:pt x="11658" y="4884"/>
                        <a:pt x="11532" y="4442"/>
                      </a:cubicBezTo>
                      <a:cubicBezTo>
                        <a:pt x="11595" y="4253"/>
                        <a:pt x="11689" y="4033"/>
                        <a:pt x="11689" y="3781"/>
                      </a:cubicBezTo>
                      <a:cubicBezTo>
                        <a:pt x="11689" y="3119"/>
                        <a:pt x="11217" y="2552"/>
                        <a:pt x="10586" y="2458"/>
                      </a:cubicBezTo>
                      <a:cubicBezTo>
                        <a:pt x="9484" y="945"/>
                        <a:pt x="7719" y="0"/>
                        <a:pt x="58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4" name="Google Shape;12567;p89">
                <a:extLst>
                  <a:ext uri="{FF2B5EF4-FFF2-40B4-BE49-F238E27FC236}">
                    <a16:creationId xmlns:a16="http://schemas.microsoft.com/office/drawing/2014/main" id="{FEBA73E1-421A-E645-DA44-228FBD0AF023}"/>
                  </a:ext>
                </a:extLst>
              </p:cNvPr>
              <p:cNvGrpSpPr/>
              <p:nvPr/>
            </p:nvGrpSpPr>
            <p:grpSpPr>
              <a:xfrm>
                <a:off x="7915085" y="1885975"/>
                <a:ext cx="493975" cy="641288"/>
                <a:chOff x="-3462150" y="2046625"/>
                <a:chExt cx="224500" cy="291450"/>
              </a:xfrm>
              <a:grpFill/>
            </p:grpSpPr>
            <p:sp>
              <p:nvSpPr>
                <p:cNvPr id="17978" name="Google Shape;12568;p89">
                  <a:extLst>
                    <a:ext uri="{FF2B5EF4-FFF2-40B4-BE49-F238E27FC236}">
                      <a16:creationId xmlns:a16="http://schemas.microsoft.com/office/drawing/2014/main" id="{89EE24A4-82FC-2BCF-0164-FDDB7844DFE3}"/>
                    </a:ext>
                  </a:extLst>
                </p:cNvPr>
                <p:cNvSpPr/>
                <p:nvPr/>
              </p:nvSpPr>
              <p:spPr>
                <a:xfrm>
                  <a:off x="-3425125" y="2253000"/>
                  <a:ext cx="51225" cy="5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17" extrusionOk="0">
                      <a:moveTo>
                        <a:pt x="1009" y="662"/>
                      </a:moveTo>
                      <a:cubicBezTo>
                        <a:pt x="1198" y="662"/>
                        <a:pt x="1355" y="819"/>
                        <a:pt x="1355" y="1008"/>
                      </a:cubicBezTo>
                      <a:cubicBezTo>
                        <a:pt x="1355" y="1197"/>
                        <a:pt x="1166" y="1355"/>
                        <a:pt x="1009" y="1355"/>
                      </a:cubicBezTo>
                      <a:cubicBezTo>
                        <a:pt x="820" y="1355"/>
                        <a:pt x="662" y="1197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0" y="441"/>
                        <a:pt x="0" y="1008"/>
                      </a:cubicBezTo>
                      <a:cubicBezTo>
                        <a:pt x="0" y="1575"/>
                        <a:pt x="473" y="2016"/>
                        <a:pt x="1009" y="2016"/>
                      </a:cubicBezTo>
                      <a:cubicBezTo>
                        <a:pt x="1576" y="2016"/>
                        <a:pt x="2048" y="1575"/>
                        <a:pt x="2048" y="1008"/>
                      </a:cubicBezTo>
                      <a:cubicBezTo>
                        <a:pt x="2048" y="441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79" name="Google Shape;12569;p89">
                  <a:extLst>
                    <a:ext uri="{FF2B5EF4-FFF2-40B4-BE49-F238E27FC236}">
                      <a16:creationId xmlns:a16="http://schemas.microsoft.com/office/drawing/2014/main" id="{98D8E98C-6B4F-09E9-B0E1-0C8A6E15025C}"/>
                    </a:ext>
                  </a:extLst>
                </p:cNvPr>
                <p:cNvSpPr/>
                <p:nvPr/>
              </p:nvSpPr>
              <p:spPr>
                <a:xfrm>
                  <a:off x="-3425125" y="2116725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190"/>
                        <a:pt x="0" y="442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0" y="1544"/>
                        <a:pt x="0" y="1765"/>
                        <a:pt x="95" y="1891"/>
                      </a:cubicBezTo>
                      <a:cubicBezTo>
                        <a:pt x="158" y="1954"/>
                        <a:pt x="252" y="1986"/>
                        <a:pt x="343" y="1986"/>
                      </a:cubicBezTo>
                      <a:cubicBezTo>
                        <a:pt x="434" y="1986"/>
                        <a:pt x="520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6"/>
                        <a:pt x="1686" y="1986"/>
                      </a:cubicBezTo>
                      <a:cubicBezTo>
                        <a:pt x="1773" y="1986"/>
                        <a:pt x="1859" y="1954"/>
                        <a:pt x="1922" y="1891"/>
                      </a:cubicBezTo>
                      <a:cubicBezTo>
                        <a:pt x="2048" y="1765"/>
                        <a:pt x="2048" y="1544"/>
                        <a:pt x="1922" y="1418"/>
                      </a:cubicBezTo>
                      <a:lnTo>
                        <a:pt x="1481" y="977"/>
                      </a:lnTo>
                      <a:lnTo>
                        <a:pt x="1922" y="536"/>
                      </a:lnTo>
                      <a:cubicBezTo>
                        <a:pt x="2048" y="442"/>
                        <a:pt x="2048" y="190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05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0" name="Google Shape;12570;p89">
                  <a:extLst>
                    <a:ext uri="{FF2B5EF4-FFF2-40B4-BE49-F238E27FC236}">
                      <a16:creationId xmlns:a16="http://schemas.microsoft.com/office/drawing/2014/main" id="{6D922561-6533-8C0B-5611-3A45BE171933}"/>
                    </a:ext>
                  </a:extLst>
                </p:cNvPr>
                <p:cNvSpPr/>
                <p:nvPr/>
              </p:nvSpPr>
              <p:spPr>
                <a:xfrm>
                  <a:off x="-3425125" y="2185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536" y="1009"/>
                      </a:lnTo>
                      <a:lnTo>
                        <a:pt x="95" y="1418"/>
                      </a:lnTo>
                      <a:cubicBezTo>
                        <a:pt x="0" y="1544"/>
                        <a:pt x="0" y="1796"/>
                        <a:pt x="95" y="1891"/>
                      </a:cubicBezTo>
                      <a:cubicBezTo>
                        <a:pt x="158" y="1954"/>
                        <a:pt x="252" y="1985"/>
                        <a:pt x="343" y="1985"/>
                      </a:cubicBezTo>
                      <a:cubicBezTo>
                        <a:pt x="434" y="1985"/>
                        <a:pt x="520" y="1954"/>
                        <a:pt x="568" y="1891"/>
                      </a:cubicBezTo>
                      <a:lnTo>
                        <a:pt x="1009" y="1481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5"/>
                        <a:pt x="1686" y="1985"/>
                      </a:cubicBezTo>
                      <a:cubicBezTo>
                        <a:pt x="1773" y="1985"/>
                        <a:pt x="1859" y="1954"/>
                        <a:pt x="1922" y="1891"/>
                      </a:cubicBezTo>
                      <a:cubicBezTo>
                        <a:pt x="2048" y="1796"/>
                        <a:pt x="2048" y="1544"/>
                        <a:pt x="1922" y="1418"/>
                      </a:cubicBezTo>
                      <a:lnTo>
                        <a:pt x="1481" y="1009"/>
                      </a:lnTo>
                      <a:lnTo>
                        <a:pt x="1922" y="568"/>
                      </a:lnTo>
                      <a:cubicBezTo>
                        <a:pt x="2048" y="410"/>
                        <a:pt x="2048" y="221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36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1" name="Google Shape;12571;p89">
                  <a:extLst>
                    <a:ext uri="{FF2B5EF4-FFF2-40B4-BE49-F238E27FC236}">
                      <a16:creationId xmlns:a16="http://schemas.microsoft.com/office/drawing/2014/main" id="{E07FDB09-4E0B-0648-7916-18E6884C6D9C}"/>
                    </a:ext>
                  </a:extLst>
                </p:cNvPr>
                <p:cNvSpPr/>
                <p:nvPr/>
              </p:nvSpPr>
              <p:spPr>
                <a:xfrm>
                  <a:off x="-3462150" y="2046625"/>
                  <a:ext cx="2245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11658" extrusionOk="0">
                      <a:moveTo>
                        <a:pt x="5924" y="694"/>
                      </a:moveTo>
                      <a:cubicBezTo>
                        <a:pt x="6113" y="694"/>
                        <a:pt x="6270" y="851"/>
                        <a:pt x="6270" y="1040"/>
                      </a:cubicBezTo>
                      <a:cubicBezTo>
                        <a:pt x="6270" y="1229"/>
                        <a:pt x="6113" y="1387"/>
                        <a:pt x="5924" y="1387"/>
                      </a:cubicBezTo>
                      <a:lnTo>
                        <a:pt x="3151" y="1387"/>
                      </a:lnTo>
                      <a:cubicBezTo>
                        <a:pt x="2962" y="1387"/>
                        <a:pt x="2805" y="1229"/>
                        <a:pt x="2805" y="1040"/>
                      </a:cubicBezTo>
                      <a:cubicBezTo>
                        <a:pt x="2805" y="851"/>
                        <a:pt x="2962" y="694"/>
                        <a:pt x="3151" y="694"/>
                      </a:cubicBezTo>
                      <a:close/>
                      <a:moveTo>
                        <a:pt x="8034" y="1356"/>
                      </a:moveTo>
                      <a:cubicBezTo>
                        <a:pt x="8255" y="1356"/>
                        <a:pt x="8413" y="1513"/>
                        <a:pt x="8413" y="1702"/>
                      </a:cubicBezTo>
                      <a:lnTo>
                        <a:pt x="8413" y="10649"/>
                      </a:lnTo>
                      <a:lnTo>
                        <a:pt x="8287" y="10649"/>
                      </a:lnTo>
                      <a:cubicBezTo>
                        <a:pt x="8287" y="10838"/>
                        <a:pt x="8129" y="10996"/>
                        <a:pt x="7940" y="10996"/>
                      </a:cubicBezTo>
                      <a:lnTo>
                        <a:pt x="1103" y="10996"/>
                      </a:lnTo>
                      <a:cubicBezTo>
                        <a:pt x="914" y="10996"/>
                        <a:pt x="757" y="10838"/>
                        <a:pt x="757" y="10649"/>
                      </a:cubicBezTo>
                      <a:lnTo>
                        <a:pt x="757" y="1702"/>
                      </a:lnTo>
                      <a:cubicBezTo>
                        <a:pt x="757" y="1513"/>
                        <a:pt x="914" y="1356"/>
                        <a:pt x="1103" y="1356"/>
                      </a:cubicBezTo>
                      <a:lnTo>
                        <a:pt x="2206" y="1356"/>
                      </a:lnTo>
                      <a:cubicBezTo>
                        <a:pt x="2364" y="1734"/>
                        <a:pt x="2742" y="2017"/>
                        <a:pt x="3214" y="2017"/>
                      </a:cubicBezTo>
                      <a:lnTo>
                        <a:pt x="5955" y="2017"/>
                      </a:lnTo>
                      <a:cubicBezTo>
                        <a:pt x="6396" y="2017"/>
                        <a:pt x="6774" y="1734"/>
                        <a:pt x="6932" y="1356"/>
                      </a:cubicBezTo>
                      <a:close/>
                      <a:moveTo>
                        <a:pt x="3120" y="1"/>
                      </a:moveTo>
                      <a:cubicBezTo>
                        <a:pt x="2679" y="1"/>
                        <a:pt x="2301" y="284"/>
                        <a:pt x="2143" y="694"/>
                      </a:cubicBezTo>
                      <a:lnTo>
                        <a:pt x="1040" y="694"/>
                      </a:lnTo>
                      <a:cubicBezTo>
                        <a:pt x="473" y="694"/>
                        <a:pt x="1" y="1166"/>
                        <a:pt x="1" y="1702"/>
                      </a:cubicBezTo>
                      <a:lnTo>
                        <a:pt x="1" y="10649"/>
                      </a:lnTo>
                      <a:cubicBezTo>
                        <a:pt x="1" y="11185"/>
                        <a:pt x="473" y="11658"/>
                        <a:pt x="1040" y="11658"/>
                      </a:cubicBezTo>
                      <a:lnTo>
                        <a:pt x="7877" y="11658"/>
                      </a:lnTo>
                      <a:cubicBezTo>
                        <a:pt x="8444" y="11658"/>
                        <a:pt x="8917" y="11185"/>
                        <a:pt x="8917" y="10649"/>
                      </a:cubicBezTo>
                      <a:lnTo>
                        <a:pt x="8917" y="1702"/>
                      </a:lnTo>
                      <a:cubicBezTo>
                        <a:pt x="8980" y="1166"/>
                        <a:pt x="8507" y="694"/>
                        <a:pt x="7971" y="694"/>
                      </a:cubicBezTo>
                      <a:lnTo>
                        <a:pt x="6869" y="694"/>
                      </a:lnTo>
                      <a:cubicBezTo>
                        <a:pt x="6711" y="284"/>
                        <a:pt x="6365" y="1"/>
                        <a:pt x="58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2" name="Google Shape;12572;p89">
                  <a:extLst>
                    <a:ext uri="{FF2B5EF4-FFF2-40B4-BE49-F238E27FC236}">
                      <a16:creationId xmlns:a16="http://schemas.microsoft.com/office/drawing/2014/main" id="{DA0D56EE-8759-DB4C-49E4-E1B624EFB76C}"/>
                    </a:ext>
                  </a:extLst>
                </p:cNvPr>
                <p:cNvSpPr/>
                <p:nvPr/>
              </p:nvSpPr>
              <p:spPr>
                <a:xfrm>
                  <a:off x="-3358175" y="213327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78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3" name="Google Shape;12573;p89">
                  <a:extLst>
                    <a:ext uri="{FF2B5EF4-FFF2-40B4-BE49-F238E27FC236}">
                      <a16:creationId xmlns:a16="http://schemas.microsoft.com/office/drawing/2014/main" id="{FEE225A2-9D99-83C3-A3B2-FEDD51D5B889}"/>
                    </a:ext>
                  </a:extLst>
                </p:cNvPr>
                <p:cNvSpPr/>
                <p:nvPr/>
              </p:nvSpPr>
              <p:spPr>
                <a:xfrm>
                  <a:off x="-3358175" y="2201800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088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4" name="Google Shape;12574;p89">
                  <a:extLst>
                    <a:ext uri="{FF2B5EF4-FFF2-40B4-BE49-F238E27FC236}">
                      <a16:creationId xmlns:a16="http://schemas.microsoft.com/office/drawing/2014/main" id="{1A241D4B-4C83-8348-5179-DC4AFB3DB8A2}"/>
                    </a:ext>
                  </a:extLst>
                </p:cNvPr>
                <p:cNvSpPr/>
                <p:nvPr/>
              </p:nvSpPr>
              <p:spPr>
                <a:xfrm>
                  <a:off x="-3358175" y="227032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5" name="Google Shape;12602;p89">
                <a:extLst>
                  <a:ext uri="{FF2B5EF4-FFF2-40B4-BE49-F238E27FC236}">
                    <a16:creationId xmlns:a16="http://schemas.microsoft.com/office/drawing/2014/main" id="{256AE27E-D89D-E2DF-0EF9-5C708167F5A2}"/>
                  </a:ext>
                </a:extLst>
              </p:cNvPr>
              <p:cNvGrpSpPr/>
              <p:nvPr/>
            </p:nvGrpSpPr>
            <p:grpSpPr>
              <a:xfrm>
                <a:off x="2063594" y="1908370"/>
                <a:ext cx="624120" cy="625775"/>
                <a:chOff x="6679825" y="2693700"/>
                <a:chExt cx="257875" cy="258575"/>
              </a:xfrm>
              <a:grpFill/>
            </p:grpSpPr>
            <p:sp>
              <p:nvSpPr>
                <p:cNvPr id="17976" name="Google Shape;12603;p89">
                  <a:extLst>
                    <a:ext uri="{FF2B5EF4-FFF2-40B4-BE49-F238E27FC236}">
                      <a16:creationId xmlns:a16="http://schemas.microsoft.com/office/drawing/2014/main" id="{78082250-4658-47A0-1E4E-DE548BB3223E}"/>
                    </a:ext>
                  </a:extLst>
                </p:cNvPr>
                <p:cNvSpPr/>
                <p:nvPr/>
              </p:nvSpPr>
              <p:spPr>
                <a:xfrm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77" name="Google Shape;12604;p89">
                  <a:extLst>
                    <a:ext uri="{FF2B5EF4-FFF2-40B4-BE49-F238E27FC236}">
                      <a16:creationId xmlns:a16="http://schemas.microsoft.com/office/drawing/2014/main" id="{776BBE0F-C223-19BB-39DD-9478263B0E64}"/>
                    </a:ext>
                  </a:extLst>
                </p:cNvPr>
                <p:cNvSpPr/>
                <p:nvPr/>
              </p:nvSpPr>
              <p:spPr>
                <a:xfrm flipH="1"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3965333-89C9-7913-C510-ED06EEBC28B9}"/>
                </a:ext>
              </a:extLst>
            </p:cNvPr>
            <p:cNvGrpSpPr/>
            <p:nvPr/>
          </p:nvGrpSpPr>
          <p:grpSpPr>
            <a:xfrm>
              <a:off x="401737" y="2551020"/>
              <a:ext cx="11393071" cy="646514"/>
              <a:chOff x="401737" y="2659314"/>
              <a:chExt cx="11393071" cy="646514"/>
            </a:xfrm>
            <a:grpFill/>
          </p:grpSpPr>
          <p:grpSp>
            <p:nvGrpSpPr>
              <p:cNvPr id="17910" name="Google Shape;12423;p89">
                <a:extLst>
                  <a:ext uri="{FF2B5EF4-FFF2-40B4-BE49-F238E27FC236}">
                    <a16:creationId xmlns:a16="http://schemas.microsoft.com/office/drawing/2014/main" id="{235070D5-7167-FE33-1ED0-81DE0A6EA5DF}"/>
                  </a:ext>
                </a:extLst>
              </p:cNvPr>
              <p:cNvGrpSpPr/>
              <p:nvPr/>
            </p:nvGrpSpPr>
            <p:grpSpPr>
              <a:xfrm>
                <a:off x="401737" y="2661924"/>
                <a:ext cx="649923" cy="641288"/>
                <a:chOff x="-6713450" y="2397900"/>
                <a:chExt cx="295375" cy="291450"/>
              </a:xfrm>
              <a:grpFill/>
            </p:grpSpPr>
            <p:sp>
              <p:nvSpPr>
                <p:cNvPr id="17960" name="Google Shape;12424;p89">
                  <a:extLst>
                    <a:ext uri="{FF2B5EF4-FFF2-40B4-BE49-F238E27FC236}">
                      <a16:creationId xmlns:a16="http://schemas.microsoft.com/office/drawing/2014/main" id="{D926DD64-0F13-4258-CBB9-925E0B544AB7}"/>
                    </a:ext>
                  </a:extLst>
                </p:cNvPr>
                <p:cNvSpPr/>
                <p:nvPr/>
              </p:nvSpPr>
              <p:spPr>
                <a:xfrm>
                  <a:off x="-6628400" y="2465650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79" y="693"/>
                      </a:cubicBezTo>
                      <a:lnTo>
                        <a:pt x="2427" y="693"/>
                      </a:lnTo>
                      <a:cubicBezTo>
                        <a:pt x="2616" y="693"/>
                        <a:pt x="2773" y="536"/>
                        <a:pt x="2773" y="347"/>
                      </a:cubicBezTo>
                      <a:cubicBezTo>
                        <a:pt x="2773" y="158"/>
                        <a:pt x="2616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61" name="Google Shape;12425;p89">
                  <a:extLst>
                    <a:ext uri="{FF2B5EF4-FFF2-40B4-BE49-F238E27FC236}">
                      <a16:creationId xmlns:a16="http://schemas.microsoft.com/office/drawing/2014/main" id="{59DA1AC1-35B8-5B90-9D27-232D6E6C0F9A}"/>
                    </a:ext>
                  </a:extLst>
                </p:cNvPr>
                <p:cNvSpPr/>
                <p:nvPr/>
              </p:nvSpPr>
              <p:spPr>
                <a:xfrm>
                  <a:off x="-6713450" y="2397900"/>
                  <a:ext cx="29537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658" extrusionOk="0">
                      <a:moveTo>
                        <a:pt x="2048" y="1167"/>
                      </a:moveTo>
                      <a:lnTo>
                        <a:pt x="2048" y="2017"/>
                      </a:lnTo>
                      <a:lnTo>
                        <a:pt x="1166" y="2017"/>
                      </a:lnTo>
                      <a:lnTo>
                        <a:pt x="2048" y="1167"/>
                      </a:lnTo>
                      <a:close/>
                      <a:moveTo>
                        <a:pt x="10330" y="2773"/>
                      </a:moveTo>
                      <a:cubicBezTo>
                        <a:pt x="10507" y="2773"/>
                        <a:pt x="10680" y="2836"/>
                        <a:pt x="10806" y="2962"/>
                      </a:cubicBezTo>
                      <a:cubicBezTo>
                        <a:pt x="11058" y="3246"/>
                        <a:pt x="11058" y="3687"/>
                        <a:pt x="10775" y="3908"/>
                      </a:cubicBezTo>
                      <a:lnTo>
                        <a:pt x="10176" y="4506"/>
                      </a:lnTo>
                      <a:lnTo>
                        <a:pt x="9231" y="3561"/>
                      </a:lnTo>
                      <a:lnTo>
                        <a:pt x="9830" y="2962"/>
                      </a:lnTo>
                      <a:cubicBezTo>
                        <a:pt x="9972" y="2836"/>
                        <a:pt x="10153" y="2773"/>
                        <a:pt x="10330" y="2773"/>
                      </a:cubicBezTo>
                      <a:close/>
                      <a:moveTo>
                        <a:pt x="8727" y="4034"/>
                      </a:moveTo>
                      <a:lnTo>
                        <a:pt x="9672" y="4979"/>
                      </a:lnTo>
                      <a:cubicBezTo>
                        <a:pt x="8538" y="6207"/>
                        <a:pt x="7026" y="7688"/>
                        <a:pt x="5892" y="8854"/>
                      </a:cubicBezTo>
                      <a:lnTo>
                        <a:pt x="4915" y="7846"/>
                      </a:lnTo>
                      <a:lnTo>
                        <a:pt x="8727" y="4034"/>
                      </a:lnTo>
                      <a:close/>
                      <a:moveTo>
                        <a:pt x="4600" y="8539"/>
                      </a:moveTo>
                      <a:lnTo>
                        <a:pt x="5230" y="9169"/>
                      </a:lnTo>
                      <a:lnTo>
                        <a:pt x="4285" y="9421"/>
                      </a:lnTo>
                      <a:cubicBezTo>
                        <a:pt x="4348" y="9232"/>
                        <a:pt x="4505" y="8728"/>
                        <a:pt x="4600" y="8539"/>
                      </a:cubicBezTo>
                      <a:close/>
                      <a:moveTo>
                        <a:pt x="7908" y="694"/>
                      </a:moveTo>
                      <a:cubicBezTo>
                        <a:pt x="8097" y="694"/>
                        <a:pt x="8255" y="852"/>
                        <a:pt x="8255" y="1041"/>
                      </a:cubicBezTo>
                      <a:lnTo>
                        <a:pt x="8255" y="3592"/>
                      </a:lnTo>
                      <a:lnTo>
                        <a:pt x="7467" y="4380"/>
                      </a:lnTo>
                      <a:cubicBezTo>
                        <a:pt x="7435" y="4286"/>
                        <a:pt x="7309" y="4160"/>
                        <a:pt x="7152" y="4160"/>
                      </a:cubicBezTo>
                      <a:lnTo>
                        <a:pt x="1733" y="4160"/>
                      </a:lnTo>
                      <a:cubicBezTo>
                        <a:pt x="1512" y="4160"/>
                        <a:pt x="1386" y="4317"/>
                        <a:pt x="1386" y="4506"/>
                      </a:cubicBezTo>
                      <a:cubicBezTo>
                        <a:pt x="1386" y="4695"/>
                        <a:pt x="1512" y="4853"/>
                        <a:pt x="1733" y="4853"/>
                      </a:cubicBezTo>
                      <a:lnTo>
                        <a:pt x="6994" y="4853"/>
                      </a:lnTo>
                      <a:lnTo>
                        <a:pt x="6333" y="5546"/>
                      </a:lnTo>
                      <a:lnTo>
                        <a:pt x="1733" y="5546"/>
                      </a:lnTo>
                      <a:cubicBezTo>
                        <a:pt x="1512" y="5546"/>
                        <a:pt x="1355" y="5703"/>
                        <a:pt x="1355" y="5892"/>
                      </a:cubicBezTo>
                      <a:cubicBezTo>
                        <a:pt x="1355" y="6081"/>
                        <a:pt x="1512" y="6239"/>
                        <a:pt x="1733" y="6239"/>
                      </a:cubicBezTo>
                      <a:lnTo>
                        <a:pt x="5608" y="6239"/>
                      </a:lnTo>
                      <a:lnTo>
                        <a:pt x="4947" y="6901"/>
                      </a:lnTo>
                      <a:lnTo>
                        <a:pt x="1733" y="6901"/>
                      </a:lnTo>
                      <a:cubicBezTo>
                        <a:pt x="1512" y="6901"/>
                        <a:pt x="1355" y="7058"/>
                        <a:pt x="1355" y="7279"/>
                      </a:cubicBezTo>
                      <a:cubicBezTo>
                        <a:pt x="1355" y="7468"/>
                        <a:pt x="1512" y="7625"/>
                        <a:pt x="1733" y="7625"/>
                      </a:cubicBezTo>
                      <a:lnTo>
                        <a:pt x="4285" y="7625"/>
                      </a:lnTo>
                      <a:cubicBezTo>
                        <a:pt x="4190" y="7688"/>
                        <a:pt x="4159" y="7751"/>
                        <a:pt x="4127" y="7814"/>
                      </a:cubicBezTo>
                      <a:lnTo>
                        <a:pt x="3970" y="8287"/>
                      </a:lnTo>
                      <a:lnTo>
                        <a:pt x="1733" y="8287"/>
                      </a:lnTo>
                      <a:cubicBezTo>
                        <a:pt x="1512" y="8287"/>
                        <a:pt x="1355" y="8444"/>
                        <a:pt x="1355" y="8633"/>
                      </a:cubicBezTo>
                      <a:cubicBezTo>
                        <a:pt x="1355" y="8854"/>
                        <a:pt x="1512" y="9011"/>
                        <a:pt x="1733" y="9011"/>
                      </a:cubicBezTo>
                      <a:lnTo>
                        <a:pt x="3718" y="9011"/>
                      </a:lnTo>
                      <a:lnTo>
                        <a:pt x="3466" y="9893"/>
                      </a:lnTo>
                      <a:cubicBezTo>
                        <a:pt x="3385" y="10136"/>
                        <a:pt x="3557" y="10355"/>
                        <a:pt x="3766" y="10355"/>
                      </a:cubicBezTo>
                      <a:cubicBezTo>
                        <a:pt x="3802" y="10355"/>
                        <a:pt x="3839" y="10348"/>
                        <a:pt x="3875" y="10335"/>
                      </a:cubicBezTo>
                      <a:lnTo>
                        <a:pt x="6018" y="9704"/>
                      </a:lnTo>
                      <a:cubicBezTo>
                        <a:pt x="6049" y="9704"/>
                        <a:pt x="6144" y="9673"/>
                        <a:pt x="6175" y="9641"/>
                      </a:cubicBezTo>
                      <a:lnTo>
                        <a:pt x="8286" y="7499"/>
                      </a:lnTo>
                      <a:lnTo>
                        <a:pt x="8286" y="10681"/>
                      </a:lnTo>
                      <a:cubicBezTo>
                        <a:pt x="8255" y="10839"/>
                        <a:pt x="8097" y="10996"/>
                        <a:pt x="7908" y="10996"/>
                      </a:cubicBezTo>
                      <a:lnTo>
                        <a:pt x="1040" y="10996"/>
                      </a:lnTo>
                      <a:cubicBezTo>
                        <a:pt x="851" y="10996"/>
                        <a:pt x="693" y="10839"/>
                        <a:pt x="693" y="10650"/>
                      </a:cubicBezTo>
                      <a:lnTo>
                        <a:pt x="693" y="2742"/>
                      </a:lnTo>
                      <a:lnTo>
                        <a:pt x="2395" y="2742"/>
                      </a:lnTo>
                      <a:cubicBezTo>
                        <a:pt x="2584" y="2742"/>
                        <a:pt x="2741" y="2584"/>
                        <a:pt x="2741" y="2395"/>
                      </a:cubicBezTo>
                      <a:lnTo>
                        <a:pt x="2741" y="694"/>
                      </a:lnTo>
                      <a:close/>
                      <a:moveTo>
                        <a:pt x="2363" y="1"/>
                      </a:moveTo>
                      <a:cubicBezTo>
                        <a:pt x="2237" y="1"/>
                        <a:pt x="2143" y="64"/>
                        <a:pt x="2111" y="127"/>
                      </a:cubicBezTo>
                      <a:lnTo>
                        <a:pt x="158" y="2112"/>
                      </a:lnTo>
                      <a:cubicBezTo>
                        <a:pt x="63" y="2175"/>
                        <a:pt x="0" y="2269"/>
                        <a:pt x="0" y="2364"/>
                      </a:cubicBezTo>
                      <a:lnTo>
                        <a:pt x="0" y="10650"/>
                      </a:lnTo>
                      <a:cubicBezTo>
                        <a:pt x="0" y="11217"/>
                        <a:pt x="473" y="11658"/>
                        <a:pt x="1008" y="11658"/>
                      </a:cubicBezTo>
                      <a:lnTo>
                        <a:pt x="7908" y="11658"/>
                      </a:lnTo>
                      <a:cubicBezTo>
                        <a:pt x="8444" y="11658"/>
                        <a:pt x="8916" y="11217"/>
                        <a:pt x="8916" y="10650"/>
                      </a:cubicBezTo>
                      <a:lnTo>
                        <a:pt x="8916" y="6774"/>
                      </a:lnTo>
                      <a:lnTo>
                        <a:pt x="11279" y="4412"/>
                      </a:lnTo>
                      <a:cubicBezTo>
                        <a:pt x="11815" y="3876"/>
                        <a:pt x="11815" y="3025"/>
                        <a:pt x="11279" y="2490"/>
                      </a:cubicBezTo>
                      <a:cubicBezTo>
                        <a:pt x="11011" y="2222"/>
                        <a:pt x="10657" y="2088"/>
                        <a:pt x="10306" y="2088"/>
                      </a:cubicBezTo>
                      <a:cubicBezTo>
                        <a:pt x="9956" y="2088"/>
                        <a:pt x="9609" y="2222"/>
                        <a:pt x="9357" y="2490"/>
                      </a:cubicBezTo>
                      <a:lnTo>
                        <a:pt x="8916" y="2931"/>
                      </a:lnTo>
                      <a:lnTo>
                        <a:pt x="8916" y="1041"/>
                      </a:ln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11" name="Google Shape;12430;p89">
                <a:extLst>
                  <a:ext uri="{FF2B5EF4-FFF2-40B4-BE49-F238E27FC236}">
                    <a16:creationId xmlns:a16="http://schemas.microsoft.com/office/drawing/2014/main" id="{4943C284-2F6A-A0AE-E30C-F09A4079110D}"/>
                  </a:ext>
                </a:extLst>
              </p:cNvPr>
              <p:cNvSpPr/>
              <p:nvPr/>
            </p:nvSpPr>
            <p:spPr>
              <a:xfrm>
                <a:off x="4525976" y="2662556"/>
                <a:ext cx="641288" cy="639583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27" extrusionOk="0">
                    <a:moveTo>
                      <a:pt x="6806" y="2017"/>
                    </a:moveTo>
                    <a:lnTo>
                      <a:pt x="6806" y="2773"/>
                    </a:lnTo>
                    <a:lnTo>
                      <a:pt x="4758" y="2773"/>
                    </a:lnTo>
                    <a:lnTo>
                      <a:pt x="4758" y="2017"/>
                    </a:lnTo>
                    <a:close/>
                    <a:moveTo>
                      <a:pt x="7152" y="694"/>
                    </a:moveTo>
                    <a:cubicBezTo>
                      <a:pt x="7688" y="694"/>
                      <a:pt x="8192" y="1167"/>
                      <a:pt x="8192" y="1702"/>
                    </a:cubicBezTo>
                    <a:lnTo>
                      <a:pt x="8192" y="2773"/>
                    </a:lnTo>
                    <a:lnTo>
                      <a:pt x="7499" y="2773"/>
                    </a:lnTo>
                    <a:lnTo>
                      <a:pt x="7499" y="1702"/>
                    </a:lnTo>
                    <a:cubicBezTo>
                      <a:pt x="7499" y="1513"/>
                      <a:pt x="7341" y="1356"/>
                      <a:pt x="7152" y="1356"/>
                    </a:cubicBezTo>
                    <a:lnTo>
                      <a:pt x="4411" y="1356"/>
                    </a:lnTo>
                    <a:cubicBezTo>
                      <a:pt x="4191" y="1356"/>
                      <a:pt x="4033" y="1513"/>
                      <a:pt x="4033" y="1702"/>
                    </a:cubicBezTo>
                    <a:lnTo>
                      <a:pt x="4033" y="2773"/>
                    </a:lnTo>
                    <a:lnTo>
                      <a:pt x="3371" y="2773"/>
                    </a:lnTo>
                    <a:lnTo>
                      <a:pt x="3371" y="1702"/>
                    </a:lnTo>
                    <a:cubicBezTo>
                      <a:pt x="3371" y="1167"/>
                      <a:pt x="3844" y="694"/>
                      <a:pt x="4411" y="694"/>
                    </a:cubicBezTo>
                    <a:close/>
                    <a:moveTo>
                      <a:pt x="10618" y="3498"/>
                    </a:moveTo>
                    <a:cubicBezTo>
                      <a:pt x="10807" y="3498"/>
                      <a:pt x="10964" y="3656"/>
                      <a:pt x="10964" y="3845"/>
                    </a:cubicBezTo>
                    <a:lnTo>
                      <a:pt x="10964" y="5010"/>
                    </a:lnTo>
                    <a:cubicBezTo>
                      <a:pt x="9546" y="6239"/>
                      <a:pt x="7688" y="6901"/>
                      <a:pt x="5766" y="6901"/>
                    </a:cubicBezTo>
                    <a:cubicBezTo>
                      <a:pt x="3876" y="6901"/>
                      <a:pt x="2080" y="6239"/>
                      <a:pt x="662" y="5010"/>
                    </a:cubicBezTo>
                    <a:lnTo>
                      <a:pt x="662" y="3971"/>
                    </a:lnTo>
                    <a:cubicBezTo>
                      <a:pt x="662" y="3687"/>
                      <a:pt x="851" y="3498"/>
                      <a:pt x="1135" y="3498"/>
                    </a:cubicBezTo>
                    <a:close/>
                    <a:moveTo>
                      <a:pt x="6806" y="7531"/>
                    </a:moveTo>
                    <a:lnTo>
                      <a:pt x="6806" y="7940"/>
                    </a:lnTo>
                    <a:cubicBezTo>
                      <a:pt x="6806" y="8129"/>
                      <a:pt x="6648" y="8287"/>
                      <a:pt x="6459" y="8287"/>
                    </a:cubicBezTo>
                    <a:lnTo>
                      <a:pt x="5073" y="8287"/>
                    </a:lnTo>
                    <a:cubicBezTo>
                      <a:pt x="4884" y="8287"/>
                      <a:pt x="4726" y="8129"/>
                      <a:pt x="4726" y="7940"/>
                    </a:cubicBezTo>
                    <a:lnTo>
                      <a:pt x="4726" y="7531"/>
                    </a:lnTo>
                    <a:lnTo>
                      <a:pt x="4758" y="7531"/>
                    </a:lnTo>
                    <a:cubicBezTo>
                      <a:pt x="5104" y="7594"/>
                      <a:pt x="5419" y="7625"/>
                      <a:pt x="5766" y="7625"/>
                    </a:cubicBezTo>
                    <a:cubicBezTo>
                      <a:pt x="6112" y="7625"/>
                      <a:pt x="6427" y="7594"/>
                      <a:pt x="6806" y="7531"/>
                    </a:cubicBezTo>
                    <a:close/>
                    <a:moveTo>
                      <a:pt x="10964" y="5892"/>
                    </a:moveTo>
                    <a:lnTo>
                      <a:pt x="10964" y="9988"/>
                    </a:lnTo>
                    <a:cubicBezTo>
                      <a:pt x="10964" y="10524"/>
                      <a:pt x="10492" y="10996"/>
                      <a:pt x="9956" y="10996"/>
                    </a:cubicBezTo>
                    <a:lnTo>
                      <a:pt x="1670" y="10996"/>
                    </a:lnTo>
                    <a:cubicBezTo>
                      <a:pt x="1135" y="10996"/>
                      <a:pt x="662" y="10524"/>
                      <a:pt x="662" y="9988"/>
                    </a:cubicBezTo>
                    <a:lnTo>
                      <a:pt x="662" y="5892"/>
                    </a:lnTo>
                    <a:cubicBezTo>
                      <a:pt x="1670" y="6649"/>
                      <a:pt x="2804" y="7184"/>
                      <a:pt x="4065" y="7436"/>
                    </a:cubicBezTo>
                    <a:lnTo>
                      <a:pt x="4065" y="7940"/>
                    </a:lnTo>
                    <a:cubicBezTo>
                      <a:pt x="4065" y="8476"/>
                      <a:pt x="4537" y="8948"/>
                      <a:pt x="5104" y="8948"/>
                    </a:cubicBezTo>
                    <a:lnTo>
                      <a:pt x="6490" y="8948"/>
                    </a:lnTo>
                    <a:cubicBezTo>
                      <a:pt x="7026" y="8948"/>
                      <a:pt x="7499" y="8476"/>
                      <a:pt x="7499" y="7940"/>
                    </a:cubicBezTo>
                    <a:lnTo>
                      <a:pt x="7499" y="7436"/>
                    </a:lnTo>
                    <a:cubicBezTo>
                      <a:pt x="7971" y="7342"/>
                      <a:pt x="8444" y="7184"/>
                      <a:pt x="8916" y="7027"/>
                    </a:cubicBezTo>
                    <a:cubicBezTo>
                      <a:pt x="9672" y="6743"/>
                      <a:pt x="10334" y="6365"/>
                      <a:pt x="10964" y="5892"/>
                    </a:cubicBezTo>
                    <a:close/>
                    <a:moveTo>
                      <a:pt x="4411" y="1"/>
                    </a:moveTo>
                    <a:cubicBezTo>
                      <a:pt x="3466" y="1"/>
                      <a:pt x="2710" y="757"/>
                      <a:pt x="2710" y="1702"/>
                    </a:cubicBezTo>
                    <a:lnTo>
                      <a:pt x="2710" y="2773"/>
                    </a:lnTo>
                    <a:lnTo>
                      <a:pt x="1135" y="2773"/>
                    </a:lnTo>
                    <a:cubicBezTo>
                      <a:pt x="505" y="2773"/>
                      <a:pt x="0" y="3277"/>
                      <a:pt x="0" y="3908"/>
                    </a:cubicBezTo>
                    <a:lnTo>
                      <a:pt x="0" y="9957"/>
                    </a:lnTo>
                    <a:cubicBezTo>
                      <a:pt x="0" y="10902"/>
                      <a:pt x="725" y="11626"/>
                      <a:pt x="1670" y="11626"/>
                    </a:cubicBezTo>
                    <a:lnTo>
                      <a:pt x="9956" y="11626"/>
                    </a:lnTo>
                    <a:cubicBezTo>
                      <a:pt x="10901" y="11626"/>
                      <a:pt x="11657" y="10902"/>
                      <a:pt x="11657" y="9957"/>
                    </a:cubicBezTo>
                    <a:lnTo>
                      <a:pt x="11657" y="3813"/>
                    </a:lnTo>
                    <a:cubicBezTo>
                      <a:pt x="11626" y="3246"/>
                      <a:pt x="11153" y="2773"/>
                      <a:pt x="10618" y="2773"/>
                    </a:cubicBezTo>
                    <a:lnTo>
                      <a:pt x="8853" y="2773"/>
                    </a:lnTo>
                    <a:lnTo>
                      <a:pt x="8853" y="1702"/>
                    </a:lnTo>
                    <a:cubicBezTo>
                      <a:pt x="8853" y="757"/>
                      <a:pt x="8097" y="1"/>
                      <a:pt x="71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12" name="Google Shape;12438;p89">
                <a:extLst>
                  <a:ext uri="{FF2B5EF4-FFF2-40B4-BE49-F238E27FC236}">
                    <a16:creationId xmlns:a16="http://schemas.microsoft.com/office/drawing/2014/main" id="{B2123A64-A04E-082B-E9EB-D788C84BC4A8}"/>
                  </a:ext>
                </a:extLst>
              </p:cNvPr>
              <p:cNvGrpSpPr/>
              <p:nvPr/>
            </p:nvGrpSpPr>
            <p:grpSpPr>
              <a:xfrm>
                <a:off x="8665202" y="2661183"/>
                <a:ext cx="641288" cy="642773"/>
                <a:chOff x="-3137650" y="2408950"/>
                <a:chExt cx="291450" cy="292125"/>
              </a:xfrm>
              <a:grpFill/>
            </p:grpSpPr>
            <p:sp>
              <p:nvSpPr>
                <p:cNvPr id="17955" name="Google Shape;12439;p89">
                  <a:extLst>
                    <a:ext uri="{FF2B5EF4-FFF2-40B4-BE49-F238E27FC236}">
                      <a16:creationId xmlns:a16="http://schemas.microsoft.com/office/drawing/2014/main" id="{DE7E6BAD-B2C5-EA9E-CDCF-F36245FF52DB}"/>
                    </a:ext>
                  </a:extLst>
                </p:cNvPr>
                <p:cNvSpPr/>
                <p:nvPr/>
              </p:nvSpPr>
              <p:spPr>
                <a:xfrm>
                  <a:off x="-3137650" y="2408950"/>
                  <a:ext cx="291450" cy="29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5" extrusionOk="0">
                      <a:moveTo>
                        <a:pt x="10618" y="662"/>
                      </a:moveTo>
                      <a:cubicBezTo>
                        <a:pt x="10807" y="662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62"/>
                        <a:pt x="1009" y="662"/>
                      </a:cubicBezTo>
                      <a:close/>
                      <a:moveTo>
                        <a:pt x="10964" y="3403"/>
                      </a:moveTo>
                      <a:lnTo>
                        <a:pt x="10964" y="8601"/>
                      </a:lnTo>
                      <a:cubicBezTo>
                        <a:pt x="10964" y="8790"/>
                        <a:pt x="10838" y="8947"/>
                        <a:pt x="10618" y="8947"/>
                      </a:cubicBezTo>
                      <a:lnTo>
                        <a:pt x="10145" y="8947"/>
                      </a:lnTo>
                      <a:cubicBezTo>
                        <a:pt x="10208" y="8727"/>
                        <a:pt x="10240" y="8443"/>
                        <a:pt x="10240" y="8160"/>
                      </a:cubicBezTo>
                      <a:lnTo>
                        <a:pt x="10240" y="5860"/>
                      </a:lnTo>
                      <a:cubicBezTo>
                        <a:pt x="10240" y="5673"/>
                        <a:pt x="10058" y="5531"/>
                        <a:pt x="9868" y="5531"/>
                      </a:cubicBezTo>
                      <a:cubicBezTo>
                        <a:pt x="9835" y="5531"/>
                        <a:pt x="9801" y="5535"/>
                        <a:pt x="9767" y="5545"/>
                      </a:cubicBezTo>
                      <a:cubicBezTo>
                        <a:pt x="9545" y="5641"/>
                        <a:pt x="9341" y="5691"/>
                        <a:pt x="9142" y="5691"/>
                      </a:cubicBezTo>
                      <a:cubicBezTo>
                        <a:pt x="8693" y="5691"/>
                        <a:pt x="8275" y="5439"/>
                        <a:pt x="7751" y="4915"/>
                      </a:cubicBezTo>
                      <a:cubicBezTo>
                        <a:pt x="7688" y="4868"/>
                        <a:pt x="7601" y="4844"/>
                        <a:pt x="7515" y="4844"/>
                      </a:cubicBezTo>
                      <a:cubicBezTo>
                        <a:pt x="7428" y="4844"/>
                        <a:pt x="7341" y="4868"/>
                        <a:pt x="7278" y="4915"/>
                      </a:cubicBezTo>
                      <a:cubicBezTo>
                        <a:pt x="6753" y="5440"/>
                        <a:pt x="6334" y="5677"/>
                        <a:pt x="5884" y="5677"/>
                      </a:cubicBezTo>
                      <a:cubicBezTo>
                        <a:pt x="5686" y="5677"/>
                        <a:pt x="5483" y="5631"/>
                        <a:pt x="5262" y="5545"/>
                      </a:cubicBezTo>
                      <a:cubicBezTo>
                        <a:pt x="5229" y="5535"/>
                        <a:pt x="5195" y="5531"/>
                        <a:pt x="5161" y="5531"/>
                      </a:cubicBezTo>
                      <a:cubicBezTo>
                        <a:pt x="4971" y="5531"/>
                        <a:pt x="4789" y="5673"/>
                        <a:pt x="4789" y="5860"/>
                      </a:cubicBezTo>
                      <a:lnTo>
                        <a:pt x="4789" y="8160"/>
                      </a:lnTo>
                      <a:cubicBezTo>
                        <a:pt x="4789" y="8443"/>
                        <a:pt x="4821" y="8664"/>
                        <a:pt x="4884" y="8947"/>
                      </a:cubicBezTo>
                      <a:lnTo>
                        <a:pt x="1009" y="8947"/>
                      </a:lnTo>
                      <a:cubicBezTo>
                        <a:pt x="820" y="8947"/>
                        <a:pt x="662" y="8790"/>
                        <a:pt x="662" y="8601"/>
                      </a:cubicBezTo>
                      <a:lnTo>
                        <a:pt x="662" y="3403"/>
                      </a:lnTo>
                      <a:close/>
                      <a:moveTo>
                        <a:pt x="7152" y="5923"/>
                      </a:moveTo>
                      <a:lnTo>
                        <a:pt x="7152" y="10838"/>
                      </a:lnTo>
                      <a:cubicBezTo>
                        <a:pt x="6144" y="10365"/>
                        <a:pt x="5451" y="9357"/>
                        <a:pt x="5451" y="8160"/>
                      </a:cubicBezTo>
                      <a:lnTo>
                        <a:pt x="5451" y="6301"/>
                      </a:lnTo>
                      <a:cubicBezTo>
                        <a:pt x="5604" y="6330"/>
                        <a:pt x="5750" y="6344"/>
                        <a:pt x="5891" y="6344"/>
                      </a:cubicBezTo>
                      <a:cubicBezTo>
                        <a:pt x="6359" y="6344"/>
                        <a:pt x="6765" y="6189"/>
                        <a:pt x="7152" y="5923"/>
                      </a:cubicBezTo>
                      <a:close/>
                      <a:moveTo>
                        <a:pt x="7877" y="5923"/>
                      </a:moveTo>
                      <a:cubicBezTo>
                        <a:pt x="8242" y="6166"/>
                        <a:pt x="8644" y="6353"/>
                        <a:pt x="9128" y="6353"/>
                      </a:cubicBezTo>
                      <a:cubicBezTo>
                        <a:pt x="9271" y="6353"/>
                        <a:pt x="9420" y="6337"/>
                        <a:pt x="9578" y="6301"/>
                      </a:cubicBezTo>
                      <a:lnTo>
                        <a:pt x="9578" y="8160"/>
                      </a:lnTo>
                      <a:cubicBezTo>
                        <a:pt x="9547" y="9357"/>
                        <a:pt x="8885" y="10365"/>
                        <a:pt x="7877" y="10838"/>
                      </a:cubicBezTo>
                      <a:lnTo>
                        <a:pt x="7877" y="592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8601"/>
                      </a:lnTo>
                      <a:cubicBezTo>
                        <a:pt x="1" y="9136"/>
                        <a:pt x="473" y="9609"/>
                        <a:pt x="1009" y="9609"/>
                      </a:cubicBezTo>
                      <a:lnTo>
                        <a:pt x="5073" y="9609"/>
                      </a:lnTo>
                      <a:cubicBezTo>
                        <a:pt x="5199" y="9893"/>
                        <a:pt x="5357" y="10145"/>
                        <a:pt x="5514" y="10365"/>
                      </a:cubicBezTo>
                      <a:cubicBezTo>
                        <a:pt x="5987" y="10995"/>
                        <a:pt x="6617" y="11436"/>
                        <a:pt x="7404" y="11657"/>
                      </a:cubicBezTo>
                      <a:cubicBezTo>
                        <a:pt x="7446" y="11657"/>
                        <a:pt x="7488" y="11685"/>
                        <a:pt x="7530" y="11685"/>
                      </a:cubicBezTo>
                      <a:cubicBezTo>
                        <a:pt x="7551" y="11685"/>
                        <a:pt x="7572" y="11678"/>
                        <a:pt x="7593" y="11657"/>
                      </a:cubicBezTo>
                      <a:cubicBezTo>
                        <a:pt x="8350" y="11436"/>
                        <a:pt x="9011" y="10995"/>
                        <a:pt x="9484" y="10365"/>
                      </a:cubicBezTo>
                      <a:cubicBezTo>
                        <a:pt x="9641" y="10145"/>
                        <a:pt x="9799" y="9893"/>
                        <a:pt x="9925" y="9609"/>
                      </a:cubicBezTo>
                      <a:lnTo>
                        <a:pt x="10618" y="9609"/>
                      </a:lnTo>
                      <a:cubicBezTo>
                        <a:pt x="11185" y="9609"/>
                        <a:pt x="11658" y="9136"/>
                        <a:pt x="11658" y="8601"/>
                      </a:cubicBezTo>
                      <a:lnTo>
                        <a:pt x="11658" y="1040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6" name="Google Shape;12440;p89">
                  <a:extLst>
                    <a:ext uri="{FF2B5EF4-FFF2-40B4-BE49-F238E27FC236}">
                      <a16:creationId xmlns:a16="http://schemas.microsoft.com/office/drawing/2014/main" id="{EB87A8EB-B2D1-02C0-328D-B73DF8C8686A}"/>
                    </a:ext>
                  </a:extLst>
                </p:cNvPr>
                <p:cNvSpPr/>
                <p:nvPr/>
              </p:nvSpPr>
              <p:spPr>
                <a:xfrm>
                  <a:off x="-3104575" y="2442800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8" y="694"/>
                      </a:cubicBezTo>
                      <a:cubicBezTo>
                        <a:pt x="568" y="694"/>
                        <a:pt x="726" y="536"/>
                        <a:pt x="726" y="347"/>
                      </a:cubicBezTo>
                      <a:cubicBezTo>
                        <a:pt x="726" y="158"/>
                        <a:pt x="568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7" name="Google Shape;12441;p89">
                  <a:extLst>
                    <a:ext uri="{FF2B5EF4-FFF2-40B4-BE49-F238E27FC236}">
                      <a16:creationId xmlns:a16="http://schemas.microsoft.com/office/drawing/2014/main" id="{9D4BD96B-A1AF-0F63-AEC3-2D8E04F3826F}"/>
                    </a:ext>
                  </a:extLst>
                </p:cNvPr>
                <p:cNvSpPr/>
                <p:nvPr/>
              </p:nvSpPr>
              <p:spPr>
                <a:xfrm>
                  <a:off x="-306990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8" name="Google Shape;12442;p89">
                  <a:extLst>
                    <a:ext uri="{FF2B5EF4-FFF2-40B4-BE49-F238E27FC236}">
                      <a16:creationId xmlns:a16="http://schemas.microsoft.com/office/drawing/2014/main" id="{80944169-8515-6BEF-7FF7-74E0C2DB6FF1}"/>
                    </a:ext>
                  </a:extLst>
                </p:cNvPr>
                <p:cNvSpPr/>
                <p:nvPr/>
              </p:nvSpPr>
              <p:spPr>
                <a:xfrm>
                  <a:off x="-303525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9" name="Google Shape;12443;p89">
                  <a:extLst>
                    <a:ext uri="{FF2B5EF4-FFF2-40B4-BE49-F238E27FC236}">
                      <a16:creationId xmlns:a16="http://schemas.microsoft.com/office/drawing/2014/main" id="{974F1ED1-2271-0CA1-17E0-19BA09B76310}"/>
                    </a:ext>
                  </a:extLst>
                </p:cNvPr>
                <p:cNvSpPr/>
                <p:nvPr/>
              </p:nvSpPr>
              <p:spPr>
                <a:xfrm>
                  <a:off x="-3002175" y="2442800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90" y="694"/>
                        <a:pt x="347" y="694"/>
                      </a:cubicBezTo>
                      <a:lnTo>
                        <a:pt x="4443" y="694"/>
                      </a:lnTo>
                      <a:cubicBezTo>
                        <a:pt x="4663" y="694"/>
                        <a:pt x="4821" y="536"/>
                        <a:pt x="4821" y="347"/>
                      </a:cubicBezTo>
                      <a:cubicBezTo>
                        <a:pt x="4821" y="158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13" name="Google Shape;12455;p89">
                <a:extLst>
                  <a:ext uri="{FF2B5EF4-FFF2-40B4-BE49-F238E27FC236}">
                    <a16:creationId xmlns:a16="http://schemas.microsoft.com/office/drawing/2014/main" id="{DA10476B-BAE2-59D0-A85D-C45105BACB6A}"/>
                  </a:ext>
                </a:extLst>
              </p:cNvPr>
              <p:cNvSpPr/>
              <p:nvPr/>
            </p:nvSpPr>
            <p:spPr>
              <a:xfrm>
                <a:off x="1223364" y="2660190"/>
                <a:ext cx="648218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13" extrusionOk="0">
                    <a:moveTo>
                      <a:pt x="5136" y="4128"/>
                    </a:moveTo>
                    <a:cubicBezTo>
                      <a:pt x="5671" y="4128"/>
                      <a:pt x="6112" y="4569"/>
                      <a:pt x="6144" y="5136"/>
                    </a:cubicBezTo>
                    <a:lnTo>
                      <a:pt x="5230" y="4853"/>
                    </a:lnTo>
                    <a:cubicBezTo>
                      <a:pt x="5198" y="4839"/>
                      <a:pt x="5165" y="4832"/>
                      <a:pt x="5131" y="4832"/>
                    </a:cubicBezTo>
                    <a:cubicBezTo>
                      <a:pt x="4934" y="4832"/>
                      <a:pt x="4735" y="5052"/>
                      <a:pt x="4789" y="5294"/>
                    </a:cubicBezTo>
                    <a:lnTo>
                      <a:pt x="5073" y="6239"/>
                    </a:lnTo>
                    <a:cubicBezTo>
                      <a:pt x="4537" y="6176"/>
                      <a:pt x="4096" y="5703"/>
                      <a:pt x="4096" y="5168"/>
                    </a:cubicBezTo>
                    <a:cubicBezTo>
                      <a:pt x="4096" y="4601"/>
                      <a:pt x="4569" y="4128"/>
                      <a:pt x="5136" y="4128"/>
                    </a:cubicBezTo>
                    <a:close/>
                    <a:moveTo>
                      <a:pt x="5199" y="2364"/>
                    </a:moveTo>
                    <a:cubicBezTo>
                      <a:pt x="6680" y="2364"/>
                      <a:pt x="7940" y="3592"/>
                      <a:pt x="7940" y="5136"/>
                    </a:cubicBezTo>
                    <a:cubicBezTo>
                      <a:pt x="7940" y="5294"/>
                      <a:pt x="7940" y="5388"/>
                      <a:pt x="7908" y="5546"/>
                    </a:cubicBezTo>
                    <a:lnTo>
                      <a:pt x="6932" y="5294"/>
                    </a:lnTo>
                    <a:lnTo>
                      <a:pt x="6932" y="5136"/>
                    </a:lnTo>
                    <a:cubicBezTo>
                      <a:pt x="6806" y="4223"/>
                      <a:pt x="6049" y="3466"/>
                      <a:pt x="5104" y="3466"/>
                    </a:cubicBezTo>
                    <a:cubicBezTo>
                      <a:pt x="4159" y="3466"/>
                      <a:pt x="3435" y="4223"/>
                      <a:pt x="3435" y="5168"/>
                    </a:cubicBezTo>
                    <a:cubicBezTo>
                      <a:pt x="3435" y="5609"/>
                      <a:pt x="3624" y="6081"/>
                      <a:pt x="3939" y="6396"/>
                    </a:cubicBezTo>
                    <a:cubicBezTo>
                      <a:pt x="4254" y="6743"/>
                      <a:pt x="4695" y="6900"/>
                      <a:pt x="5167" y="6900"/>
                    </a:cubicBezTo>
                    <a:lnTo>
                      <a:pt x="5325" y="6900"/>
                    </a:lnTo>
                    <a:lnTo>
                      <a:pt x="5577" y="7877"/>
                    </a:lnTo>
                    <a:cubicBezTo>
                      <a:pt x="5482" y="7909"/>
                      <a:pt x="5325" y="7909"/>
                      <a:pt x="5199" y="7909"/>
                    </a:cubicBezTo>
                    <a:cubicBezTo>
                      <a:pt x="3687" y="7909"/>
                      <a:pt x="2426" y="6648"/>
                      <a:pt x="2426" y="5136"/>
                    </a:cubicBezTo>
                    <a:cubicBezTo>
                      <a:pt x="2426" y="3624"/>
                      <a:pt x="3655" y="2364"/>
                      <a:pt x="5199" y="2364"/>
                    </a:cubicBezTo>
                    <a:close/>
                    <a:moveTo>
                      <a:pt x="5167" y="726"/>
                    </a:moveTo>
                    <a:cubicBezTo>
                      <a:pt x="7940" y="726"/>
                      <a:pt x="10051" y="3277"/>
                      <a:pt x="9515" y="6018"/>
                    </a:cubicBezTo>
                    <a:lnTo>
                      <a:pt x="8507" y="5766"/>
                    </a:lnTo>
                    <a:cubicBezTo>
                      <a:pt x="8538" y="5546"/>
                      <a:pt x="8538" y="5357"/>
                      <a:pt x="8538" y="5136"/>
                    </a:cubicBezTo>
                    <a:cubicBezTo>
                      <a:pt x="8538" y="3246"/>
                      <a:pt x="7026" y="1702"/>
                      <a:pt x="5104" y="1702"/>
                    </a:cubicBezTo>
                    <a:cubicBezTo>
                      <a:pt x="3214" y="1702"/>
                      <a:pt x="1702" y="3246"/>
                      <a:pt x="1702" y="5136"/>
                    </a:cubicBezTo>
                    <a:cubicBezTo>
                      <a:pt x="1702" y="7027"/>
                      <a:pt x="3214" y="8602"/>
                      <a:pt x="5104" y="8602"/>
                    </a:cubicBezTo>
                    <a:cubicBezTo>
                      <a:pt x="5325" y="8602"/>
                      <a:pt x="5514" y="8602"/>
                      <a:pt x="5703" y="8539"/>
                    </a:cubicBezTo>
                    <a:lnTo>
                      <a:pt x="5986" y="9578"/>
                    </a:lnTo>
                    <a:cubicBezTo>
                      <a:pt x="5695" y="9636"/>
                      <a:pt x="5405" y="9664"/>
                      <a:pt x="5119" y="9664"/>
                    </a:cubicBezTo>
                    <a:cubicBezTo>
                      <a:pt x="2751" y="9664"/>
                      <a:pt x="694" y="7758"/>
                      <a:pt x="694" y="5199"/>
                    </a:cubicBezTo>
                    <a:cubicBezTo>
                      <a:pt x="694" y="2679"/>
                      <a:pt x="2773" y="726"/>
                      <a:pt x="5167" y="726"/>
                    </a:cubicBezTo>
                    <a:close/>
                    <a:moveTo>
                      <a:pt x="5671" y="5672"/>
                    </a:moveTo>
                    <a:lnTo>
                      <a:pt x="5671" y="5672"/>
                    </a:lnTo>
                    <a:cubicBezTo>
                      <a:pt x="10240" y="6964"/>
                      <a:pt x="9578" y="6774"/>
                      <a:pt x="9704" y="6806"/>
                    </a:cubicBezTo>
                    <a:lnTo>
                      <a:pt x="8853" y="7373"/>
                    </a:lnTo>
                    <a:cubicBezTo>
                      <a:pt x="8664" y="7499"/>
                      <a:pt x="8664" y="7751"/>
                      <a:pt x="8822" y="7877"/>
                    </a:cubicBezTo>
                    <a:lnTo>
                      <a:pt x="10964" y="9956"/>
                    </a:lnTo>
                    <a:cubicBezTo>
                      <a:pt x="11027" y="10114"/>
                      <a:pt x="11027" y="10335"/>
                      <a:pt x="10901" y="10492"/>
                    </a:cubicBezTo>
                    <a:lnTo>
                      <a:pt x="10429" y="10965"/>
                    </a:lnTo>
                    <a:cubicBezTo>
                      <a:pt x="10366" y="11012"/>
                      <a:pt x="10279" y="11035"/>
                      <a:pt x="10192" y="11035"/>
                    </a:cubicBezTo>
                    <a:cubicBezTo>
                      <a:pt x="10106" y="11035"/>
                      <a:pt x="10019" y="11012"/>
                      <a:pt x="9956" y="10965"/>
                    </a:cubicBezTo>
                    <a:lnTo>
                      <a:pt x="7845" y="8854"/>
                    </a:lnTo>
                    <a:cubicBezTo>
                      <a:pt x="7777" y="8786"/>
                      <a:pt x="7691" y="8753"/>
                      <a:pt x="7606" y="8753"/>
                    </a:cubicBezTo>
                    <a:cubicBezTo>
                      <a:pt x="7493" y="8753"/>
                      <a:pt x="7381" y="8809"/>
                      <a:pt x="7310" y="8917"/>
                    </a:cubicBezTo>
                    <a:cubicBezTo>
                      <a:pt x="7247" y="8980"/>
                      <a:pt x="6806" y="9641"/>
                      <a:pt x="6774" y="9736"/>
                    </a:cubicBezTo>
                    <a:cubicBezTo>
                      <a:pt x="6680" y="9484"/>
                      <a:pt x="5703" y="5861"/>
                      <a:pt x="5671" y="5672"/>
                    </a:cubicBezTo>
                    <a:close/>
                    <a:moveTo>
                      <a:pt x="5104" y="1"/>
                    </a:moveTo>
                    <a:cubicBezTo>
                      <a:pt x="2363" y="1"/>
                      <a:pt x="0" y="2238"/>
                      <a:pt x="0" y="5168"/>
                    </a:cubicBezTo>
                    <a:cubicBezTo>
                      <a:pt x="0" y="8066"/>
                      <a:pt x="2332" y="10303"/>
                      <a:pt x="5104" y="10303"/>
                    </a:cubicBezTo>
                    <a:cubicBezTo>
                      <a:pt x="5482" y="10303"/>
                      <a:pt x="5797" y="10272"/>
                      <a:pt x="6144" y="10208"/>
                    </a:cubicBezTo>
                    <a:lnTo>
                      <a:pt x="6270" y="10587"/>
                    </a:lnTo>
                    <a:cubicBezTo>
                      <a:pt x="6307" y="10755"/>
                      <a:pt x="6444" y="10845"/>
                      <a:pt x="6596" y="10845"/>
                    </a:cubicBezTo>
                    <a:cubicBezTo>
                      <a:pt x="6700" y="10845"/>
                      <a:pt x="6810" y="10802"/>
                      <a:pt x="6900" y="10713"/>
                    </a:cubicBezTo>
                    <a:lnTo>
                      <a:pt x="7625" y="9610"/>
                    </a:lnTo>
                    <a:lnTo>
                      <a:pt x="9483" y="11406"/>
                    </a:lnTo>
                    <a:cubicBezTo>
                      <a:pt x="9688" y="11610"/>
                      <a:pt x="9956" y="11713"/>
                      <a:pt x="10220" y="11713"/>
                    </a:cubicBezTo>
                    <a:cubicBezTo>
                      <a:pt x="10484" y="11713"/>
                      <a:pt x="10744" y="11610"/>
                      <a:pt x="10933" y="11406"/>
                    </a:cubicBezTo>
                    <a:lnTo>
                      <a:pt x="11405" y="10933"/>
                    </a:lnTo>
                    <a:cubicBezTo>
                      <a:pt x="11783" y="10555"/>
                      <a:pt x="11783" y="9893"/>
                      <a:pt x="11374" y="9484"/>
                    </a:cubicBezTo>
                    <a:lnTo>
                      <a:pt x="9515" y="7720"/>
                    </a:lnTo>
                    <a:lnTo>
                      <a:pt x="10618" y="6964"/>
                    </a:lnTo>
                    <a:cubicBezTo>
                      <a:pt x="10870" y="6806"/>
                      <a:pt x="10838" y="6428"/>
                      <a:pt x="10555" y="6333"/>
                    </a:cubicBezTo>
                    <a:lnTo>
                      <a:pt x="10145" y="6239"/>
                    </a:lnTo>
                    <a:cubicBezTo>
                      <a:pt x="10303" y="5483"/>
                      <a:pt x="10271" y="4695"/>
                      <a:pt x="10082" y="3908"/>
                    </a:cubicBezTo>
                    <a:cubicBezTo>
                      <a:pt x="9483" y="1576"/>
                      <a:pt x="7436" y="1"/>
                      <a:pt x="510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14" name="Google Shape;12464;p89">
                <a:extLst>
                  <a:ext uri="{FF2B5EF4-FFF2-40B4-BE49-F238E27FC236}">
                    <a16:creationId xmlns:a16="http://schemas.microsoft.com/office/drawing/2014/main" id="{8F88F0EC-7613-AE49-DDFE-6DB0225E87C3}"/>
                  </a:ext>
                </a:extLst>
              </p:cNvPr>
              <p:cNvGrpSpPr/>
              <p:nvPr/>
            </p:nvGrpSpPr>
            <p:grpSpPr>
              <a:xfrm>
                <a:off x="5348293" y="2659314"/>
                <a:ext cx="648218" cy="646514"/>
                <a:chOff x="-4570325" y="2405775"/>
                <a:chExt cx="294600" cy="293825"/>
              </a:xfrm>
              <a:grpFill/>
            </p:grpSpPr>
            <p:sp>
              <p:nvSpPr>
                <p:cNvPr id="17953" name="Google Shape;12465;p89">
                  <a:extLst>
                    <a:ext uri="{FF2B5EF4-FFF2-40B4-BE49-F238E27FC236}">
                      <a16:creationId xmlns:a16="http://schemas.microsoft.com/office/drawing/2014/main" id="{F3E858C9-E5AE-FDFE-85A8-52936780A604}"/>
                    </a:ext>
                  </a:extLst>
                </p:cNvPr>
                <p:cNvSpPr/>
                <p:nvPr/>
              </p:nvSpPr>
              <p:spPr>
                <a:xfrm>
                  <a:off x="-4570325" y="2405775"/>
                  <a:ext cx="29460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3" extrusionOk="0">
                      <a:moveTo>
                        <a:pt x="5734" y="694"/>
                      </a:moveTo>
                      <a:cubicBezTo>
                        <a:pt x="7624" y="694"/>
                        <a:pt x="9168" y="2238"/>
                        <a:pt x="9168" y="4128"/>
                      </a:cubicBezTo>
                      <a:cubicBezTo>
                        <a:pt x="9168" y="6050"/>
                        <a:pt x="7624" y="7594"/>
                        <a:pt x="5734" y="7594"/>
                      </a:cubicBezTo>
                      <a:cubicBezTo>
                        <a:pt x="3844" y="7594"/>
                        <a:pt x="2332" y="6018"/>
                        <a:pt x="2332" y="4128"/>
                      </a:cubicBezTo>
                      <a:cubicBezTo>
                        <a:pt x="2332" y="2238"/>
                        <a:pt x="3844" y="694"/>
                        <a:pt x="5734" y="694"/>
                      </a:cubicBezTo>
                      <a:close/>
                      <a:moveTo>
                        <a:pt x="977" y="7531"/>
                      </a:moveTo>
                      <a:cubicBezTo>
                        <a:pt x="1166" y="7531"/>
                        <a:pt x="1323" y="7688"/>
                        <a:pt x="1323" y="7909"/>
                      </a:cubicBezTo>
                      <a:cubicBezTo>
                        <a:pt x="1292" y="8129"/>
                        <a:pt x="1134" y="8255"/>
                        <a:pt x="977" y="8255"/>
                      </a:cubicBezTo>
                      <a:cubicBezTo>
                        <a:pt x="788" y="8255"/>
                        <a:pt x="630" y="8098"/>
                        <a:pt x="630" y="7909"/>
                      </a:cubicBezTo>
                      <a:cubicBezTo>
                        <a:pt x="630" y="7688"/>
                        <a:pt x="788" y="7531"/>
                        <a:pt x="977" y="7531"/>
                      </a:cubicBezTo>
                      <a:close/>
                      <a:moveTo>
                        <a:pt x="10586" y="7531"/>
                      </a:moveTo>
                      <a:cubicBezTo>
                        <a:pt x="10775" y="7531"/>
                        <a:pt x="10932" y="7688"/>
                        <a:pt x="10932" y="7909"/>
                      </a:cubicBezTo>
                      <a:cubicBezTo>
                        <a:pt x="10932" y="8129"/>
                        <a:pt x="10775" y="8255"/>
                        <a:pt x="10586" y="8255"/>
                      </a:cubicBezTo>
                      <a:cubicBezTo>
                        <a:pt x="10397" y="8255"/>
                        <a:pt x="10239" y="8098"/>
                        <a:pt x="10239" y="7909"/>
                      </a:cubicBezTo>
                      <a:cubicBezTo>
                        <a:pt x="10239" y="7688"/>
                        <a:pt x="10397" y="7531"/>
                        <a:pt x="10586" y="7531"/>
                      </a:cubicBezTo>
                      <a:close/>
                      <a:moveTo>
                        <a:pt x="3025" y="9641"/>
                      </a:moveTo>
                      <a:cubicBezTo>
                        <a:pt x="3214" y="9641"/>
                        <a:pt x="3371" y="9799"/>
                        <a:pt x="3371" y="9988"/>
                      </a:cubicBezTo>
                      <a:cubicBezTo>
                        <a:pt x="3340" y="10177"/>
                        <a:pt x="3214" y="10335"/>
                        <a:pt x="3025" y="10335"/>
                      </a:cubicBezTo>
                      <a:cubicBezTo>
                        <a:pt x="2836" y="10335"/>
                        <a:pt x="2678" y="10177"/>
                        <a:pt x="2678" y="9988"/>
                      </a:cubicBezTo>
                      <a:cubicBezTo>
                        <a:pt x="2678" y="9799"/>
                        <a:pt x="2836" y="9641"/>
                        <a:pt x="3025" y="9641"/>
                      </a:cubicBezTo>
                      <a:close/>
                      <a:moveTo>
                        <a:pt x="8475" y="9641"/>
                      </a:moveTo>
                      <a:cubicBezTo>
                        <a:pt x="8696" y="9641"/>
                        <a:pt x="8822" y="9799"/>
                        <a:pt x="8822" y="9988"/>
                      </a:cubicBezTo>
                      <a:cubicBezTo>
                        <a:pt x="8822" y="10177"/>
                        <a:pt x="8664" y="10335"/>
                        <a:pt x="8475" y="10335"/>
                      </a:cubicBezTo>
                      <a:cubicBezTo>
                        <a:pt x="8255" y="10335"/>
                        <a:pt x="8128" y="10177"/>
                        <a:pt x="8128" y="9988"/>
                      </a:cubicBezTo>
                      <a:cubicBezTo>
                        <a:pt x="8128" y="9799"/>
                        <a:pt x="8255" y="9641"/>
                        <a:pt x="8475" y="9641"/>
                      </a:cubicBezTo>
                      <a:close/>
                      <a:moveTo>
                        <a:pt x="5734" y="10303"/>
                      </a:moveTo>
                      <a:cubicBezTo>
                        <a:pt x="5955" y="10303"/>
                        <a:pt x="6112" y="10461"/>
                        <a:pt x="6112" y="10650"/>
                      </a:cubicBezTo>
                      <a:cubicBezTo>
                        <a:pt x="6112" y="10839"/>
                        <a:pt x="5955" y="10996"/>
                        <a:pt x="5734" y="10996"/>
                      </a:cubicBezTo>
                      <a:cubicBezTo>
                        <a:pt x="5545" y="10996"/>
                        <a:pt x="5388" y="10839"/>
                        <a:pt x="5388" y="10650"/>
                      </a:cubicBezTo>
                      <a:cubicBezTo>
                        <a:pt x="5388" y="10461"/>
                        <a:pt x="5545" y="10303"/>
                        <a:pt x="5734" y="10303"/>
                      </a:cubicBezTo>
                      <a:close/>
                      <a:moveTo>
                        <a:pt x="5797" y="1"/>
                      </a:moveTo>
                      <a:cubicBezTo>
                        <a:pt x="3497" y="1"/>
                        <a:pt x="1701" y="1860"/>
                        <a:pt x="1701" y="4097"/>
                      </a:cubicBezTo>
                      <a:cubicBezTo>
                        <a:pt x="1701" y="5010"/>
                        <a:pt x="2017" y="5924"/>
                        <a:pt x="2552" y="6617"/>
                      </a:cubicBezTo>
                      <a:lnTo>
                        <a:pt x="1701" y="7153"/>
                      </a:lnTo>
                      <a:cubicBezTo>
                        <a:pt x="1481" y="6995"/>
                        <a:pt x="1260" y="6901"/>
                        <a:pt x="1040" y="6901"/>
                      </a:cubicBezTo>
                      <a:cubicBezTo>
                        <a:pt x="473" y="6901"/>
                        <a:pt x="0" y="7373"/>
                        <a:pt x="0" y="7940"/>
                      </a:cubicBezTo>
                      <a:cubicBezTo>
                        <a:pt x="0" y="8476"/>
                        <a:pt x="473" y="8948"/>
                        <a:pt x="1040" y="8948"/>
                      </a:cubicBezTo>
                      <a:cubicBezTo>
                        <a:pt x="1575" y="8948"/>
                        <a:pt x="2048" y="8476"/>
                        <a:pt x="2048" y="7940"/>
                      </a:cubicBezTo>
                      <a:lnTo>
                        <a:pt x="2048" y="7751"/>
                      </a:lnTo>
                      <a:lnTo>
                        <a:pt x="3088" y="7153"/>
                      </a:lnTo>
                      <a:cubicBezTo>
                        <a:pt x="3340" y="7373"/>
                        <a:pt x="3623" y="7625"/>
                        <a:pt x="3970" y="7783"/>
                      </a:cubicBezTo>
                      <a:lnTo>
                        <a:pt x="3308" y="8948"/>
                      </a:lnTo>
                      <a:lnTo>
                        <a:pt x="3119" y="8948"/>
                      </a:lnTo>
                      <a:cubicBezTo>
                        <a:pt x="2552" y="8948"/>
                        <a:pt x="2080" y="9421"/>
                        <a:pt x="2080" y="9988"/>
                      </a:cubicBezTo>
                      <a:cubicBezTo>
                        <a:pt x="2080" y="10524"/>
                        <a:pt x="2552" y="10996"/>
                        <a:pt x="3119" y="10996"/>
                      </a:cubicBezTo>
                      <a:cubicBezTo>
                        <a:pt x="3655" y="10996"/>
                        <a:pt x="4127" y="10524"/>
                        <a:pt x="4127" y="9988"/>
                      </a:cubicBezTo>
                      <a:cubicBezTo>
                        <a:pt x="4127" y="9736"/>
                        <a:pt x="4064" y="9515"/>
                        <a:pt x="3907" y="9326"/>
                      </a:cubicBezTo>
                      <a:lnTo>
                        <a:pt x="4600" y="8098"/>
                      </a:lnTo>
                      <a:cubicBezTo>
                        <a:pt x="4883" y="8161"/>
                        <a:pt x="5199" y="8255"/>
                        <a:pt x="5514" y="8287"/>
                      </a:cubicBezTo>
                      <a:lnTo>
                        <a:pt x="5514" y="9736"/>
                      </a:lnTo>
                      <a:cubicBezTo>
                        <a:pt x="5136" y="9894"/>
                        <a:pt x="4852" y="10272"/>
                        <a:pt x="4852" y="10713"/>
                      </a:cubicBezTo>
                      <a:cubicBezTo>
                        <a:pt x="4852" y="11280"/>
                        <a:pt x="5325" y="11752"/>
                        <a:pt x="5860" y="11752"/>
                      </a:cubicBezTo>
                      <a:cubicBezTo>
                        <a:pt x="6427" y="11752"/>
                        <a:pt x="6900" y="11280"/>
                        <a:pt x="6900" y="10713"/>
                      </a:cubicBezTo>
                      <a:cubicBezTo>
                        <a:pt x="6900" y="10303"/>
                        <a:pt x="6616" y="9894"/>
                        <a:pt x="6238" y="9736"/>
                      </a:cubicBezTo>
                      <a:lnTo>
                        <a:pt x="6238" y="8287"/>
                      </a:lnTo>
                      <a:cubicBezTo>
                        <a:pt x="6553" y="8255"/>
                        <a:pt x="6868" y="8224"/>
                        <a:pt x="7120" y="8098"/>
                      </a:cubicBezTo>
                      <a:lnTo>
                        <a:pt x="7845" y="9326"/>
                      </a:lnTo>
                      <a:cubicBezTo>
                        <a:pt x="7687" y="9515"/>
                        <a:pt x="7593" y="9736"/>
                        <a:pt x="7593" y="9988"/>
                      </a:cubicBezTo>
                      <a:cubicBezTo>
                        <a:pt x="7593" y="10524"/>
                        <a:pt x="8065" y="10996"/>
                        <a:pt x="8633" y="10996"/>
                      </a:cubicBezTo>
                      <a:cubicBezTo>
                        <a:pt x="9168" y="10996"/>
                        <a:pt x="9641" y="10524"/>
                        <a:pt x="9641" y="9988"/>
                      </a:cubicBezTo>
                      <a:cubicBezTo>
                        <a:pt x="9641" y="9421"/>
                        <a:pt x="9168" y="8948"/>
                        <a:pt x="8633" y="8948"/>
                      </a:cubicBezTo>
                      <a:lnTo>
                        <a:pt x="8444" y="8948"/>
                      </a:lnTo>
                      <a:lnTo>
                        <a:pt x="7750" y="7783"/>
                      </a:lnTo>
                      <a:cubicBezTo>
                        <a:pt x="8065" y="7625"/>
                        <a:pt x="8381" y="7373"/>
                        <a:pt x="8664" y="7153"/>
                      </a:cubicBezTo>
                      <a:lnTo>
                        <a:pt x="9735" y="7751"/>
                      </a:lnTo>
                      <a:lnTo>
                        <a:pt x="9735" y="7940"/>
                      </a:lnTo>
                      <a:cubicBezTo>
                        <a:pt x="9735" y="8476"/>
                        <a:pt x="10208" y="8948"/>
                        <a:pt x="10743" y="8948"/>
                      </a:cubicBezTo>
                      <a:cubicBezTo>
                        <a:pt x="11310" y="8948"/>
                        <a:pt x="11783" y="8476"/>
                        <a:pt x="11783" y="7940"/>
                      </a:cubicBezTo>
                      <a:cubicBezTo>
                        <a:pt x="11626" y="7342"/>
                        <a:pt x="11153" y="6901"/>
                        <a:pt x="10586" y="6901"/>
                      </a:cubicBezTo>
                      <a:cubicBezTo>
                        <a:pt x="10302" y="6901"/>
                        <a:pt x="10082" y="6995"/>
                        <a:pt x="9924" y="7153"/>
                      </a:cubicBezTo>
                      <a:lnTo>
                        <a:pt x="9011" y="6617"/>
                      </a:lnTo>
                      <a:cubicBezTo>
                        <a:pt x="9578" y="5924"/>
                        <a:pt x="9893" y="5010"/>
                        <a:pt x="9893" y="4097"/>
                      </a:cubicBezTo>
                      <a:cubicBezTo>
                        <a:pt x="9893" y="1828"/>
                        <a:pt x="8034" y="1"/>
                        <a:pt x="57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4" name="Google Shape;12466;p89">
                  <a:extLst>
                    <a:ext uri="{FF2B5EF4-FFF2-40B4-BE49-F238E27FC236}">
                      <a16:creationId xmlns:a16="http://schemas.microsoft.com/office/drawing/2014/main" id="{EBDB175D-931E-0B7D-33EE-EB41F064C384}"/>
                    </a:ext>
                  </a:extLst>
                </p:cNvPr>
                <p:cNvSpPr/>
                <p:nvPr/>
              </p:nvSpPr>
              <p:spPr>
                <a:xfrm>
                  <a:off x="-4478175" y="2439650"/>
                  <a:ext cx="103975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21" extrusionOk="0">
                      <a:moveTo>
                        <a:pt x="2048" y="725"/>
                      </a:moveTo>
                      <a:cubicBezTo>
                        <a:pt x="2458" y="725"/>
                        <a:pt x="2741" y="1040"/>
                        <a:pt x="2741" y="1387"/>
                      </a:cubicBezTo>
                      <a:cubicBezTo>
                        <a:pt x="2741" y="1765"/>
                        <a:pt x="2426" y="2049"/>
                        <a:pt x="2048" y="2049"/>
                      </a:cubicBezTo>
                      <a:cubicBezTo>
                        <a:pt x="1702" y="2049"/>
                        <a:pt x="1387" y="1733"/>
                        <a:pt x="1387" y="1387"/>
                      </a:cubicBezTo>
                      <a:cubicBezTo>
                        <a:pt x="1387" y="1040"/>
                        <a:pt x="1702" y="725"/>
                        <a:pt x="2048" y="725"/>
                      </a:cubicBezTo>
                      <a:close/>
                      <a:moveTo>
                        <a:pt x="2363" y="2773"/>
                      </a:moveTo>
                      <a:cubicBezTo>
                        <a:pt x="2930" y="2773"/>
                        <a:pt x="3403" y="3246"/>
                        <a:pt x="3403" y="3781"/>
                      </a:cubicBezTo>
                      <a:lnTo>
                        <a:pt x="3403" y="4128"/>
                      </a:lnTo>
                      <a:lnTo>
                        <a:pt x="630" y="4128"/>
                      </a:lnTo>
                      <a:lnTo>
                        <a:pt x="630" y="3781"/>
                      </a:lnTo>
                      <a:lnTo>
                        <a:pt x="693" y="3781"/>
                      </a:lnTo>
                      <a:cubicBezTo>
                        <a:pt x="693" y="3246"/>
                        <a:pt x="1166" y="2773"/>
                        <a:pt x="1702" y="2773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02"/>
                        <a:pt x="851" y="2017"/>
                        <a:pt x="1040" y="2238"/>
                      </a:cubicBezTo>
                      <a:cubicBezTo>
                        <a:pt x="441" y="2521"/>
                        <a:pt x="63" y="3120"/>
                        <a:pt x="63" y="3781"/>
                      </a:cubicBezTo>
                      <a:lnTo>
                        <a:pt x="63" y="4443"/>
                      </a:lnTo>
                      <a:cubicBezTo>
                        <a:pt x="0" y="4663"/>
                        <a:pt x="158" y="4821"/>
                        <a:pt x="378" y="4821"/>
                      </a:cubicBezTo>
                      <a:lnTo>
                        <a:pt x="3781" y="4821"/>
                      </a:lnTo>
                      <a:cubicBezTo>
                        <a:pt x="4001" y="4821"/>
                        <a:pt x="4159" y="4663"/>
                        <a:pt x="4159" y="4443"/>
                      </a:cubicBezTo>
                      <a:lnTo>
                        <a:pt x="4159" y="3781"/>
                      </a:lnTo>
                      <a:cubicBezTo>
                        <a:pt x="4159" y="3120"/>
                        <a:pt x="3749" y="2521"/>
                        <a:pt x="3151" y="2238"/>
                      </a:cubicBezTo>
                      <a:cubicBezTo>
                        <a:pt x="3371" y="2017"/>
                        <a:pt x="3466" y="1733"/>
                        <a:pt x="3466" y="1387"/>
                      </a:cubicBezTo>
                      <a:cubicBezTo>
                        <a:pt x="3466" y="631"/>
                        <a:pt x="2836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5" name="Google Shape;12477;p89">
                <a:extLst>
                  <a:ext uri="{FF2B5EF4-FFF2-40B4-BE49-F238E27FC236}">
                    <a16:creationId xmlns:a16="http://schemas.microsoft.com/office/drawing/2014/main" id="{6AFF3CB8-423E-09B0-D949-E18BA5A99A54}"/>
                  </a:ext>
                </a:extLst>
              </p:cNvPr>
              <p:cNvGrpSpPr/>
              <p:nvPr/>
            </p:nvGrpSpPr>
            <p:grpSpPr>
              <a:xfrm>
                <a:off x="9506180" y="2661954"/>
                <a:ext cx="642992" cy="641232"/>
                <a:chOff x="-2571737" y="2403625"/>
                <a:chExt cx="292225" cy="291425"/>
              </a:xfrm>
              <a:grpFill/>
            </p:grpSpPr>
            <p:sp>
              <p:nvSpPr>
                <p:cNvPr id="17946" name="Google Shape;12478;p89">
                  <a:extLst>
                    <a:ext uri="{FF2B5EF4-FFF2-40B4-BE49-F238E27FC236}">
                      <a16:creationId xmlns:a16="http://schemas.microsoft.com/office/drawing/2014/main" id="{921B997F-BF35-FD71-95E0-CA667DD81679}"/>
                    </a:ext>
                  </a:extLst>
                </p:cNvPr>
                <p:cNvSpPr/>
                <p:nvPr/>
              </p:nvSpPr>
              <p:spPr>
                <a:xfrm>
                  <a:off x="-2571737" y="2403625"/>
                  <a:ext cx="292225" cy="2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57" extrusionOk="0">
                      <a:moveTo>
                        <a:pt x="9547" y="725"/>
                      </a:moveTo>
                      <a:cubicBezTo>
                        <a:pt x="9704" y="725"/>
                        <a:pt x="9830" y="788"/>
                        <a:pt x="9893" y="914"/>
                      </a:cubicBezTo>
                      <a:lnTo>
                        <a:pt x="10681" y="2772"/>
                      </a:lnTo>
                      <a:lnTo>
                        <a:pt x="1135" y="2772"/>
                      </a:lnTo>
                      <a:lnTo>
                        <a:pt x="1891" y="914"/>
                      </a:lnTo>
                      <a:cubicBezTo>
                        <a:pt x="1922" y="788"/>
                        <a:pt x="2080" y="725"/>
                        <a:pt x="2206" y="725"/>
                      </a:cubicBezTo>
                      <a:close/>
                      <a:moveTo>
                        <a:pt x="10649" y="3403"/>
                      </a:moveTo>
                      <a:cubicBezTo>
                        <a:pt x="10870" y="3403"/>
                        <a:pt x="11027" y="3560"/>
                        <a:pt x="11027" y="3749"/>
                      </a:cubicBezTo>
                      <a:lnTo>
                        <a:pt x="11027" y="5167"/>
                      </a:lnTo>
                      <a:cubicBezTo>
                        <a:pt x="11027" y="5356"/>
                        <a:pt x="10870" y="5513"/>
                        <a:pt x="10649" y="5513"/>
                      </a:cubicBezTo>
                      <a:lnTo>
                        <a:pt x="1040" y="5513"/>
                      </a:lnTo>
                      <a:cubicBezTo>
                        <a:pt x="851" y="5513"/>
                        <a:pt x="694" y="5356"/>
                        <a:pt x="694" y="5167"/>
                      </a:cubicBezTo>
                      <a:lnTo>
                        <a:pt x="694" y="3749"/>
                      </a:lnTo>
                      <a:cubicBezTo>
                        <a:pt x="694" y="3560"/>
                        <a:pt x="851" y="3403"/>
                        <a:pt x="1040" y="3403"/>
                      </a:cubicBezTo>
                      <a:close/>
                      <a:moveTo>
                        <a:pt x="10681" y="6206"/>
                      </a:moveTo>
                      <a:cubicBezTo>
                        <a:pt x="10870" y="6238"/>
                        <a:pt x="11027" y="6364"/>
                        <a:pt x="11027" y="6553"/>
                      </a:cubicBezTo>
                      <a:lnTo>
                        <a:pt x="11027" y="7939"/>
                      </a:lnTo>
                      <a:cubicBezTo>
                        <a:pt x="11027" y="8128"/>
                        <a:pt x="10870" y="8286"/>
                        <a:pt x="10681" y="8286"/>
                      </a:cubicBezTo>
                      <a:lnTo>
                        <a:pt x="1072" y="8286"/>
                      </a:lnTo>
                      <a:cubicBezTo>
                        <a:pt x="851" y="8286"/>
                        <a:pt x="694" y="8128"/>
                        <a:pt x="694" y="7939"/>
                      </a:cubicBezTo>
                      <a:lnTo>
                        <a:pt x="694" y="6553"/>
                      </a:lnTo>
                      <a:cubicBezTo>
                        <a:pt x="694" y="6364"/>
                        <a:pt x="851" y="6206"/>
                        <a:pt x="1072" y="6206"/>
                      </a:cubicBezTo>
                      <a:close/>
                      <a:moveTo>
                        <a:pt x="10681" y="8947"/>
                      </a:moveTo>
                      <a:cubicBezTo>
                        <a:pt x="10870" y="8947"/>
                        <a:pt x="11027" y="9105"/>
                        <a:pt x="11027" y="9294"/>
                      </a:cubicBezTo>
                      <a:lnTo>
                        <a:pt x="11027" y="10680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72" y="11027"/>
                      </a:lnTo>
                      <a:cubicBezTo>
                        <a:pt x="851" y="11027"/>
                        <a:pt x="694" y="10869"/>
                        <a:pt x="694" y="10680"/>
                      </a:cubicBezTo>
                      <a:lnTo>
                        <a:pt x="694" y="9294"/>
                      </a:lnTo>
                      <a:cubicBezTo>
                        <a:pt x="694" y="9105"/>
                        <a:pt x="851" y="8947"/>
                        <a:pt x="1072" y="8947"/>
                      </a:cubicBezTo>
                      <a:close/>
                      <a:moveTo>
                        <a:pt x="2174" y="0"/>
                      </a:moveTo>
                      <a:cubicBezTo>
                        <a:pt x="1733" y="0"/>
                        <a:pt x="1387" y="252"/>
                        <a:pt x="1229" y="630"/>
                      </a:cubicBezTo>
                      <a:lnTo>
                        <a:pt x="64" y="3403"/>
                      </a:lnTo>
                      <a:cubicBezTo>
                        <a:pt x="32" y="3529"/>
                        <a:pt x="0" y="3686"/>
                        <a:pt x="0" y="3781"/>
                      </a:cubicBezTo>
                      <a:lnTo>
                        <a:pt x="0" y="5198"/>
                      </a:lnTo>
                      <a:cubicBezTo>
                        <a:pt x="0" y="5482"/>
                        <a:pt x="127" y="5734"/>
                        <a:pt x="284" y="5860"/>
                      </a:cubicBezTo>
                      <a:cubicBezTo>
                        <a:pt x="127" y="6080"/>
                        <a:pt x="0" y="6301"/>
                        <a:pt x="0" y="6553"/>
                      </a:cubicBezTo>
                      <a:lnTo>
                        <a:pt x="0" y="7908"/>
                      </a:lnTo>
                      <a:cubicBezTo>
                        <a:pt x="0" y="8191"/>
                        <a:pt x="127" y="8443"/>
                        <a:pt x="284" y="8601"/>
                      </a:cubicBezTo>
                      <a:cubicBezTo>
                        <a:pt x="127" y="8790"/>
                        <a:pt x="0" y="9010"/>
                        <a:pt x="0" y="9262"/>
                      </a:cubicBezTo>
                      <a:lnTo>
                        <a:pt x="0" y="10649"/>
                      </a:lnTo>
                      <a:cubicBezTo>
                        <a:pt x="0" y="11184"/>
                        <a:pt x="473" y="11657"/>
                        <a:pt x="1009" y="11657"/>
                      </a:cubicBezTo>
                      <a:lnTo>
                        <a:pt x="10618" y="11657"/>
                      </a:lnTo>
                      <a:cubicBezTo>
                        <a:pt x="11185" y="11657"/>
                        <a:pt x="11657" y="11184"/>
                        <a:pt x="11657" y="10649"/>
                      </a:cubicBezTo>
                      <a:lnTo>
                        <a:pt x="11657" y="9262"/>
                      </a:lnTo>
                      <a:cubicBezTo>
                        <a:pt x="11657" y="8979"/>
                        <a:pt x="11531" y="8758"/>
                        <a:pt x="11374" y="8601"/>
                      </a:cubicBezTo>
                      <a:cubicBezTo>
                        <a:pt x="11531" y="8380"/>
                        <a:pt x="11657" y="8160"/>
                        <a:pt x="11657" y="7908"/>
                      </a:cubicBezTo>
                      <a:lnTo>
                        <a:pt x="11657" y="6553"/>
                      </a:lnTo>
                      <a:cubicBezTo>
                        <a:pt x="11657" y="6269"/>
                        <a:pt x="11531" y="6017"/>
                        <a:pt x="11374" y="5860"/>
                      </a:cubicBezTo>
                      <a:cubicBezTo>
                        <a:pt x="11531" y="5671"/>
                        <a:pt x="11657" y="5450"/>
                        <a:pt x="11657" y="5198"/>
                      </a:cubicBezTo>
                      <a:lnTo>
                        <a:pt x="11657" y="3781"/>
                      </a:lnTo>
                      <a:lnTo>
                        <a:pt x="11689" y="3781"/>
                      </a:lnTo>
                      <a:cubicBezTo>
                        <a:pt x="11689" y="3686"/>
                        <a:pt x="11657" y="3529"/>
                        <a:pt x="11594" y="3403"/>
                      </a:cubicBezTo>
                      <a:lnTo>
                        <a:pt x="10460" y="630"/>
                      </a:lnTo>
                      <a:cubicBezTo>
                        <a:pt x="10303" y="252"/>
                        <a:pt x="9925" y="0"/>
                        <a:pt x="95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7" name="Google Shape;12479;p89">
                  <a:extLst>
                    <a:ext uri="{FF2B5EF4-FFF2-40B4-BE49-F238E27FC236}">
                      <a16:creationId xmlns:a16="http://schemas.microsoft.com/office/drawing/2014/main" id="{DA31558F-C9C0-711C-12F6-89C3486DC946}"/>
                    </a:ext>
                  </a:extLst>
                </p:cNvPr>
                <p:cNvSpPr/>
                <p:nvPr/>
              </p:nvSpPr>
              <p:spPr>
                <a:xfrm>
                  <a:off x="-2485967" y="2649150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lnTo>
                        <a:pt x="6585" y="726"/>
                      </a:lnTo>
                      <a:cubicBezTo>
                        <a:pt x="6774" y="726"/>
                        <a:pt x="6931" y="568"/>
                        <a:pt x="6931" y="379"/>
                      </a:cubicBezTo>
                      <a:cubicBezTo>
                        <a:pt x="6931" y="159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8" name="Google Shape;12480;p89">
                  <a:extLst>
                    <a:ext uri="{FF2B5EF4-FFF2-40B4-BE49-F238E27FC236}">
                      <a16:creationId xmlns:a16="http://schemas.microsoft.com/office/drawing/2014/main" id="{865D2A7C-061E-B673-07A7-01B5BF587C07}"/>
                    </a:ext>
                  </a:extLst>
                </p:cNvPr>
                <p:cNvSpPr/>
                <p:nvPr/>
              </p:nvSpPr>
              <p:spPr>
                <a:xfrm>
                  <a:off x="-2485967" y="2511325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6585" y="725"/>
                      </a:lnTo>
                      <a:cubicBezTo>
                        <a:pt x="6774" y="725"/>
                        <a:pt x="6931" y="568"/>
                        <a:pt x="6931" y="379"/>
                      </a:cubicBezTo>
                      <a:cubicBezTo>
                        <a:pt x="6931" y="158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9" name="Google Shape;12481;p89">
                  <a:extLst>
                    <a:ext uri="{FF2B5EF4-FFF2-40B4-BE49-F238E27FC236}">
                      <a16:creationId xmlns:a16="http://schemas.microsoft.com/office/drawing/2014/main" id="{A7F437E1-1D76-22E7-740D-9C0A1C53EC03}"/>
                    </a:ext>
                  </a:extLst>
                </p:cNvPr>
                <p:cNvSpPr/>
                <p:nvPr/>
              </p:nvSpPr>
              <p:spPr>
                <a:xfrm>
                  <a:off x="-2540185" y="2511325"/>
                  <a:ext cx="18125" cy="1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57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57"/>
                        <a:pt x="378" y="757"/>
                      </a:cubicBezTo>
                      <a:cubicBezTo>
                        <a:pt x="567" y="757"/>
                        <a:pt x="725" y="568"/>
                        <a:pt x="725" y="379"/>
                      </a:cubicBezTo>
                      <a:cubicBezTo>
                        <a:pt x="725" y="158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0" name="Google Shape;12482;p89">
                  <a:extLst>
                    <a:ext uri="{FF2B5EF4-FFF2-40B4-BE49-F238E27FC236}">
                      <a16:creationId xmlns:a16="http://schemas.microsoft.com/office/drawing/2014/main" id="{5D03F988-B22F-D11C-D816-7B43CA186117}"/>
                    </a:ext>
                  </a:extLst>
                </p:cNvPr>
                <p:cNvSpPr/>
                <p:nvPr/>
              </p:nvSpPr>
              <p:spPr>
                <a:xfrm>
                  <a:off x="-2485579" y="2580625"/>
                  <a:ext cx="172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58" y="693"/>
                        <a:pt x="347" y="693"/>
                      </a:cubicBezTo>
                      <a:lnTo>
                        <a:pt x="6554" y="693"/>
                      </a:lnTo>
                      <a:cubicBezTo>
                        <a:pt x="6774" y="693"/>
                        <a:pt x="6900" y="536"/>
                        <a:pt x="6900" y="347"/>
                      </a:cubicBezTo>
                      <a:cubicBezTo>
                        <a:pt x="6900" y="158"/>
                        <a:pt x="6774" y="0"/>
                        <a:pt x="65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1" name="Google Shape;12483;p89">
                  <a:extLst>
                    <a:ext uri="{FF2B5EF4-FFF2-40B4-BE49-F238E27FC236}">
                      <a16:creationId xmlns:a16="http://schemas.microsoft.com/office/drawing/2014/main" id="{55CCAF49-0EA5-E651-74F6-642DFE58B183}"/>
                    </a:ext>
                  </a:extLst>
                </p:cNvPr>
                <p:cNvSpPr/>
                <p:nvPr/>
              </p:nvSpPr>
              <p:spPr>
                <a:xfrm>
                  <a:off x="-2540185" y="2580625"/>
                  <a:ext cx="181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78" y="693"/>
                      </a:cubicBezTo>
                      <a:cubicBezTo>
                        <a:pt x="567" y="693"/>
                        <a:pt x="725" y="536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2" name="Google Shape;12484;p89">
                  <a:extLst>
                    <a:ext uri="{FF2B5EF4-FFF2-40B4-BE49-F238E27FC236}">
                      <a16:creationId xmlns:a16="http://schemas.microsoft.com/office/drawing/2014/main" id="{1953CE53-D970-ABFB-61AC-E11656D8EAD3}"/>
                    </a:ext>
                  </a:extLst>
                </p:cNvPr>
                <p:cNvSpPr/>
                <p:nvPr/>
              </p:nvSpPr>
              <p:spPr>
                <a:xfrm>
                  <a:off x="-2540185" y="2649150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cubicBezTo>
                        <a:pt x="567" y="726"/>
                        <a:pt x="725" y="568"/>
                        <a:pt x="725" y="379"/>
                      </a:cubicBezTo>
                      <a:cubicBezTo>
                        <a:pt x="725" y="159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6" name="Google Shape;12511;p89">
                <a:extLst>
                  <a:ext uri="{FF2B5EF4-FFF2-40B4-BE49-F238E27FC236}">
                    <a16:creationId xmlns:a16="http://schemas.microsoft.com/office/drawing/2014/main" id="{C18DD444-575E-5890-ED73-B9D53083201D}"/>
                  </a:ext>
                </a:extLst>
              </p:cNvPr>
              <p:cNvGrpSpPr/>
              <p:nvPr/>
            </p:nvGrpSpPr>
            <p:grpSpPr>
              <a:xfrm>
                <a:off x="6249888" y="2659314"/>
                <a:ext cx="490509" cy="646514"/>
                <a:chOff x="-4178875" y="2405775"/>
                <a:chExt cx="222925" cy="293825"/>
              </a:xfrm>
              <a:grpFill/>
            </p:grpSpPr>
            <p:sp>
              <p:nvSpPr>
                <p:cNvPr id="17943" name="Google Shape;12512;p89">
                  <a:extLst>
                    <a:ext uri="{FF2B5EF4-FFF2-40B4-BE49-F238E27FC236}">
                      <a16:creationId xmlns:a16="http://schemas.microsoft.com/office/drawing/2014/main" id="{E296B638-B224-E3C2-3EFC-EABC6D2DE2C6}"/>
                    </a:ext>
                  </a:extLst>
                </p:cNvPr>
                <p:cNvSpPr/>
                <p:nvPr/>
              </p:nvSpPr>
              <p:spPr>
                <a:xfrm>
                  <a:off x="-4178875" y="2405775"/>
                  <a:ext cx="222925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11753" extrusionOk="0">
                      <a:moveTo>
                        <a:pt x="4474" y="694"/>
                      </a:moveTo>
                      <a:cubicBezTo>
                        <a:pt x="6553" y="694"/>
                        <a:pt x="8254" y="2395"/>
                        <a:pt x="8254" y="4475"/>
                      </a:cubicBezTo>
                      <a:cubicBezTo>
                        <a:pt x="8191" y="5262"/>
                        <a:pt x="7971" y="6018"/>
                        <a:pt x="7530" y="6649"/>
                      </a:cubicBezTo>
                      <a:lnTo>
                        <a:pt x="4474" y="10776"/>
                      </a:lnTo>
                      <a:lnTo>
                        <a:pt x="1418" y="6712"/>
                      </a:lnTo>
                      <a:cubicBezTo>
                        <a:pt x="945" y="6050"/>
                        <a:pt x="693" y="5294"/>
                        <a:pt x="693" y="4475"/>
                      </a:cubicBezTo>
                      <a:cubicBezTo>
                        <a:pt x="693" y="2395"/>
                        <a:pt x="2363" y="694"/>
                        <a:pt x="4474" y="694"/>
                      </a:cubicBezTo>
                      <a:close/>
                      <a:moveTo>
                        <a:pt x="4474" y="1"/>
                      </a:moveTo>
                      <a:cubicBezTo>
                        <a:pt x="2017" y="1"/>
                        <a:pt x="0" y="2017"/>
                        <a:pt x="0" y="4475"/>
                      </a:cubicBezTo>
                      <a:cubicBezTo>
                        <a:pt x="0" y="5451"/>
                        <a:pt x="315" y="6365"/>
                        <a:pt x="882" y="7153"/>
                      </a:cubicBezTo>
                      <a:lnTo>
                        <a:pt x="4190" y="11595"/>
                      </a:lnTo>
                      <a:cubicBezTo>
                        <a:pt x="4253" y="11689"/>
                        <a:pt x="4348" y="11752"/>
                        <a:pt x="4474" y="11752"/>
                      </a:cubicBezTo>
                      <a:cubicBezTo>
                        <a:pt x="4568" y="11752"/>
                        <a:pt x="4663" y="11721"/>
                        <a:pt x="4726" y="11595"/>
                      </a:cubicBezTo>
                      <a:lnTo>
                        <a:pt x="8097" y="7058"/>
                      </a:lnTo>
                      <a:cubicBezTo>
                        <a:pt x="8633" y="6333"/>
                        <a:pt x="8916" y="5420"/>
                        <a:pt x="8916" y="4506"/>
                      </a:cubicBezTo>
                      <a:cubicBezTo>
                        <a:pt x="8916" y="1986"/>
                        <a:pt x="6900" y="1"/>
                        <a:pt x="447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4" name="Google Shape;12513;p89">
                  <a:extLst>
                    <a:ext uri="{FF2B5EF4-FFF2-40B4-BE49-F238E27FC236}">
                      <a16:creationId xmlns:a16="http://schemas.microsoft.com/office/drawing/2014/main" id="{38BFB5F0-4FE6-C17E-1E45-D61408AC5B9F}"/>
                    </a:ext>
                  </a:extLst>
                </p:cNvPr>
                <p:cNvSpPr/>
                <p:nvPr/>
              </p:nvSpPr>
              <p:spPr>
                <a:xfrm>
                  <a:off x="-4093025" y="24916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0" y="630"/>
                      </a:moveTo>
                      <a:cubicBezTo>
                        <a:pt x="1229" y="630"/>
                        <a:pt x="1386" y="788"/>
                        <a:pt x="1386" y="1008"/>
                      </a:cubicBezTo>
                      <a:cubicBezTo>
                        <a:pt x="1386" y="1197"/>
                        <a:pt x="1197" y="1355"/>
                        <a:pt x="1040" y="1355"/>
                      </a:cubicBezTo>
                      <a:cubicBezTo>
                        <a:pt x="819" y="1355"/>
                        <a:pt x="662" y="1197"/>
                        <a:pt x="662" y="1008"/>
                      </a:cubicBezTo>
                      <a:cubicBezTo>
                        <a:pt x="662" y="788"/>
                        <a:pt x="819" y="630"/>
                        <a:pt x="1040" y="630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40"/>
                      </a:cubicBezTo>
                      <a:cubicBezTo>
                        <a:pt x="0" y="1575"/>
                        <a:pt x="473" y="2048"/>
                        <a:pt x="1040" y="2048"/>
                      </a:cubicBezTo>
                      <a:cubicBezTo>
                        <a:pt x="1575" y="2048"/>
                        <a:pt x="2048" y="1575"/>
                        <a:pt x="2048" y="1040"/>
                      </a:cubicBezTo>
                      <a:cubicBezTo>
                        <a:pt x="2048" y="441"/>
                        <a:pt x="1575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5" name="Google Shape;12514;p89">
                  <a:extLst>
                    <a:ext uri="{FF2B5EF4-FFF2-40B4-BE49-F238E27FC236}">
                      <a16:creationId xmlns:a16="http://schemas.microsoft.com/office/drawing/2014/main" id="{F21535A2-49CB-A77D-AD20-062AE3B0FB08}"/>
                    </a:ext>
                  </a:extLst>
                </p:cNvPr>
                <p:cNvSpPr/>
                <p:nvPr/>
              </p:nvSpPr>
              <p:spPr>
                <a:xfrm>
                  <a:off x="-4145800" y="2439650"/>
                  <a:ext cx="155975" cy="155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08" extrusionOk="0">
                      <a:moveTo>
                        <a:pt x="3403" y="694"/>
                      </a:moveTo>
                      <a:lnTo>
                        <a:pt x="3403" y="1166"/>
                      </a:lnTo>
                      <a:cubicBezTo>
                        <a:pt x="3403" y="1324"/>
                        <a:pt x="3497" y="1450"/>
                        <a:pt x="3655" y="1481"/>
                      </a:cubicBezTo>
                      <a:cubicBezTo>
                        <a:pt x="3844" y="1576"/>
                        <a:pt x="4033" y="1670"/>
                        <a:pt x="4191" y="1828"/>
                      </a:cubicBezTo>
                      <a:cubicBezTo>
                        <a:pt x="4268" y="1867"/>
                        <a:pt x="4358" y="1894"/>
                        <a:pt x="4445" y="1894"/>
                      </a:cubicBezTo>
                      <a:cubicBezTo>
                        <a:pt x="4499" y="1894"/>
                        <a:pt x="4552" y="1884"/>
                        <a:pt x="4600" y="1859"/>
                      </a:cubicBezTo>
                      <a:lnTo>
                        <a:pt x="4978" y="1607"/>
                      </a:lnTo>
                      <a:lnTo>
                        <a:pt x="5356" y="2206"/>
                      </a:lnTo>
                      <a:lnTo>
                        <a:pt x="4947" y="2458"/>
                      </a:lnTo>
                      <a:cubicBezTo>
                        <a:pt x="4821" y="2521"/>
                        <a:pt x="4789" y="2647"/>
                        <a:pt x="4789" y="2805"/>
                      </a:cubicBezTo>
                      <a:cubicBezTo>
                        <a:pt x="4821" y="3025"/>
                        <a:pt x="4821" y="3183"/>
                        <a:pt x="4789" y="3435"/>
                      </a:cubicBezTo>
                      <a:cubicBezTo>
                        <a:pt x="4758" y="3592"/>
                        <a:pt x="4821" y="3687"/>
                        <a:pt x="4947" y="3781"/>
                      </a:cubicBezTo>
                      <a:lnTo>
                        <a:pt x="5356" y="4033"/>
                      </a:lnTo>
                      <a:lnTo>
                        <a:pt x="4978" y="4600"/>
                      </a:lnTo>
                      <a:lnTo>
                        <a:pt x="4600" y="4380"/>
                      </a:lnTo>
                      <a:cubicBezTo>
                        <a:pt x="4554" y="4345"/>
                        <a:pt x="4503" y="4332"/>
                        <a:pt x="4452" y="4332"/>
                      </a:cubicBezTo>
                      <a:cubicBezTo>
                        <a:pt x="4363" y="4332"/>
                        <a:pt x="4270" y="4372"/>
                        <a:pt x="4191" y="4411"/>
                      </a:cubicBezTo>
                      <a:cubicBezTo>
                        <a:pt x="4033" y="4537"/>
                        <a:pt x="3844" y="4632"/>
                        <a:pt x="3655" y="4726"/>
                      </a:cubicBezTo>
                      <a:cubicBezTo>
                        <a:pt x="3529" y="4758"/>
                        <a:pt x="3403" y="4915"/>
                        <a:pt x="3403" y="5041"/>
                      </a:cubicBezTo>
                      <a:lnTo>
                        <a:pt x="3403" y="5514"/>
                      </a:lnTo>
                      <a:lnTo>
                        <a:pt x="2741" y="5514"/>
                      </a:lnTo>
                      <a:lnTo>
                        <a:pt x="2741" y="5041"/>
                      </a:lnTo>
                      <a:cubicBezTo>
                        <a:pt x="2741" y="4884"/>
                        <a:pt x="2678" y="4758"/>
                        <a:pt x="2521" y="4726"/>
                      </a:cubicBezTo>
                      <a:cubicBezTo>
                        <a:pt x="2300" y="4663"/>
                        <a:pt x="2111" y="4569"/>
                        <a:pt x="1954" y="4411"/>
                      </a:cubicBezTo>
                      <a:cubicBezTo>
                        <a:pt x="1874" y="4372"/>
                        <a:pt x="1782" y="4332"/>
                        <a:pt x="1701" y="4332"/>
                      </a:cubicBezTo>
                      <a:cubicBezTo>
                        <a:pt x="1654" y="4332"/>
                        <a:pt x="1610" y="4345"/>
                        <a:pt x="1576" y="4380"/>
                      </a:cubicBezTo>
                      <a:lnTo>
                        <a:pt x="1166" y="4600"/>
                      </a:lnTo>
                      <a:lnTo>
                        <a:pt x="820" y="4033"/>
                      </a:lnTo>
                      <a:lnTo>
                        <a:pt x="1198" y="3781"/>
                      </a:lnTo>
                      <a:cubicBezTo>
                        <a:pt x="1324" y="3718"/>
                        <a:pt x="1418" y="3592"/>
                        <a:pt x="1355" y="3435"/>
                      </a:cubicBezTo>
                      <a:cubicBezTo>
                        <a:pt x="1324" y="3183"/>
                        <a:pt x="1324" y="3025"/>
                        <a:pt x="1355" y="2805"/>
                      </a:cubicBezTo>
                      <a:cubicBezTo>
                        <a:pt x="1418" y="2647"/>
                        <a:pt x="1324" y="2521"/>
                        <a:pt x="1198" y="2458"/>
                      </a:cubicBezTo>
                      <a:lnTo>
                        <a:pt x="820" y="2206"/>
                      </a:lnTo>
                      <a:lnTo>
                        <a:pt x="1166" y="1607"/>
                      </a:lnTo>
                      <a:lnTo>
                        <a:pt x="1576" y="1859"/>
                      </a:lnTo>
                      <a:cubicBezTo>
                        <a:pt x="1612" y="1884"/>
                        <a:pt x="1657" y="1894"/>
                        <a:pt x="1706" y="1894"/>
                      </a:cubicBezTo>
                      <a:cubicBezTo>
                        <a:pt x="1786" y="1894"/>
                        <a:pt x="1876" y="1867"/>
                        <a:pt x="1954" y="1828"/>
                      </a:cubicBezTo>
                      <a:cubicBezTo>
                        <a:pt x="2111" y="1702"/>
                        <a:pt x="2300" y="1576"/>
                        <a:pt x="2521" y="1481"/>
                      </a:cubicBezTo>
                      <a:cubicBezTo>
                        <a:pt x="2615" y="1450"/>
                        <a:pt x="2741" y="1292"/>
                        <a:pt x="2741" y="1166"/>
                      </a:cubicBezTo>
                      <a:lnTo>
                        <a:pt x="2741" y="694"/>
                      </a:lnTo>
                      <a:close/>
                      <a:moveTo>
                        <a:pt x="2426" y="1"/>
                      </a:moveTo>
                      <a:cubicBezTo>
                        <a:pt x="2237" y="1"/>
                        <a:pt x="2080" y="158"/>
                        <a:pt x="2080" y="347"/>
                      </a:cubicBezTo>
                      <a:lnTo>
                        <a:pt x="2080" y="946"/>
                      </a:lnTo>
                      <a:cubicBezTo>
                        <a:pt x="1954" y="977"/>
                        <a:pt x="1828" y="1072"/>
                        <a:pt x="1765" y="1135"/>
                      </a:cubicBezTo>
                      <a:lnTo>
                        <a:pt x="1261" y="851"/>
                      </a:lnTo>
                      <a:cubicBezTo>
                        <a:pt x="1211" y="831"/>
                        <a:pt x="1158" y="821"/>
                        <a:pt x="1104" y="821"/>
                      </a:cubicBezTo>
                      <a:cubicBezTo>
                        <a:pt x="990" y="821"/>
                        <a:pt x="874" y="870"/>
                        <a:pt x="788" y="977"/>
                      </a:cubicBezTo>
                      <a:lnTo>
                        <a:pt x="126" y="2175"/>
                      </a:lnTo>
                      <a:cubicBezTo>
                        <a:pt x="32" y="2332"/>
                        <a:pt x="63" y="2521"/>
                        <a:pt x="221" y="2647"/>
                      </a:cubicBezTo>
                      <a:lnTo>
                        <a:pt x="757" y="2899"/>
                      </a:lnTo>
                      <a:lnTo>
                        <a:pt x="757" y="3120"/>
                      </a:lnTo>
                      <a:lnTo>
                        <a:pt x="757" y="3309"/>
                      </a:lnTo>
                      <a:lnTo>
                        <a:pt x="221" y="3592"/>
                      </a:lnTo>
                      <a:cubicBezTo>
                        <a:pt x="63" y="3655"/>
                        <a:pt x="0" y="3907"/>
                        <a:pt x="126" y="4065"/>
                      </a:cubicBezTo>
                      <a:lnTo>
                        <a:pt x="788" y="5231"/>
                      </a:lnTo>
                      <a:cubicBezTo>
                        <a:pt x="831" y="5337"/>
                        <a:pt x="960" y="5415"/>
                        <a:pt x="1088" y="5415"/>
                      </a:cubicBezTo>
                      <a:cubicBezTo>
                        <a:pt x="1149" y="5415"/>
                        <a:pt x="1210" y="5397"/>
                        <a:pt x="1261" y="5357"/>
                      </a:cubicBezTo>
                      <a:lnTo>
                        <a:pt x="1765" y="5073"/>
                      </a:lnTo>
                      <a:cubicBezTo>
                        <a:pt x="1891" y="5167"/>
                        <a:pt x="1954" y="5199"/>
                        <a:pt x="2080" y="5262"/>
                      </a:cubicBezTo>
                      <a:lnTo>
                        <a:pt x="2080" y="5861"/>
                      </a:lnTo>
                      <a:cubicBezTo>
                        <a:pt x="2080" y="6050"/>
                        <a:pt x="2237" y="6207"/>
                        <a:pt x="2426" y="6207"/>
                      </a:cubicBezTo>
                      <a:lnTo>
                        <a:pt x="3812" y="6207"/>
                      </a:lnTo>
                      <a:cubicBezTo>
                        <a:pt x="4002" y="6207"/>
                        <a:pt x="4159" y="6050"/>
                        <a:pt x="4159" y="5861"/>
                      </a:cubicBezTo>
                      <a:lnTo>
                        <a:pt x="4159" y="5262"/>
                      </a:lnTo>
                      <a:cubicBezTo>
                        <a:pt x="4285" y="5231"/>
                        <a:pt x="4411" y="5167"/>
                        <a:pt x="4474" y="5073"/>
                      </a:cubicBezTo>
                      <a:lnTo>
                        <a:pt x="4978" y="5357"/>
                      </a:lnTo>
                      <a:cubicBezTo>
                        <a:pt x="5028" y="5376"/>
                        <a:pt x="5084" y="5387"/>
                        <a:pt x="5141" y="5387"/>
                      </a:cubicBezTo>
                      <a:cubicBezTo>
                        <a:pt x="5263" y="5387"/>
                        <a:pt x="5386" y="5338"/>
                        <a:pt x="5451" y="5231"/>
                      </a:cubicBezTo>
                      <a:lnTo>
                        <a:pt x="6144" y="4065"/>
                      </a:lnTo>
                      <a:cubicBezTo>
                        <a:pt x="6207" y="3907"/>
                        <a:pt x="6175" y="3687"/>
                        <a:pt x="6018" y="3592"/>
                      </a:cubicBezTo>
                      <a:lnTo>
                        <a:pt x="5514" y="3309"/>
                      </a:lnTo>
                      <a:lnTo>
                        <a:pt x="5514" y="3120"/>
                      </a:lnTo>
                      <a:lnTo>
                        <a:pt x="5514" y="2899"/>
                      </a:lnTo>
                      <a:lnTo>
                        <a:pt x="6018" y="2647"/>
                      </a:lnTo>
                      <a:cubicBezTo>
                        <a:pt x="6175" y="2521"/>
                        <a:pt x="6238" y="2332"/>
                        <a:pt x="6144" y="2175"/>
                      </a:cubicBezTo>
                      <a:lnTo>
                        <a:pt x="5451" y="977"/>
                      </a:lnTo>
                      <a:cubicBezTo>
                        <a:pt x="5408" y="870"/>
                        <a:pt x="5278" y="807"/>
                        <a:pt x="5149" y="807"/>
                      </a:cubicBezTo>
                      <a:cubicBezTo>
                        <a:pt x="5089" y="807"/>
                        <a:pt x="5029" y="821"/>
                        <a:pt x="4978" y="851"/>
                      </a:cubicBezTo>
                      <a:lnTo>
                        <a:pt x="4474" y="1135"/>
                      </a:lnTo>
                      <a:cubicBezTo>
                        <a:pt x="4348" y="1072"/>
                        <a:pt x="4285" y="1009"/>
                        <a:pt x="4159" y="946"/>
                      </a:cubicBezTo>
                      <a:lnTo>
                        <a:pt x="4159" y="347"/>
                      </a:lnTo>
                      <a:cubicBezTo>
                        <a:pt x="4159" y="158"/>
                        <a:pt x="4002" y="1"/>
                        <a:pt x="38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7" name="Google Shape;12520;p89">
                <a:extLst>
                  <a:ext uri="{FF2B5EF4-FFF2-40B4-BE49-F238E27FC236}">
                    <a16:creationId xmlns:a16="http://schemas.microsoft.com/office/drawing/2014/main" id="{CBE1D596-53C2-62CB-5CE5-1C24CA6B0F0D}"/>
                  </a:ext>
                </a:extLst>
              </p:cNvPr>
              <p:cNvGrpSpPr/>
              <p:nvPr/>
            </p:nvGrpSpPr>
            <p:grpSpPr>
              <a:xfrm>
                <a:off x="10314963" y="2661925"/>
                <a:ext cx="641288" cy="641288"/>
                <a:chOff x="-2419325" y="2408150"/>
                <a:chExt cx="291450" cy="291450"/>
              </a:xfrm>
              <a:grpFill/>
            </p:grpSpPr>
            <p:sp>
              <p:nvSpPr>
                <p:cNvPr id="17936" name="Google Shape;12521;p89">
                  <a:extLst>
                    <a:ext uri="{FF2B5EF4-FFF2-40B4-BE49-F238E27FC236}">
                      <a16:creationId xmlns:a16="http://schemas.microsoft.com/office/drawing/2014/main" id="{31F545B9-DF46-87AC-FF1B-65E055502B2D}"/>
                    </a:ext>
                  </a:extLst>
                </p:cNvPr>
                <p:cNvSpPr/>
                <p:nvPr/>
              </p:nvSpPr>
              <p:spPr>
                <a:xfrm>
                  <a:off x="-2419325" y="2408150"/>
                  <a:ext cx="29145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58" extrusionOk="0">
                      <a:moveTo>
                        <a:pt x="8948" y="725"/>
                      </a:moveTo>
                      <a:lnTo>
                        <a:pt x="8948" y="2489"/>
                      </a:lnTo>
                      <a:lnTo>
                        <a:pt x="8948" y="10366"/>
                      </a:lnTo>
                      <a:cubicBezTo>
                        <a:pt x="8948" y="10586"/>
                        <a:pt x="9011" y="10838"/>
                        <a:pt x="9137" y="11027"/>
                      </a:cubicBezTo>
                      <a:lnTo>
                        <a:pt x="1733" y="11027"/>
                      </a:lnTo>
                      <a:cubicBezTo>
                        <a:pt x="1134" y="11027"/>
                        <a:pt x="662" y="10586"/>
                        <a:pt x="662" y="10019"/>
                      </a:cubicBezTo>
                      <a:lnTo>
                        <a:pt x="662" y="725"/>
                      </a:lnTo>
                      <a:close/>
                      <a:moveTo>
                        <a:pt x="11027" y="2836"/>
                      </a:moveTo>
                      <a:lnTo>
                        <a:pt x="11027" y="10366"/>
                      </a:lnTo>
                      <a:lnTo>
                        <a:pt x="10995" y="10366"/>
                      </a:lnTo>
                      <a:cubicBezTo>
                        <a:pt x="10995" y="10744"/>
                        <a:pt x="10680" y="11027"/>
                        <a:pt x="10334" y="11027"/>
                      </a:cubicBezTo>
                      <a:cubicBezTo>
                        <a:pt x="9987" y="11027"/>
                        <a:pt x="9672" y="10712"/>
                        <a:pt x="9672" y="10366"/>
                      </a:cubicBezTo>
                      <a:lnTo>
                        <a:pt x="9672" y="283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956"/>
                      </a:lnTo>
                      <a:cubicBezTo>
                        <a:pt x="0" y="10901"/>
                        <a:pt x="756" y="11657"/>
                        <a:pt x="1702" y="11657"/>
                      </a:cubicBezTo>
                      <a:lnTo>
                        <a:pt x="10302" y="11657"/>
                      </a:lnTo>
                      <a:cubicBezTo>
                        <a:pt x="11027" y="11657"/>
                        <a:pt x="11657" y="11027"/>
                        <a:pt x="11657" y="10271"/>
                      </a:cubicBezTo>
                      <a:lnTo>
                        <a:pt x="11657" y="2395"/>
                      </a:lnTo>
                      <a:cubicBezTo>
                        <a:pt x="11657" y="2300"/>
                        <a:pt x="11500" y="2143"/>
                        <a:pt x="11342" y="2143"/>
                      </a:cubicBezTo>
                      <a:lnTo>
                        <a:pt x="9641" y="2143"/>
                      </a:lnTo>
                      <a:lnTo>
                        <a:pt x="9641" y="347"/>
                      </a:lnTo>
                      <a:cubicBezTo>
                        <a:pt x="9641" y="158"/>
                        <a:pt x="9483" y="1"/>
                        <a:pt x="92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7" name="Google Shape;12522;p89">
                  <a:extLst>
                    <a:ext uri="{FF2B5EF4-FFF2-40B4-BE49-F238E27FC236}">
                      <a16:creationId xmlns:a16="http://schemas.microsoft.com/office/drawing/2014/main" id="{2A3506A7-D906-2548-13A5-D69DED6E19F9}"/>
                    </a:ext>
                  </a:extLst>
                </p:cNvPr>
                <p:cNvSpPr/>
                <p:nvPr/>
              </p:nvSpPr>
              <p:spPr>
                <a:xfrm>
                  <a:off x="-2385475" y="2444375"/>
                  <a:ext cx="1733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3467" extrusionOk="0">
                      <a:moveTo>
                        <a:pt x="6207" y="694"/>
                      </a:moveTo>
                      <a:lnTo>
                        <a:pt x="6207" y="2742"/>
                      </a:lnTo>
                      <a:lnTo>
                        <a:pt x="694" y="2742"/>
                      </a:lnTo>
                      <a:lnTo>
                        <a:pt x="694" y="694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79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6554" y="3466"/>
                      </a:lnTo>
                      <a:cubicBezTo>
                        <a:pt x="6775" y="3466"/>
                        <a:pt x="6932" y="3309"/>
                        <a:pt x="6932" y="3120"/>
                      </a:cubicBezTo>
                      <a:lnTo>
                        <a:pt x="6932" y="379"/>
                      </a:lnTo>
                      <a:cubicBezTo>
                        <a:pt x="6869" y="158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8" name="Google Shape;12523;p89">
                  <a:extLst>
                    <a:ext uri="{FF2B5EF4-FFF2-40B4-BE49-F238E27FC236}">
                      <a16:creationId xmlns:a16="http://schemas.microsoft.com/office/drawing/2014/main" id="{D4289652-BC4E-6B63-6141-2A42468FC51D}"/>
                    </a:ext>
                  </a:extLst>
                </p:cNvPr>
                <p:cNvSpPr/>
                <p:nvPr/>
              </p:nvSpPr>
              <p:spPr>
                <a:xfrm>
                  <a:off x="-2385475" y="25459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2742" y="757"/>
                      </a:moveTo>
                      <a:lnTo>
                        <a:pt x="2742" y="2805"/>
                      </a:lnTo>
                      <a:lnTo>
                        <a:pt x="694" y="2805"/>
                      </a:lnTo>
                      <a:lnTo>
                        <a:pt x="694" y="757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3088" y="3466"/>
                      </a:lnTo>
                      <a:cubicBezTo>
                        <a:pt x="3309" y="3466"/>
                        <a:pt x="3467" y="3309"/>
                        <a:pt x="3467" y="3120"/>
                      </a:cubicBezTo>
                      <a:lnTo>
                        <a:pt x="3467" y="347"/>
                      </a:lnTo>
                      <a:cubicBezTo>
                        <a:pt x="3467" y="158"/>
                        <a:pt x="3309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9" name="Google Shape;12524;p89">
                  <a:extLst>
                    <a:ext uri="{FF2B5EF4-FFF2-40B4-BE49-F238E27FC236}">
                      <a16:creationId xmlns:a16="http://schemas.microsoft.com/office/drawing/2014/main" id="{4899E015-8B2A-A5C7-E822-449A4C40A70F}"/>
                    </a:ext>
                  </a:extLst>
                </p:cNvPr>
                <p:cNvSpPr/>
                <p:nvPr/>
              </p:nvSpPr>
              <p:spPr>
                <a:xfrm>
                  <a:off x="-2281500" y="2546775"/>
                  <a:ext cx="69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7"/>
                        <a:pt x="2773" y="378"/>
                      </a:cubicBezTo>
                      <a:cubicBezTo>
                        <a:pt x="2710" y="158"/>
                        <a:pt x="2553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0" name="Google Shape;12525;p89">
                  <a:extLst>
                    <a:ext uri="{FF2B5EF4-FFF2-40B4-BE49-F238E27FC236}">
                      <a16:creationId xmlns:a16="http://schemas.microsoft.com/office/drawing/2014/main" id="{40A262F1-8F59-FEFA-1ECB-0148BF09822F}"/>
                    </a:ext>
                  </a:extLst>
                </p:cNvPr>
                <p:cNvSpPr/>
                <p:nvPr/>
              </p:nvSpPr>
              <p:spPr>
                <a:xfrm>
                  <a:off x="-2281500" y="2581425"/>
                  <a:ext cx="69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8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1" name="Google Shape;12526;p89">
                  <a:extLst>
                    <a:ext uri="{FF2B5EF4-FFF2-40B4-BE49-F238E27FC236}">
                      <a16:creationId xmlns:a16="http://schemas.microsoft.com/office/drawing/2014/main" id="{616FDFE0-8124-3813-8625-394D90B03D40}"/>
                    </a:ext>
                  </a:extLst>
                </p:cNvPr>
                <p:cNvSpPr/>
                <p:nvPr/>
              </p:nvSpPr>
              <p:spPr>
                <a:xfrm>
                  <a:off x="-2281500" y="2616075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616" y="694"/>
                        <a:pt x="2773" y="536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2" name="Google Shape;12527;p89">
                  <a:extLst>
                    <a:ext uri="{FF2B5EF4-FFF2-40B4-BE49-F238E27FC236}">
                      <a16:creationId xmlns:a16="http://schemas.microsoft.com/office/drawing/2014/main" id="{B2D90093-D4C2-436D-AEE2-E97DD3D2E44A}"/>
                    </a:ext>
                  </a:extLst>
                </p:cNvPr>
                <p:cNvSpPr/>
                <p:nvPr/>
              </p:nvSpPr>
              <p:spPr>
                <a:xfrm>
                  <a:off x="-2385475" y="2649150"/>
                  <a:ext cx="1733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726" extrusionOk="0">
                      <a:moveTo>
                        <a:pt x="348" y="1"/>
                      </a:moveTo>
                      <a:cubicBezTo>
                        <a:pt x="159" y="1"/>
                        <a:pt x="1" y="159"/>
                        <a:pt x="1" y="379"/>
                      </a:cubicBezTo>
                      <a:cubicBezTo>
                        <a:pt x="1" y="568"/>
                        <a:pt x="159" y="726"/>
                        <a:pt x="348" y="726"/>
                      </a:cubicBezTo>
                      <a:lnTo>
                        <a:pt x="6554" y="726"/>
                      </a:lnTo>
                      <a:cubicBezTo>
                        <a:pt x="6775" y="726"/>
                        <a:pt x="6932" y="568"/>
                        <a:pt x="6932" y="379"/>
                      </a:cubicBezTo>
                      <a:cubicBezTo>
                        <a:pt x="6869" y="159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8" name="Google Shape;12535;p89">
                <a:extLst>
                  <a:ext uri="{FF2B5EF4-FFF2-40B4-BE49-F238E27FC236}">
                    <a16:creationId xmlns:a16="http://schemas.microsoft.com/office/drawing/2014/main" id="{24C4B461-37E4-32CA-43EA-2006F7AA39C6}"/>
                  </a:ext>
                </a:extLst>
              </p:cNvPr>
              <p:cNvGrpSpPr/>
              <p:nvPr/>
            </p:nvGrpSpPr>
            <p:grpSpPr>
              <a:xfrm>
                <a:off x="2872448" y="2661924"/>
                <a:ext cx="649979" cy="641288"/>
                <a:chOff x="-5637575" y="2397900"/>
                <a:chExt cx="295400" cy="291450"/>
              </a:xfrm>
              <a:grpFill/>
            </p:grpSpPr>
            <p:sp>
              <p:nvSpPr>
                <p:cNvPr id="17932" name="Google Shape;12536;p89">
                  <a:extLst>
                    <a:ext uri="{FF2B5EF4-FFF2-40B4-BE49-F238E27FC236}">
                      <a16:creationId xmlns:a16="http://schemas.microsoft.com/office/drawing/2014/main" id="{24372630-B038-9420-2836-DE731CAB85D9}"/>
                    </a:ext>
                  </a:extLst>
                </p:cNvPr>
                <p:cNvSpPr/>
                <p:nvPr/>
              </p:nvSpPr>
              <p:spPr>
                <a:xfrm>
                  <a:off x="-5575350" y="2547550"/>
                  <a:ext cx="79575" cy="8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3" h="3530" extrusionOk="0">
                      <a:moveTo>
                        <a:pt x="1088" y="1"/>
                      </a:moveTo>
                      <a:cubicBezTo>
                        <a:pt x="1001" y="1"/>
                        <a:pt x="915" y="32"/>
                        <a:pt x="852" y="95"/>
                      </a:cubicBezTo>
                      <a:lnTo>
                        <a:pt x="379" y="568"/>
                      </a:lnTo>
                      <a:cubicBezTo>
                        <a:pt x="1" y="978"/>
                        <a:pt x="1" y="1639"/>
                        <a:pt x="379" y="2017"/>
                      </a:cubicBezTo>
                      <a:cubicBezTo>
                        <a:pt x="584" y="2222"/>
                        <a:pt x="852" y="2324"/>
                        <a:pt x="1115" y="2324"/>
                      </a:cubicBezTo>
                      <a:cubicBezTo>
                        <a:pt x="1379" y="2324"/>
                        <a:pt x="1639" y="2222"/>
                        <a:pt x="1828" y="2017"/>
                      </a:cubicBezTo>
                      <a:cubicBezTo>
                        <a:pt x="1891" y="1970"/>
                        <a:pt x="1986" y="1946"/>
                        <a:pt x="2076" y="1946"/>
                      </a:cubicBezTo>
                      <a:cubicBezTo>
                        <a:pt x="2167" y="1946"/>
                        <a:pt x="2253" y="1970"/>
                        <a:pt x="2301" y="2017"/>
                      </a:cubicBezTo>
                      <a:cubicBezTo>
                        <a:pt x="2427" y="2143"/>
                        <a:pt x="2427" y="2395"/>
                        <a:pt x="2301" y="2490"/>
                      </a:cubicBezTo>
                      <a:lnTo>
                        <a:pt x="1828" y="2962"/>
                      </a:lnTo>
                      <a:cubicBezTo>
                        <a:pt x="1734" y="3088"/>
                        <a:pt x="1734" y="3340"/>
                        <a:pt x="1828" y="3435"/>
                      </a:cubicBezTo>
                      <a:cubicBezTo>
                        <a:pt x="1891" y="3498"/>
                        <a:pt x="1986" y="3529"/>
                        <a:pt x="2076" y="3529"/>
                      </a:cubicBezTo>
                      <a:cubicBezTo>
                        <a:pt x="2167" y="3529"/>
                        <a:pt x="2253" y="3498"/>
                        <a:pt x="2301" y="3435"/>
                      </a:cubicBezTo>
                      <a:lnTo>
                        <a:pt x="2773" y="2962"/>
                      </a:lnTo>
                      <a:cubicBezTo>
                        <a:pt x="3183" y="2584"/>
                        <a:pt x="3183" y="1923"/>
                        <a:pt x="2773" y="1513"/>
                      </a:cubicBezTo>
                      <a:cubicBezTo>
                        <a:pt x="2569" y="1293"/>
                        <a:pt x="2309" y="1182"/>
                        <a:pt x="2049" y="1182"/>
                      </a:cubicBezTo>
                      <a:cubicBezTo>
                        <a:pt x="1789" y="1182"/>
                        <a:pt x="1529" y="1293"/>
                        <a:pt x="1324" y="1513"/>
                      </a:cubicBezTo>
                      <a:cubicBezTo>
                        <a:pt x="1261" y="1576"/>
                        <a:pt x="1174" y="1608"/>
                        <a:pt x="1088" y="1608"/>
                      </a:cubicBezTo>
                      <a:cubicBezTo>
                        <a:pt x="1001" y="1608"/>
                        <a:pt x="915" y="1576"/>
                        <a:pt x="852" y="1513"/>
                      </a:cubicBezTo>
                      <a:cubicBezTo>
                        <a:pt x="726" y="1387"/>
                        <a:pt x="726" y="1167"/>
                        <a:pt x="852" y="1041"/>
                      </a:cubicBezTo>
                      <a:lnTo>
                        <a:pt x="1324" y="568"/>
                      </a:lnTo>
                      <a:cubicBezTo>
                        <a:pt x="1450" y="442"/>
                        <a:pt x="1450" y="221"/>
                        <a:pt x="1324" y="95"/>
                      </a:cubicBezTo>
                      <a:cubicBezTo>
                        <a:pt x="1261" y="32"/>
                        <a:pt x="1174" y="1"/>
                        <a:pt x="1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3" name="Google Shape;12537;p89">
                  <a:extLst>
                    <a:ext uri="{FF2B5EF4-FFF2-40B4-BE49-F238E27FC236}">
                      <a16:creationId xmlns:a16="http://schemas.microsoft.com/office/drawing/2014/main" id="{01E43FCF-63C5-51F2-9B86-C07C9F9BC7FD}"/>
                    </a:ext>
                  </a:extLst>
                </p:cNvPr>
                <p:cNvSpPr/>
                <p:nvPr/>
              </p:nvSpPr>
              <p:spPr>
                <a:xfrm>
                  <a:off x="-5526500" y="2499525"/>
                  <a:ext cx="85075" cy="8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3" h="3269" extrusionOk="0">
                      <a:moveTo>
                        <a:pt x="1107" y="0"/>
                      </a:moveTo>
                      <a:cubicBezTo>
                        <a:pt x="1016" y="0"/>
                        <a:pt x="930" y="32"/>
                        <a:pt x="882" y="95"/>
                      </a:cubicBezTo>
                      <a:lnTo>
                        <a:pt x="410" y="567"/>
                      </a:lnTo>
                      <a:cubicBezTo>
                        <a:pt x="0" y="945"/>
                        <a:pt x="0" y="1638"/>
                        <a:pt x="410" y="2016"/>
                      </a:cubicBezTo>
                      <a:lnTo>
                        <a:pt x="882" y="2489"/>
                      </a:lnTo>
                      <a:lnTo>
                        <a:pt x="1355" y="2962"/>
                      </a:lnTo>
                      <a:cubicBezTo>
                        <a:pt x="1544" y="3166"/>
                        <a:pt x="1804" y="3269"/>
                        <a:pt x="2068" y="3269"/>
                      </a:cubicBezTo>
                      <a:cubicBezTo>
                        <a:pt x="2332" y="3269"/>
                        <a:pt x="2599" y="3166"/>
                        <a:pt x="2804" y="2962"/>
                      </a:cubicBezTo>
                      <a:lnTo>
                        <a:pt x="3277" y="2489"/>
                      </a:lnTo>
                      <a:cubicBezTo>
                        <a:pt x="3403" y="2363"/>
                        <a:pt x="3403" y="2142"/>
                        <a:pt x="3277" y="2016"/>
                      </a:cubicBezTo>
                      <a:cubicBezTo>
                        <a:pt x="3178" y="1918"/>
                        <a:pt x="3070" y="1870"/>
                        <a:pt x="2977" y="1870"/>
                      </a:cubicBezTo>
                      <a:cubicBezTo>
                        <a:pt x="2892" y="1870"/>
                        <a:pt x="2818" y="1910"/>
                        <a:pt x="2773" y="1985"/>
                      </a:cubicBezTo>
                      <a:lnTo>
                        <a:pt x="2300" y="2457"/>
                      </a:lnTo>
                      <a:cubicBezTo>
                        <a:pt x="2237" y="2520"/>
                        <a:pt x="2143" y="2552"/>
                        <a:pt x="2052" y="2552"/>
                      </a:cubicBezTo>
                      <a:cubicBezTo>
                        <a:pt x="1961" y="2552"/>
                        <a:pt x="1875" y="2520"/>
                        <a:pt x="1827" y="2457"/>
                      </a:cubicBezTo>
                      <a:lnTo>
                        <a:pt x="1575" y="2205"/>
                      </a:lnTo>
                      <a:lnTo>
                        <a:pt x="2300" y="1512"/>
                      </a:lnTo>
                      <a:cubicBezTo>
                        <a:pt x="2395" y="1386"/>
                        <a:pt x="2395" y="1134"/>
                        <a:pt x="2300" y="1040"/>
                      </a:cubicBezTo>
                      <a:cubicBezTo>
                        <a:pt x="2237" y="977"/>
                        <a:pt x="2143" y="945"/>
                        <a:pt x="2052" y="945"/>
                      </a:cubicBezTo>
                      <a:cubicBezTo>
                        <a:pt x="1961" y="945"/>
                        <a:pt x="1875" y="977"/>
                        <a:pt x="1827" y="1040"/>
                      </a:cubicBezTo>
                      <a:lnTo>
                        <a:pt x="1103" y="1733"/>
                      </a:lnTo>
                      <a:lnTo>
                        <a:pt x="882" y="1512"/>
                      </a:lnTo>
                      <a:cubicBezTo>
                        <a:pt x="756" y="1386"/>
                        <a:pt x="756" y="1166"/>
                        <a:pt x="882" y="1040"/>
                      </a:cubicBezTo>
                      <a:lnTo>
                        <a:pt x="1355" y="567"/>
                      </a:lnTo>
                      <a:cubicBezTo>
                        <a:pt x="1449" y="441"/>
                        <a:pt x="1449" y="221"/>
                        <a:pt x="1355" y="95"/>
                      </a:cubicBezTo>
                      <a:cubicBezTo>
                        <a:pt x="1292" y="32"/>
                        <a:pt x="1197" y="0"/>
                        <a:pt x="110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4" name="Google Shape;12538;p89">
                  <a:extLst>
                    <a:ext uri="{FF2B5EF4-FFF2-40B4-BE49-F238E27FC236}">
                      <a16:creationId xmlns:a16="http://schemas.microsoft.com/office/drawing/2014/main" id="{8A6D95F0-C143-3B8D-0916-FC908A6EB3E7}"/>
                    </a:ext>
                  </a:extLst>
                </p:cNvPr>
                <p:cNvSpPr/>
                <p:nvPr/>
              </p:nvSpPr>
              <p:spPr>
                <a:xfrm>
                  <a:off x="-5480050" y="2456975"/>
                  <a:ext cx="80375" cy="7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15" h="3026" extrusionOk="0">
                      <a:moveTo>
                        <a:pt x="1100" y="686"/>
                      </a:moveTo>
                      <a:cubicBezTo>
                        <a:pt x="1190" y="686"/>
                        <a:pt x="1277" y="710"/>
                        <a:pt x="1324" y="757"/>
                      </a:cubicBezTo>
                      <a:lnTo>
                        <a:pt x="2332" y="1765"/>
                      </a:lnTo>
                      <a:cubicBezTo>
                        <a:pt x="2490" y="1860"/>
                        <a:pt x="2490" y="2112"/>
                        <a:pt x="2332" y="2238"/>
                      </a:cubicBezTo>
                      <a:cubicBezTo>
                        <a:pt x="2269" y="2285"/>
                        <a:pt x="2183" y="2309"/>
                        <a:pt x="2096" y="2309"/>
                      </a:cubicBezTo>
                      <a:cubicBezTo>
                        <a:pt x="2009" y="2309"/>
                        <a:pt x="1923" y="2285"/>
                        <a:pt x="1860" y="2238"/>
                      </a:cubicBezTo>
                      <a:lnTo>
                        <a:pt x="852" y="1229"/>
                      </a:lnTo>
                      <a:cubicBezTo>
                        <a:pt x="757" y="1135"/>
                        <a:pt x="757" y="883"/>
                        <a:pt x="852" y="757"/>
                      </a:cubicBezTo>
                      <a:cubicBezTo>
                        <a:pt x="915" y="710"/>
                        <a:pt x="1009" y="686"/>
                        <a:pt x="1100" y="686"/>
                      </a:cubicBezTo>
                      <a:close/>
                      <a:moveTo>
                        <a:pt x="1119" y="1"/>
                      </a:moveTo>
                      <a:cubicBezTo>
                        <a:pt x="852" y="1"/>
                        <a:pt x="584" y="95"/>
                        <a:pt x="379" y="284"/>
                      </a:cubicBezTo>
                      <a:cubicBezTo>
                        <a:pt x="1" y="694"/>
                        <a:pt x="1" y="1356"/>
                        <a:pt x="379" y="1765"/>
                      </a:cubicBezTo>
                      <a:lnTo>
                        <a:pt x="1387" y="2742"/>
                      </a:lnTo>
                      <a:cubicBezTo>
                        <a:pt x="1576" y="2931"/>
                        <a:pt x="1836" y="3025"/>
                        <a:pt x="2100" y="3025"/>
                      </a:cubicBezTo>
                      <a:cubicBezTo>
                        <a:pt x="2364" y="3025"/>
                        <a:pt x="2632" y="2931"/>
                        <a:pt x="2836" y="2742"/>
                      </a:cubicBezTo>
                      <a:cubicBezTo>
                        <a:pt x="3214" y="2332"/>
                        <a:pt x="3214" y="1671"/>
                        <a:pt x="2836" y="1293"/>
                      </a:cubicBezTo>
                      <a:lnTo>
                        <a:pt x="1860" y="284"/>
                      </a:lnTo>
                      <a:cubicBezTo>
                        <a:pt x="1655" y="95"/>
                        <a:pt x="1387" y="1"/>
                        <a:pt x="1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5" name="Google Shape;12539;p89">
                  <a:extLst>
                    <a:ext uri="{FF2B5EF4-FFF2-40B4-BE49-F238E27FC236}">
                      <a16:creationId xmlns:a16="http://schemas.microsoft.com/office/drawing/2014/main" id="{009E0E45-7417-52F0-696C-2491A44194F7}"/>
                    </a:ext>
                  </a:extLst>
                </p:cNvPr>
                <p:cNvSpPr/>
                <p:nvPr/>
              </p:nvSpPr>
              <p:spPr>
                <a:xfrm>
                  <a:off x="-5637575" y="2397900"/>
                  <a:ext cx="2954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11658" extrusionOk="0">
                      <a:moveTo>
                        <a:pt x="9185" y="1479"/>
                      </a:moveTo>
                      <a:cubicBezTo>
                        <a:pt x="9245" y="1479"/>
                        <a:pt x="9245" y="1482"/>
                        <a:pt x="9263" y="1482"/>
                      </a:cubicBezTo>
                      <a:cubicBezTo>
                        <a:pt x="9421" y="1482"/>
                        <a:pt x="9579" y="1513"/>
                        <a:pt x="9673" y="1545"/>
                      </a:cubicBezTo>
                      <a:lnTo>
                        <a:pt x="9106" y="2143"/>
                      </a:lnTo>
                      <a:cubicBezTo>
                        <a:pt x="8980" y="2269"/>
                        <a:pt x="8980" y="2490"/>
                        <a:pt x="9106" y="2616"/>
                      </a:cubicBezTo>
                      <a:cubicBezTo>
                        <a:pt x="9153" y="2679"/>
                        <a:pt x="9240" y="2710"/>
                        <a:pt x="9330" y="2710"/>
                      </a:cubicBezTo>
                      <a:cubicBezTo>
                        <a:pt x="9421" y="2710"/>
                        <a:pt x="9515" y="2679"/>
                        <a:pt x="9579" y="2616"/>
                      </a:cubicBezTo>
                      <a:lnTo>
                        <a:pt x="10146" y="2017"/>
                      </a:lnTo>
                      <a:cubicBezTo>
                        <a:pt x="10272" y="2175"/>
                        <a:pt x="10303" y="2332"/>
                        <a:pt x="10303" y="2553"/>
                      </a:cubicBezTo>
                      <a:lnTo>
                        <a:pt x="10146" y="5325"/>
                      </a:lnTo>
                      <a:cubicBezTo>
                        <a:pt x="10114" y="5798"/>
                        <a:pt x="9925" y="6239"/>
                        <a:pt x="9515" y="6554"/>
                      </a:cubicBezTo>
                      <a:lnTo>
                        <a:pt x="9484" y="6585"/>
                      </a:lnTo>
                      <a:lnTo>
                        <a:pt x="8570" y="7499"/>
                      </a:lnTo>
                      <a:cubicBezTo>
                        <a:pt x="5231" y="10902"/>
                        <a:pt x="5829" y="10303"/>
                        <a:pt x="5199" y="10902"/>
                      </a:cubicBezTo>
                      <a:cubicBezTo>
                        <a:pt x="5136" y="10949"/>
                        <a:pt x="5050" y="10972"/>
                        <a:pt x="4963" y="10972"/>
                      </a:cubicBezTo>
                      <a:cubicBezTo>
                        <a:pt x="4876" y="10972"/>
                        <a:pt x="4790" y="10949"/>
                        <a:pt x="4727" y="10902"/>
                      </a:cubicBezTo>
                      <a:lnTo>
                        <a:pt x="820" y="6995"/>
                      </a:lnTo>
                      <a:cubicBezTo>
                        <a:pt x="694" y="6869"/>
                        <a:pt x="694" y="6648"/>
                        <a:pt x="820" y="6522"/>
                      </a:cubicBezTo>
                      <a:lnTo>
                        <a:pt x="5262" y="2112"/>
                      </a:lnTo>
                      <a:cubicBezTo>
                        <a:pt x="5577" y="1797"/>
                        <a:pt x="5987" y="1639"/>
                        <a:pt x="6365" y="1608"/>
                      </a:cubicBezTo>
                      <a:cubicBezTo>
                        <a:pt x="8503" y="1495"/>
                        <a:pt x="9033" y="1479"/>
                        <a:pt x="9185" y="1479"/>
                      </a:cubicBezTo>
                      <a:close/>
                      <a:moveTo>
                        <a:pt x="11422" y="1"/>
                      </a:moveTo>
                      <a:cubicBezTo>
                        <a:pt x="11335" y="1"/>
                        <a:pt x="11248" y="32"/>
                        <a:pt x="11185" y="95"/>
                      </a:cubicBezTo>
                      <a:lnTo>
                        <a:pt x="10240" y="1041"/>
                      </a:lnTo>
                      <a:cubicBezTo>
                        <a:pt x="9958" y="871"/>
                        <a:pt x="9650" y="752"/>
                        <a:pt x="9316" y="752"/>
                      </a:cubicBezTo>
                      <a:cubicBezTo>
                        <a:pt x="9278" y="752"/>
                        <a:pt x="9239" y="754"/>
                        <a:pt x="9200" y="757"/>
                      </a:cubicBezTo>
                      <a:lnTo>
                        <a:pt x="6428" y="883"/>
                      </a:lnTo>
                      <a:cubicBezTo>
                        <a:pt x="5829" y="915"/>
                        <a:pt x="5262" y="1167"/>
                        <a:pt x="4853" y="1608"/>
                      </a:cubicBezTo>
                      <a:lnTo>
                        <a:pt x="379" y="6018"/>
                      </a:lnTo>
                      <a:cubicBezTo>
                        <a:pt x="1" y="6396"/>
                        <a:pt x="1" y="7058"/>
                        <a:pt x="379" y="7468"/>
                      </a:cubicBezTo>
                      <a:lnTo>
                        <a:pt x="4286" y="11374"/>
                      </a:lnTo>
                      <a:cubicBezTo>
                        <a:pt x="4490" y="11563"/>
                        <a:pt x="4758" y="11658"/>
                        <a:pt x="5022" y="11658"/>
                      </a:cubicBezTo>
                      <a:cubicBezTo>
                        <a:pt x="5286" y="11658"/>
                        <a:pt x="5546" y="11563"/>
                        <a:pt x="5735" y="11374"/>
                      </a:cubicBezTo>
                      <a:lnTo>
                        <a:pt x="9137" y="7972"/>
                      </a:lnTo>
                      <a:lnTo>
                        <a:pt x="10051" y="7058"/>
                      </a:lnTo>
                      <a:cubicBezTo>
                        <a:pt x="10555" y="6648"/>
                        <a:pt x="10870" y="6018"/>
                        <a:pt x="10902" y="5388"/>
                      </a:cubicBezTo>
                      <a:lnTo>
                        <a:pt x="11059" y="2584"/>
                      </a:lnTo>
                      <a:cubicBezTo>
                        <a:pt x="11059" y="2238"/>
                        <a:pt x="10996" y="1828"/>
                        <a:pt x="10776" y="1545"/>
                      </a:cubicBezTo>
                      <a:lnTo>
                        <a:pt x="11721" y="600"/>
                      </a:lnTo>
                      <a:cubicBezTo>
                        <a:pt x="11815" y="442"/>
                        <a:pt x="11815" y="221"/>
                        <a:pt x="11658" y="95"/>
                      </a:cubicBezTo>
                      <a:cubicBezTo>
                        <a:pt x="11595" y="32"/>
                        <a:pt x="11508" y="1"/>
                        <a:pt x="114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9" name="Google Shape;12546;p89">
                <a:extLst>
                  <a:ext uri="{FF2B5EF4-FFF2-40B4-BE49-F238E27FC236}">
                    <a16:creationId xmlns:a16="http://schemas.microsoft.com/office/drawing/2014/main" id="{9FC9ED1C-9C23-AA5D-345B-B162C8B5DF84}"/>
                  </a:ext>
                </a:extLst>
              </p:cNvPr>
              <p:cNvGrpSpPr/>
              <p:nvPr/>
            </p:nvGrpSpPr>
            <p:grpSpPr>
              <a:xfrm>
                <a:off x="6981824" y="2659341"/>
                <a:ext cx="648218" cy="646458"/>
                <a:chOff x="-3854375" y="2405000"/>
                <a:chExt cx="294600" cy="293800"/>
              </a:xfrm>
              <a:grpFill/>
            </p:grpSpPr>
            <p:sp>
              <p:nvSpPr>
                <p:cNvPr id="17930" name="Google Shape;12547;p89">
                  <a:extLst>
                    <a:ext uri="{FF2B5EF4-FFF2-40B4-BE49-F238E27FC236}">
                      <a16:creationId xmlns:a16="http://schemas.microsoft.com/office/drawing/2014/main" id="{CF4A9842-FA89-D11D-FB35-CD221623D43A}"/>
                    </a:ext>
                  </a:extLst>
                </p:cNvPr>
                <p:cNvSpPr/>
                <p:nvPr/>
              </p:nvSpPr>
              <p:spPr>
                <a:xfrm>
                  <a:off x="-3854375" y="2405000"/>
                  <a:ext cx="2946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2" extrusionOk="0">
                      <a:moveTo>
                        <a:pt x="6994" y="694"/>
                      </a:moveTo>
                      <a:lnTo>
                        <a:pt x="6994" y="1103"/>
                      </a:lnTo>
                      <a:cubicBezTo>
                        <a:pt x="6994" y="1261"/>
                        <a:pt x="7120" y="1387"/>
                        <a:pt x="7278" y="1418"/>
                      </a:cubicBezTo>
                      <a:cubicBezTo>
                        <a:pt x="7467" y="1481"/>
                        <a:pt x="7719" y="1576"/>
                        <a:pt x="7908" y="1702"/>
                      </a:cubicBezTo>
                      <a:cubicBezTo>
                        <a:pt x="7954" y="1736"/>
                        <a:pt x="8009" y="1750"/>
                        <a:pt x="8066" y="1750"/>
                      </a:cubicBezTo>
                      <a:cubicBezTo>
                        <a:pt x="8164" y="1750"/>
                        <a:pt x="8269" y="1710"/>
                        <a:pt x="8349" y="1670"/>
                      </a:cubicBezTo>
                      <a:lnTo>
                        <a:pt x="8664" y="1355"/>
                      </a:lnTo>
                      <a:lnTo>
                        <a:pt x="9137" y="1828"/>
                      </a:lnTo>
                      <a:lnTo>
                        <a:pt x="8822" y="2143"/>
                      </a:lnTo>
                      <a:cubicBezTo>
                        <a:pt x="8696" y="2269"/>
                        <a:pt x="8696" y="2426"/>
                        <a:pt x="8759" y="2584"/>
                      </a:cubicBezTo>
                      <a:cubicBezTo>
                        <a:pt x="8885" y="2773"/>
                        <a:pt x="8979" y="2962"/>
                        <a:pt x="9042" y="3214"/>
                      </a:cubicBezTo>
                      <a:cubicBezTo>
                        <a:pt x="9074" y="3372"/>
                        <a:pt x="9200" y="3466"/>
                        <a:pt x="9357" y="3466"/>
                      </a:cubicBezTo>
                      <a:lnTo>
                        <a:pt x="9798" y="3466"/>
                      </a:lnTo>
                      <a:lnTo>
                        <a:pt x="9798" y="4159"/>
                      </a:lnTo>
                      <a:lnTo>
                        <a:pt x="9357" y="4159"/>
                      </a:lnTo>
                      <a:cubicBezTo>
                        <a:pt x="9200" y="4159"/>
                        <a:pt x="9074" y="4222"/>
                        <a:pt x="9042" y="4380"/>
                      </a:cubicBezTo>
                      <a:cubicBezTo>
                        <a:pt x="9011" y="4569"/>
                        <a:pt x="8885" y="4821"/>
                        <a:pt x="8759" y="5010"/>
                      </a:cubicBezTo>
                      <a:cubicBezTo>
                        <a:pt x="8696" y="5136"/>
                        <a:pt x="8727" y="5325"/>
                        <a:pt x="8822" y="5451"/>
                      </a:cubicBezTo>
                      <a:lnTo>
                        <a:pt x="9137" y="5766"/>
                      </a:lnTo>
                      <a:lnTo>
                        <a:pt x="8664" y="6238"/>
                      </a:lnTo>
                      <a:lnTo>
                        <a:pt x="8349" y="5923"/>
                      </a:lnTo>
                      <a:cubicBezTo>
                        <a:pt x="8275" y="5850"/>
                        <a:pt x="8191" y="5819"/>
                        <a:pt x="8101" y="5819"/>
                      </a:cubicBezTo>
                      <a:cubicBezTo>
                        <a:pt x="8038" y="5819"/>
                        <a:pt x="7973" y="5834"/>
                        <a:pt x="7908" y="5860"/>
                      </a:cubicBezTo>
                      <a:cubicBezTo>
                        <a:pt x="7719" y="5986"/>
                        <a:pt x="7498" y="6081"/>
                        <a:pt x="7278" y="6144"/>
                      </a:cubicBezTo>
                      <a:cubicBezTo>
                        <a:pt x="7120" y="6175"/>
                        <a:pt x="6994" y="6301"/>
                        <a:pt x="6994" y="6459"/>
                      </a:cubicBezTo>
                      <a:lnTo>
                        <a:pt x="6994" y="6900"/>
                      </a:lnTo>
                      <a:lnTo>
                        <a:pt x="6333" y="6900"/>
                      </a:lnTo>
                      <a:lnTo>
                        <a:pt x="6333" y="6459"/>
                      </a:lnTo>
                      <a:cubicBezTo>
                        <a:pt x="6333" y="6301"/>
                        <a:pt x="6207" y="6207"/>
                        <a:pt x="6049" y="6144"/>
                      </a:cubicBezTo>
                      <a:cubicBezTo>
                        <a:pt x="5860" y="6112"/>
                        <a:pt x="5608" y="5986"/>
                        <a:pt x="5419" y="5860"/>
                      </a:cubicBezTo>
                      <a:cubicBezTo>
                        <a:pt x="5374" y="5838"/>
                        <a:pt x="5322" y="5828"/>
                        <a:pt x="5267" y="5828"/>
                      </a:cubicBezTo>
                      <a:cubicBezTo>
                        <a:pt x="5167" y="5828"/>
                        <a:pt x="5059" y="5862"/>
                        <a:pt x="4978" y="5923"/>
                      </a:cubicBezTo>
                      <a:lnTo>
                        <a:pt x="4663" y="6238"/>
                      </a:lnTo>
                      <a:lnTo>
                        <a:pt x="4190" y="5766"/>
                      </a:lnTo>
                      <a:lnTo>
                        <a:pt x="4505" y="5451"/>
                      </a:lnTo>
                      <a:cubicBezTo>
                        <a:pt x="4631" y="5325"/>
                        <a:pt x="4631" y="5167"/>
                        <a:pt x="4568" y="5010"/>
                      </a:cubicBezTo>
                      <a:cubicBezTo>
                        <a:pt x="4442" y="4821"/>
                        <a:pt x="4348" y="4632"/>
                        <a:pt x="4285" y="4380"/>
                      </a:cubicBezTo>
                      <a:cubicBezTo>
                        <a:pt x="4253" y="4254"/>
                        <a:pt x="4127" y="4159"/>
                        <a:pt x="4001" y="4159"/>
                      </a:cubicBezTo>
                      <a:lnTo>
                        <a:pt x="3529" y="4159"/>
                      </a:lnTo>
                      <a:lnTo>
                        <a:pt x="3529" y="3466"/>
                      </a:lnTo>
                      <a:lnTo>
                        <a:pt x="3970" y="3466"/>
                      </a:lnTo>
                      <a:cubicBezTo>
                        <a:pt x="4127" y="3466"/>
                        <a:pt x="4253" y="3372"/>
                        <a:pt x="4285" y="3214"/>
                      </a:cubicBezTo>
                      <a:cubicBezTo>
                        <a:pt x="4316" y="2993"/>
                        <a:pt x="4442" y="2773"/>
                        <a:pt x="4568" y="2584"/>
                      </a:cubicBezTo>
                      <a:cubicBezTo>
                        <a:pt x="4631" y="2458"/>
                        <a:pt x="4600" y="2269"/>
                        <a:pt x="4505" y="2143"/>
                      </a:cubicBezTo>
                      <a:lnTo>
                        <a:pt x="4190" y="1828"/>
                      </a:lnTo>
                      <a:lnTo>
                        <a:pt x="4663" y="1355"/>
                      </a:lnTo>
                      <a:lnTo>
                        <a:pt x="4978" y="1670"/>
                      </a:lnTo>
                      <a:cubicBezTo>
                        <a:pt x="5046" y="1738"/>
                        <a:pt x="5122" y="1769"/>
                        <a:pt x="5203" y="1769"/>
                      </a:cubicBezTo>
                      <a:cubicBezTo>
                        <a:pt x="5273" y="1769"/>
                        <a:pt x="5346" y="1746"/>
                        <a:pt x="5419" y="1702"/>
                      </a:cubicBezTo>
                      <a:cubicBezTo>
                        <a:pt x="5608" y="1576"/>
                        <a:pt x="5829" y="1513"/>
                        <a:pt x="6049" y="1418"/>
                      </a:cubicBezTo>
                      <a:cubicBezTo>
                        <a:pt x="6207" y="1387"/>
                        <a:pt x="6333" y="1261"/>
                        <a:pt x="6333" y="1103"/>
                      </a:cubicBezTo>
                      <a:lnTo>
                        <a:pt x="6333" y="694"/>
                      </a:lnTo>
                      <a:close/>
                      <a:moveTo>
                        <a:pt x="10964" y="4821"/>
                      </a:moveTo>
                      <a:lnTo>
                        <a:pt x="9830" y="8255"/>
                      </a:lnTo>
                      <a:lnTo>
                        <a:pt x="2773" y="8255"/>
                      </a:lnTo>
                      <a:lnTo>
                        <a:pt x="2143" y="4821"/>
                      </a:lnTo>
                      <a:lnTo>
                        <a:pt x="3686" y="4821"/>
                      </a:lnTo>
                      <a:cubicBezTo>
                        <a:pt x="3718" y="4947"/>
                        <a:pt x="3781" y="5010"/>
                        <a:pt x="3812" y="5136"/>
                      </a:cubicBezTo>
                      <a:lnTo>
                        <a:pt x="3466" y="5482"/>
                      </a:lnTo>
                      <a:cubicBezTo>
                        <a:pt x="3340" y="5608"/>
                        <a:pt x="3340" y="5829"/>
                        <a:pt x="3466" y="5955"/>
                      </a:cubicBezTo>
                      <a:lnTo>
                        <a:pt x="4442" y="6932"/>
                      </a:lnTo>
                      <a:cubicBezTo>
                        <a:pt x="4505" y="6995"/>
                        <a:pt x="4592" y="7026"/>
                        <a:pt x="4679" y="7026"/>
                      </a:cubicBezTo>
                      <a:cubicBezTo>
                        <a:pt x="4765" y="7026"/>
                        <a:pt x="4852" y="6995"/>
                        <a:pt x="4915" y="6932"/>
                      </a:cubicBezTo>
                      <a:lnTo>
                        <a:pt x="5262" y="6585"/>
                      </a:lnTo>
                      <a:cubicBezTo>
                        <a:pt x="5356" y="6617"/>
                        <a:pt x="5451" y="6680"/>
                        <a:pt x="5577" y="6711"/>
                      </a:cubicBezTo>
                      <a:lnTo>
                        <a:pt x="5577" y="7215"/>
                      </a:lnTo>
                      <a:cubicBezTo>
                        <a:pt x="5577" y="7404"/>
                        <a:pt x="5734" y="7562"/>
                        <a:pt x="5923" y="7562"/>
                      </a:cubicBezTo>
                      <a:lnTo>
                        <a:pt x="7309" y="7562"/>
                      </a:lnTo>
                      <a:cubicBezTo>
                        <a:pt x="7498" y="7562"/>
                        <a:pt x="7656" y="7404"/>
                        <a:pt x="7656" y="7215"/>
                      </a:cubicBezTo>
                      <a:lnTo>
                        <a:pt x="7656" y="6711"/>
                      </a:lnTo>
                      <a:cubicBezTo>
                        <a:pt x="7782" y="6680"/>
                        <a:pt x="7876" y="6617"/>
                        <a:pt x="7971" y="6585"/>
                      </a:cubicBezTo>
                      <a:lnTo>
                        <a:pt x="8349" y="6932"/>
                      </a:lnTo>
                      <a:cubicBezTo>
                        <a:pt x="8396" y="6995"/>
                        <a:pt x="8483" y="7026"/>
                        <a:pt x="8574" y="7026"/>
                      </a:cubicBezTo>
                      <a:cubicBezTo>
                        <a:pt x="8664" y="7026"/>
                        <a:pt x="8759" y="6995"/>
                        <a:pt x="8822" y="6932"/>
                      </a:cubicBezTo>
                      <a:lnTo>
                        <a:pt x="9798" y="5955"/>
                      </a:lnTo>
                      <a:cubicBezTo>
                        <a:pt x="9924" y="5829"/>
                        <a:pt x="9924" y="5608"/>
                        <a:pt x="9798" y="5482"/>
                      </a:cubicBezTo>
                      <a:lnTo>
                        <a:pt x="9452" y="5136"/>
                      </a:lnTo>
                      <a:cubicBezTo>
                        <a:pt x="9483" y="5041"/>
                        <a:pt x="9515" y="4947"/>
                        <a:pt x="9546" y="4821"/>
                      </a:cubicBezTo>
                      <a:close/>
                      <a:moveTo>
                        <a:pt x="3907" y="10334"/>
                      </a:moveTo>
                      <a:cubicBezTo>
                        <a:pt x="4096" y="10366"/>
                        <a:pt x="4253" y="10523"/>
                        <a:pt x="4253" y="10681"/>
                      </a:cubicBezTo>
                      <a:cubicBezTo>
                        <a:pt x="4253" y="10870"/>
                        <a:pt x="4096" y="11027"/>
                        <a:pt x="3907" y="11027"/>
                      </a:cubicBezTo>
                      <a:cubicBezTo>
                        <a:pt x="3686" y="11027"/>
                        <a:pt x="3529" y="10870"/>
                        <a:pt x="3529" y="10681"/>
                      </a:cubicBezTo>
                      <a:cubicBezTo>
                        <a:pt x="3529" y="10492"/>
                        <a:pt x="3686" y="10334"/>
                        <a:pt x="3907" y="10334"/>
                      </a:cubicBezTo>
                      <a:close/>
                      <a:moveTo>
                        <a:pt x="8664" y="10334"/>
                      </a:moveTo>
                      <a:cubicBezTo>
                        <a:pt x="8853" y="10366"/>
                        <a:pt x="9011" y="10523"/>
                        <a:pt x="9011" y="10681"/>
                      </a:cubicBezTo>
                      <a:cubicBezTo>
                        <a:pt x="9011" y="10870"/>
                        <a:pt x="8853" y="11027"/>
                        <a:pt x="8664" y="11027"/>
                      </a:cubicBezTo>
                      <a:cubicBezTo>
                        <a:pt x="8444" y="11027"/>
                        <a:pt x="8286" y="10870"/>
                        <a:pt x="8286" y="10681"/>
                      </a:cubicBezTo>
                      <a:cubicBezTo>
                        <a:pt x="8286" y="10492"/>
                        <a:pt x="8444" y="10334"/>
                        <a:pt x="8664" y="10334"/>
                      </a:cubicBezTo>
                      <a:close/>
                      <a:moveTo>
                        <a:pt x="5892" y="0"/>
                      </a:moveTo>
                      <a:cubicBezTo>
                        <a:pt x="5703" y="0"/>
                        <a:pt x="5545" y="158"/>
                        <a:pt x="5545" y="379"/>
                      </a:cubicBezTo>
                      <a:lnTo>
                        <a:pt x="5545" y="883"/>
                      </a:lnTo>
                      <a:cubicBezTo>
                        <a:pt x="5419" y="914"/>
                        <a:pt x="5356" y="946"/>
                        <a:pt x="5230" y="1009"/>
                      </a:cubicBezTo>
                      <a:lnTo>
                        <a:pt x="4883" y="631"/>
                      </a:lnTo>
                      <a:cubicBezTo>
                        <a:pt x="4820" y="583"/>
                        <a:pt x="4734" y="560"/>
                        <a:pt x="4647" y="560"/>
                      </a:cubicBezTo>
                      <a:cubicBezTo>
                        <a:pt x="4561" y="560"/>
                        <a:pt x="4474" y="583"/>
                        <a:pt x="4411" y="631"/>
                      </a:cubicBezTo>
                      <a:lnTo>
                        <a:pt x="3434" y="1639"/>
                      </a:lnTo>
                      <a:cubicBezTo>
                        <a:pt x="3308" y="1733"/>
                        <a:pt x="3308" y="1985"/>
                        <a:pt x="3434" y="2111"/>
                      </a:cubicBezTo>
                      <a:lnTo>
                        <a:pt x="3781" y="2458"/>
                      </a:lnTo>
                      <a:cubicBezTo>
                        <a:pt x="3718" y="2521"/>
                        <a:pt x="3686" y="2647"/>
                        <a:pt x="3655" y="2773"/>
                      </a:cubicBezTo>
                      <a:lnTo>
                        <a:pt x="3151" y="2773"/>
                      </a:lnTo>
                      <a:cubicBezTo>
                        <a:pt x="2930" y="2773"/>
                        <a:pt x="2773" y="2930"/>
                        <a:pt x="2773" y="3119"/>
                      </a:cubicBezTo>
                      <a:lnTo>
                        <a:pt x="2773" y="4159"/>
                      </a:lnTo>
                      <a:lnTo>
                        <a:pt x="1985" y="4159"/>
                      </a:lnTo>
                      <a:lnTo>
                        <a:pt x="1765" y="2930"/>
                      </a:lnTo>
                      <a:cubicBezTo>
                        <a:pt x="1670" y="2458"/>
                        <a:pt x="1197" y="2111"/>
                        <a:pt x="693" y="2111"/>
                      </a:cubicBezTo>
                      <a:lnTo>
                        <a:pt x="347" y="2111"/>
                      </a:lnTo>
                      <a:cubicBezTo>
                        <a:pt x="158" y="2111"/>
                        <a:pt x="0" y="2269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693" y="2804"/>
                      </a:lnTo>
                      <a:cubicBezTo>
                        <a:pt x="882" y="2804"/>
                        <a:pt x="1103" y="2930"/>
                        <a:pt x="1103" y="3088"/>
                      </a:cubicBezTo>
                      <a:lnTo>
                        <a:pt x="2080" y="8570"/>
                      </a:lnTo>
                      <a:cubicBezTo>
                        <a:pt x="1891" y="8759"/>
                        <a:pt x="1765" y="9042"/>
                        <a:pt x="1765" y="9357"/>
                      </a:cubicBezTo>
                      <a:cubicBezTo>
                        <a:pt x="1765" y="9861"/>
                        <a:pt x="2143" y="10366"/>
                        <a:pt x="2867" y="10366"/>
                      </a:cubicBezTo>
                      <a:cubicBezTo>
                        <a:pt x="2836" y="10492"/>
                        <a:pt x="2836" y="10618"/>
                        <a:pt x="2836" y="10712"/>
                      </a:cubicBezTo>
                      <a:cubicBezTo>
                        <a:pt x="2836" y="11279"/>
                        <a:pt x="3308" y="11752"/>
                        <a:pt x="3844" y="11752"/>
                      </a:cubicBezTo>
                      <a:cubicBezTo>
                        <a:pt x="4411" y="11752"/>
                        <a:pt x="4883" y="11279"/>
                        <a:pt x="4883" y="10712"/>
                      </a:cubicBezTo>
                      <a:cubicBezTo>
                        <a:pt x="4883" y="10618"/>
                        <a:pt x="4820" y="10492"/>
                        <a:pt x="4820" y="10366"/>
                      </a:cubicBezTo>
                      <a:lnTo>
                        <a:pt x="7719" y="10366"/>
                      </a:lnTo>
                      <a:cubicBezTo>
                        <a:pt x="7656" y="10492"/>
                        <a:pt x="7656" y="10618"/>
                        <a:pt x="7656" y="10712"/>
                      </a:cubicBezTo>
                      <a:cubicBezTo>
                        <a:pt x="7656" y="11279"/>
                        <a:pt x="8129" y="11752"/>
                        <a:pt x="8696" y="11752"/>
                      </a:cubicBezTo>
                      <a:cubicBezTo>
                        <a:pt x="9231" y="11752"/>
                        <a:pt x="9735" y="11279"/>
                        <a:pt x="9735" y="10712"/>
                      </a:cubicBezTo>
                      <a:cubicBezTo>
                        <a:pt x="9735" y="10618"/>
                        <a:pt x="9672" y="10492"/>
                        <a:pt x="9672" y="10366"/>
                      </a:cubicBezTo>
                      <a:lnTo>
                        <a:pt x="10082" y="10366"/>
                      </a:lnTo>
                      <a:cubicBezTo>
                        <a:pt x="10271" y="10366"/>
                        <a:pt x="10428" y="10208"/>
                        <a:pt x="10428" y="10019"/>
                      </a:cubicBezTo>
                      <a:cubicBezTo>
                        <a:pt x="10428" y="9830"/>
                        <a:pt x="10271" y="9672"/>
                        <a:pt x="10082" y="9672"/>
                      </a:cubicBezTo>
                      <a:lnTo>
                        <a:pt x="2867" y="9672"/>
                      </a:lnTo>
                      <a:cubicBezTo>
                        <a:pt x="2678" y="9672"/>
                        <a:pt x="2521" y="9515"/>
                        <a:pt x="2521" y="9294"/>
                      </a:cubicBezTo>
                      <a:cubicBezTo>
                        <a:pt x="2521" y="9137"/>
                        <a:pt x="2678" y="8948"/>
                        <a:pt x="2867" y="8948"/>
                      </a:cubicBezTo>
                      <a:lnTo>
                        <a:pt x="10082" y="8948"/>
                      </a:lnTo>
                      <a:cubicBezTo>
                        <a:pt x="10239" y="8948"/>
                        <a:pt x="10334" y="8885"/>
                        <a:pt x="10397" y="8727"/>
                      </a:cubicBezTo>
                      <a:lnTo>
                        <a:pt x="11720" y="4663"/>
                      </a:lnTo>
                      <a:cubicBezTo>
                        <a:pt x="11783" y="4537"/>
                        <a:pt x="11720" y="4411"/>
                        <a:pt x="11689" y="4348"/>
                      </a:cubicBezTo>
                      <a:cubicBezTo>
                        <a:pt x="11563" y="4191"/>
                        <a:pt x="11405" y="4191"/>
                        <a:pt x="11279" y="4191"/>
                      </a:cubicBezTo>
                      <a:lnTo>
                        <a:pt x="10397" y="4191"/>
                      </a:lnTo>
                      <a:lnTo>
                        <a:pt x="10397" y="3119"/>
                      </a:lnTo>
                      <a:cubicBezTo>
                        <a:pt x="10397" y="2930"/>
                        <a:pt x="10239" y="2773"/>
                        <a:pt x="10019" y="2773"/>
                      </a:cubicBezTo>
                      <a:lnTo>
                        <a:pt x="9515" y="2773"/>
                      </a:lnTo>
                      <a:cubicBezTo>
                        <a:pt x="9483" y="2647"/>
                        <a:pt x="9452" y="2584"/>
                        <a:pt x="9389" y="2458"/>
                      </a:cubicBezTo>
                      <a:lnTo>
                        <a:pt x="9767" y="2080"/>
                      </a:lnTo>
                      <a:cubicBezTo>
                        <a:pt x="9861" y="1985"/>
                        <a:pt x="9861" y="1733"/>
                        <a:pt x="9767" y="1607"/>
                      </a:cubicBezTo>
                      <a:lnTo>
                        <a:pt x="8759" y="631"/>
                      </a:lnTo>
                      <a:cubicBezTo>
                        <a:pt x="8711" y="568"/>
                        <a:pt x="8625" y="536"/>
                        <a:pt x="8534" y="536"/>
                      </a:cubicBezTo>
                      <a:cubicBezTo>
                        <a:pt x="8444" y="536"/>
                        <a:pt x="8349" y="568"/>
                        <a:pt x="8286" y="631"/>
                      </a:cubicBezTo>
                      <a:lnTo>
                        <a:pt x="7939" y="1009"/>
                      </a:lnTo>
                      <a:cubicBezTo>
                        <a:pt x="7876" y="946"/>
                        <a:pt x="7750" y="914"/>
                        <a:pt x="7624" y="883"/>
                      </a:cubicBezTo>
                      <a:lnTo>
                        <a:pt x="7624" y="379"/>
                      </a:lnTo>
                      <a:cubicBezTo>
                        <a:pt x="7624" y="158"/>
                        <a:pt x="7467" y="0"/>
                        <a:pt x="72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1" name="Google Shape;12548;p89">
                  <a:extLst>
                    <a:ext uri="{FF2B5EF4-FFF2-40B4-BE49-F238E27FC236}">
                      <a16:creationId xmlns:a16="http://schemas.microsoft.com/office/drawing/2014/main" id="{6EB5A4D6-B014-8D53-01AF-705A47F2E3AF}"/>
                    </a:ext>
                  </a:extLst>
                </p:cNvPr>
                <p:cNvSpPr/>
                <p:nvPr/>
              </p:nvSpPr>
              <p:spPr>
                <a:xfrm>
                  <a:off x="-3731500" y="2458550"/>
                  <a:ext cx="843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372" extrusionOk="0">
                      <a:moveTo>
                        <a:pt x="1701" y="631"/>
                      </a:moveTo>
                      <a:cubicBezTo>
                        <a:pt x="2237" y="631"/>
                        <a:pt x="2709" y="1103"/>
                        <a:pt x="2709" y="1639"/>
                      </a:cubicBezTo>
                      <a:cubicBezTo>
                        <a:pt x="2709" y="2206"/>
                        <a:pt x="2237" y="2679"/>
                        <a:pt x="1701" y="2679"/>
                      </a:cubicBezTo>
                      <a:cubicBezTo>
                        <a:pt x="1134" y="2679"/>
                        <a:pt x="662" y="2206"/>
                        <a:pt x="662" y="1639"/>
                      </a:cubicBezTo>
                      <a:cubicBezTo>
                        <a:pt x="662" y="1103"/>
                        <a:pt x="1134" y="631"/>
                        <a:pt x="1701" y="631"/>
                      </a:cubicBezTo>
                      <a:close/>
                      <a:moveTo>
                        <a:pt x="1701" y="1"/>
                      </a:moveTo>
                      <a:cubicBezTo>
                        <a:pt x="756" y="1"/>
                        <a:pt x="0" y="725"/>
                        <a:pt x="0" y="1702"/>
                      </a:cubicBezTo>
                      <a:cubicBezTo>
                        <a:pt x="0" y="2647"/>
                        <a:pt x="756" y="3372"/>
                        <a:pt x="1701" y="3372"/>
                      </a:cubicBezTo>
                      <a:cubicBezTo>
                        <a:pt x="2646" y="3372"/>
                        <a:pt x="3371" y="2647"/>
                        <a:pt x="3371" y="1702"/>
                      </a:cubicBezTo>
                      <a:cubicBezTo>
                        <a:pt x="3371" y="725"/>
                        <a:pt x="2646" y="1"/>
                        <a:pt x="170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20" name="Google Shape;12553;p89">
                <a:extLst>
                  <a:ext uri="{FF2B5EF4-FFF2-40B4-BE49-F238E27FC236}">
                    <a16:creationId xmlns:a16="http://schemas.microsoft.com/office/drawing/2014/main" id="{4D890F3F-F373-DF0E-09C8-B09329338EDA}"/>
                  </a:ext>
                </a:extLst>
              </p:cNvPr>
              <p:cNvSpPr/>
              <p:nvPr/>
            </p:nvSpPr>
            <p:spPr>
              <a:xfrm>
                <a:off x="11151816" y="2661730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860" y="662"/>
                    </a:moveTo>
                    <a:cubicBezTo>
                      <a:pt x="6080" y="662"/>
                      <a:pt x="6238" y="851"/>
                      <a:pt x="6238" y="1040"/>
                    </a:cubicBezTo>
                    <a:lnTo>
                      <a:pt x="6238" y="1386"/>
                    </a:lnTo>
                    <a:lnTo>
                      <a:pt x="756" y="1386"/>
                    </a:lnTo>
                    <a:lnTo>
                      <a:pt x="756" y="1040"/>
                    </a:lnTo>
                    <a:cubicBezTo>
                      <a:pt x="725" y="851"/>
                      <a:pt x="882" y="662"/>
                      <a:pt x="1071" y="662"/>
                    </a:cubicBezTo>
                    <a:close/>
                    <a:moveTo>
                      <a:pt x="6175" y="2048"/>
                    </a:moveTo>
                    <a:lnTo>
                      <a:pt x="6175" y="3686"/>
                    </a:lnTo>
                    <a:cubicBezTo>
                      <a:pt x="5639" y="3686"/>
                      <a:pt x="5198" y="4096"/>
                      <a:pt x="5198" y="4663"/>
                    </a:cubicBezTo>
                    <a:cubicBezTo>
                      <a:pt x="4820" y="4694"/>
                      <a:pt x="4505" y="4883"/>
                      <a:pt x="4348" y="5261"/>
                    </a:cubicBezTo>
                    <a:lnTo>
                      <a:pt x="3592" y="4505"/>
                    </a:lnTo>
                    <a:cubicBezTo>
                      <a:pt x="3403" y="4300"/>
                      <a:pt x="3135" y="4198"/>
                      <a:pt x="2867" y="4198"/>
                    </a:cubicBezTo>
                    <a:cubicBezTo>
                      <a:pt x="2599" y="4198"/>
                      <a:pt x="2331" y="4300"/>
                      <a:pt x="2142" y="4505"/>
                    </a:cubicBezTo>
                    <a:cubicBezTo>
                      <a:pt x="1733" y="4883"/>
                      <a:pt x="1733" y="5576"/>
                      <a:pt x="2142" y="5954"/>
                    </a:cubicBezTo>
                    <a:lnTo>
                      <a:pt x="4505" y="8317"/>
                    </a:lnTo>
                    <a:lnTo>
                      <a:pt x="4316" y="8317"/>
                    </a:lnTo>
                    <a:cubicBezTo>
                      <a:pt x="3875" y="8317"/>
                      <a:pt x="3466" y="8601"/>
                      <a:pt x="3308" y="9042"/>
                    </a:cubicBezTo>
                    <a:lnTo>
                      <a:pt x="725" y="9042"/>
                    </a:lnTo>
                    <a:lnTo>
                      <a:pt x="725" y="8979"/>
                    </a:lnTo>
                    <a:lnTo>
                      <a:pt x="725" y="2048"/>
                    </a:lnTo>
                    <a:close/>
                    <a:moveTo>
                      <a:pt x="7640" y="3907"/>
                    </a:moveTo>
                    <a:cubicBezTo>
                      <a:pt x="7727" y="3907"/>
                      <a:pt x="7813" y="3938"/>
                      <a:pt x="7876" y="4001"/>
                    </a:cubicBezTo>
                    <a:lnTo>
                      <a:pt x="8664" y="4789"/>
                    </a:lnTo>
                    <a:cubicBezTo>
                      <a:pt x="9325" y="5450"/>
                      <a:pt x="9861" y="6238"/>
                      <a:pt x="10113" y="7026"/>
                    </a:cubicBezTo>
                    <a:lnTo>
                      <a:pt x="7530" y="9609"/>
                    </a:lnTo>
                    <a:lnTo>
                      <a:pt x="4222" y="9609"/>
                    </a:lnTo>
                    <a:cubicBezTo>
                      <a:pt x="4033" y="9609"/>
                      <a:pt x="3875" y="9451"/>
                      <a:pt x="3875" y="9262"/>
                    </a:cubicBezTo>
                    <a:cubicBezTo>
                      <a:pt x="3875" y="9073"/>
                      <a:pt x="4033" y="8916"/>
                      <a:pt x="4222" y="8916"/>
                    </a:cubicBezTo>
                    <a:lnTo>
                      <a:pt x="5230" y="8916"/>
                    </a:lnTo>
                    <a:cubicBezTo>
                      <a:pt x="5387" y="8916"/>
                      <a:pt x="5513" y="8821"/>
                      <a:pt x="5545" y="8695"/>
                    </a:cubicBezTo>
                    <a:cubicBezTo>
                      <a:pt x="5608" y="8601"/>
                      <a:pt x="5608" y="8443"/>
                      <a:pt x="5482" y="8349"/>
                    </a:cubicBezTo>
                    <a:lnTo>
                      <a:pt x="2520" y="5387"/>
                    </a:lnTo>
                    <a:cubicBezTo>
                      <a:pt x="2394" y="5293"/>
                      <a:pt x="2394" y="5041"/>
                      <a:pt x="2520" y="4915"/>
                    </a:cubicBezTo>
                    <a:cubicBezTo>
                      <a:pt x="2583" y="4868"/>
                      <a:pt x="2670" y="4844"/>
                      <a:pt x="2757" y="4844"/>
                    </a:cubicBezTo>
                    <a:cubicBezTo>
                      <a:pt x="2843" y="4844"/>
                      <a:pt x="2930" y="4868"/>
                      <a:pt x="2993" y="4915"/>
                    </a:cubicBezTo>
                    <a:lnTo>
                      <a:pt x="4442" y="6395"/>
                    </a:lnTo>
                    <a:lnTo>
                      <a:pt x="5450" y="7372"/>
                    </a:lnTo>
                    <a:cubicBezTo>
                      <a:pt x="5498" y="7435"/>
                      <a:pt x="5584" y="7467"/>
                      <a:pt x="5675" y="7467"/>
                    </a:cubicBezTo>
                    <a:cubicBezTo>
                      <a:pt x="5765" y="7467"/>
                      <a:pt x="5860" y="7435"/>
                      <a:pt x="5923" y="7372"/>
                    </a:cubicBezTo>
                    <a:cubicBezTo>
                      <a:pt x="6017" y="7246"/>
                      <a:pt x="6017" y="7026"/>
                      <a:pt x="5923" y="6900"/>
                    </a:cubicBezTo>
                    <a:lnTo>
                      <a:pt x="4915" y="5923"/>
                    </a:lnTo>
                    <a:cubicBezTo>
                      <a:pt x="4820" y="5797"/>
                      <a:pt x="4820" y="5545"/>
                      <a:pt x="4915" y="5450"/>
                    </a:cubicBezTo>
                    <a:cubicBezTo>
                      <a:pt x="4978" y="5387"/>
                      <a:pt x="5072" y="5356"/>
                      <a:pt x="5163" y="5356"/>
                    </a:cubicBezTo>
                    <a:cubicBezTo>
                      <a:pt x="5253" y="5356"/>
                      <a:pt x="5340" y="5387"/>
                      <a:pt x="5387" y="5450"/>
                    </a:cubicBezTo>
                    <a:lnTo>
                      <a:pt x="6396" y="6427"/>
                    </a:lnTo>
                    <a:cubicBezTo>
                      <a:pt x="6443" y="6490"/>
                      <a:pt x="6529" y="6522"/>
                      <a:pt x="6620" y="6522"/>
                    </a:cubicBezTo>
                    <a:cubicBezTo>
                      <a:pt x="6711" y="6522"/>
                      <a:pt x="6805" y="6490"/>
                      <a:pt x="6868" y="6427"/>
                    </a:cubicBezTo>
                    <a:cubicBezTo>
                      <a:pt x="6963" y="6301"/>
                      <a:pt x="6963" y="6080"/>
                      <a:pt x="6868" y="5954"/>
                    </a:cubicBezTo>
                    <a:lnTo>
                      <a:pt x="5860" y="4978"/>
                    </a:lnTo>
                    <a:cubicBezTo>
                      <a:pt x="5765" y="4852"/>
                      <a:pt x="5765" y="4631"/>
                      <a:pt x="5860" y="4505"/>
                    </a:cubicBezTo>
                    <a:cubicBezTo>
                      <a:pt x="5923" y="4442"/>
                      <a:pt x="6017" y="4411"/>
                      <a:pt x="6108" y="4411"/>
                    </a:cubicBezTo>
                    <a:cubicBezTo>
                      <a:pt x="6199" y="4411"/>
                      <a:pt x="6285" y="4442"/>
                      <a:pt x="6333" y="4505"/>
                    </a:cubicBezTo>
                    <a:lnTo>
                      <a:pt x="7341" y="5482"/>
                    </a:lnTo>
                    <a:cubicBezTo>
                      <a:pt x="7388" y="5545"/>
                      <a:pt x="7475" y="5576"/>
                      <a:pt x="7565" y="5576"/>
                    </a:cubicBezTo>
                    <a:cubicBezTo>
                      <a:pt x="7656" y="5576"/>
                      <a:pt x="7750" y="5545"/>
                      <a:pt x="7813" y="5482"/>
                    </a:cubicBezTo>
                    <a:cubicBezTo>
                      <a:pt x="7908" y="5356"/>
                      <a:pt x="7908" y="5135"/>
                      <a:pt x="7813" y="5009"/>
                    </a:cubicBezTo>
                    <a:lnTo>
                      <a:pt x="7341" y="4537"/>
                    </a:lnTo>
                    <a:cubicBezTo>
                      <a:pt x="7278" y="4348"/>
                      <a:pt x="7278" y="4096"/>
                      <a:pt x="7404" y="4001"/>
                    </a:cubicBezTo>
                    <a:cubicBezTo>
                      <a:pt x="7467" y="3938"/>
                      <a:pt x="7553" y="3907"/>
                      <a:pt x="7640" y="3907"/>
                    </a:cubicBezTo>
                    <a:close/>
                    <a:moveTo>
                      <a:pt x="10554" y="7624"/>
                    </a:moveTo>
                    <a:lnTo>
                      <a:pt x="10806" y="7845"/>
                    </a:lnTo>
                    <a:cubicBezTo>
                      <a:pt x="10964" y="8002"/>
                      <a:pt x="10964" y="8191"/>
                      <a:pt x="10806" y="8317"/>
                    </a:cubicBezTo>
                    <a:lnTo>
                      <a:pt x="8853" y="10239"/>
                    </a:lnTo>
                    <a:cubicBezTo>
                      <a:pt x="8806" y="10302"/>
                      <a:pt x="8719" y="10334"/>
                      <a:pt x="8628" y="10334"/>
                    </a:cubicBezTo>
                    <a:cubicBezTo>
                      <a:pt x="8538" y="10334"/>
                      <a:pt x="8443" y="10302"/>
                      <a:pt x="8380" y="10239"/>
                    </a:cubicBezTo>
                    <a:lnTo>
                      <a:pt x="8160" y="10019"/>
                    </a:lnTo>
                    <a:lnTo>
                      <a:pt x="10554" y="7624"/>
                    </a:lnTo>
                    <a:close/>
                    <a:moveTo>
                      <a:pt x="3277" y="9672"/>
                    </a:moveTo>
                    <a:cubicBezTo>
                      <a:pt x="3434" y="10050"/>
                      <a:pt x="3781" y="10334"/>
                      <a:pt x="4222" y="10334"/>
                    </a:cubicBezTo>
                    <a:lnTo>
                      <a:pt x="6143" y="10334"/>
                    </a:lnTo>
                    <a:lnTo>
                      <a:pt x="6143" y="10680"/>
                    </a:lnTo>
                    <a:lnTo>
                      <a:pt x="6175" y="10680"/>
                    </a:lnTo>
                    <a:cubicBezTo>
                      <a:pt x="6175" y="10869"/>
                      <a:pt x="6017" y="11027"/>
                      <a:pt x="5828" y="11027"/>
                    </a:cubicBezTo>
                    <a:lnTo>
                      <a:pt x="1040" y="11027"/>
                    </a:lnTo>
                    <a:cubicBezTo>
                      <a:pt x="819" y="11027"/>
                      <a:pt x="662" y="10869"/>
                      <a:pt x="662" y="10680"/>
                    </a:cubicBezTo>
                    <a:lnTo>
                      <a:pt x="662" y="9672"/>
                    </a:lnTo>
                    <a:close/>
                    <a:moveTo>
                      <a:pt x="1040" y="0"/>
                    </a:moveTo>
                    <a:cubicBezTo>
                      <a:pt x="473" y="0"/>
                      <a:pt x="0" y="473"/>
                      <a:pt x="0" y="1040"/>
                    </a:cubicBezTo>
                    <a:lnTo>
                      <a:pt x="0" y="10649"/>
                    </a:lnTo>
                    <a:cubicBezTo>
                      <a:pt x="0" y="11184"/>
                      <a:pt x="473" y="11657"/>
                      <a:pt x="1040" y="11657"/>
                    </a:cubicBezTo>
                    <a:lnTo>
                      <a:pt x="5828" y="11657"/>
                    </a:lnTo>
                    <a:cubicBezTo>
                      <a:pt x="6396" y="11657"/>
                      <a:pt x="6868" y="11184"/>
                      <a:pt x="6868" y="10649"/>
                    </a:cubicBezTo>
                    <a:lnTo>
                      <a:pt x="6868" y="10334"/>
                    </a:lnTo>
                    <a:lnTo>
                      <a:pt x="7467" y="10334"/>
                    </a:lnTo>
                    <a:lnTo>
                      <a:pt x="7876" y="10775"/>
                    </a:lnTo>
                    <a:cubicBezTo>
                      <a:pt x="8081" y="10964"/>
                      <a:pt x="8349" y="11058"/>
                      <a:pt x="8613" y="11058"/>
                    </a:cubicBezTo>
                    <a:cubicBezTo>
                      <a:pt x="8877" y="11058"/>
                      <a:pt x="9136" y="10964"/>
                      <a:pt x="9325" y="10775"/>
                    </a:cubicBezTo>
                    <a:lnTo>
                      <a:pt x="11279" y="8821"/>
                    </a:lnTo>
                    <a:cubicBezTo>
                      <a:pt x="11688" y="8443"/>
                      <a:pt x="11688" y="7782"/>
                      <a:pt x="11310" y="7372"/>
                    </a:cubicBezTo>
                    <a:lnTo>
                      <a:pt x="10869" y="6931"/>
                    </a:lnTo>
                    <a:cubicBezTo>
                      <a:pt x="10554" y="6080"/>
                      <a:pt x="10082" y="5261"/>
                      <a:pt x="9420" y="4505"/>
                    </a:cubicBezTo>
                    <a:lnTo>
                      <a:pt x="8380" y="3466"/>
                    </a:lnTo>
                    <a:cubicBezTo>
                      <a:pt x="8191" y="3277"/>
                      <a:pt x="7931" y="3182"/>
                      <a:pt x="7668" y="3182"/>
                    </a:cubicBezTo>
                    <a:cubicBezTo>
                      <a:pt x="7404" y="3182"/>
                      <a:pt x="7136" y="3277"/>
                      <a:pt x="6931" y="3466"/>
                    </a:cubicBezTo>
                    <a:lnTo>
                      <a:pt x="6868" y="3560"/>
                    </a:lnTo>
                    <a:lnTo>
                      <a:pt x="6868" y="1040"/>
                    </a:lnTo>
                    <a:cubicBezTo>
                      <a:pt x="6868" y="473"/>
                      <a:pt x="6396" y="0"/>
                      <a:pt x="58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921" name="Google Shape;12565;p89">
                <a:extLst>
                  <a:ext uri="{FF2B5EF4-FFF2-40B4-BE49-F238E27FC236}">
                    <a16:creationId xmlns:a16="http://schemas.microsoft.com/office/drawing/2014/main" id="{B8441954-3CBD-BA88-144B-9BB99E064BFF}"/>
                  </a:ext>
                </a:extLst>
              </p:cNvPr>
              <p:cNvSpPr/>
              <p:nvPr/>
            </p:nvSpPr>
            <p:spPr>
              <a:xfrm>
                <a:off x="3705147" y="2680982"/>
                <a:ext cx="655149" cy="602727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0957" extrusionOk="0">
                    <a:moveTo>
                      <a:pt x="7325" y="654"/>
                    </a:moveTo>
                    <a:cubicBezTo>
                      <a:pt x="7412" y="654"/>
                      <a:pt x="7498" y="686"/>
                      <a:pt x="7561" y="749"/>
                    </a:cubicBezTo>
                    <a:lnTo>
                      <a:pt x="10995" y="4088"/>
                    </a:lnTo>
                    <a:cubicBezTo>
                      <a:pt x="11122" y="4246"/>
                      <a:pt x="11122" y="4466"/>
                      <a:pt x="10995" y="4592"/>
                    </a:cubicBezTo>
                    <a:lnTo>
                      <a:pt x="10082" y="5506"/>
                    </a:lnTo>
                    <a:lnTo>
                      <a:pt x="7404" y="2859"/>
                    </a:lnTo>
                    <a:cubicBezTo>
                      <a:pt x="7215" y="2670"/>
                      <a:pt x="6955" y="2576"/>
                      <a:pt x="6691" y="2576"/>
                    </a:cubicBezTo>
                    <a:cubicBezTo>
                      <a:pt x="6427" y="2576"/>
                      <a:pt x="6159" y="2670"/>
                      <a:pt x="5955" y="2859"/>
                    </a:cubicBezTo>
                    <a:lnTo>
                      <a:pt x="4978" y="3805"/>
                    </a:lnTo>
                    <a:cubicBezTo>
                      <a:pt x="4915" y="3868"/>
                      <a:pt x="4828" y="3899"/>
                      <a:pt x="4742" y="3899"/>
                    </a:cubicBezTo>
                    <a:cubicBezTo>
                      <a:pt x="4655" y="3899"/>
                      <a:pt x="4568" y="3868"/>
                      <a:pt x="4505" y="3805"/>
                    </a:cubicBezTo>
                    <a:cubicBezTo>
                      <a:pt x="4379" y="3679"/>
                      <a:pt x="4379" y="3458"/>
                      <a:pt x="4505" y="3332"/>
                    </a:cubicBezTo>
                    <a:lnTo>
                      <a:pt x="5955" y="1883"/>
                    </a:lnTo>
                    <a:lnTo>
                      <a:pt x="7089" y="749"/>
                    </a:lnTo>
                    <a:cubicBezTo>
                      <a:pt x="7152" y="686"/>
                      <a:pt x="7239" y="654"/>
                      <a:pt x="7325" y="654"/>
                    </a:cubicBezTo>
                    <a:close/>
                    <a:moveTo>
                      <a:pt x="2808" y="5183"/>
                    </a:moveTo>
                    <a:cubicBezTo>
                      <a:pt x="2899" y="5183"/>
                      <a:pt x="2993" y="5207"/>
                      <a:pt x="3056" y="5254"/>
                    </a:cubicBezTo>
                    <a:cubicBezTo>
                      <a:pt x="3151" y="5380"/>
                      <a:pt x="3151" y="5632"/>
                      <a:pt x="3056" y="5726"/>
                    </a:cubicBezTo>
                    <a:lnTo>
                      <a:pt x="2048" y="6735"/>
                    </a:lnTo>
                    <a:cubicBezTo>
                      <a:pt x="2001" y="6782"/>
                      <a:pt x="1914" y="6805"/>
                      <a:pt x="1824" y="6805"/>
                    </a:cubicBezTo>
                    <a:cubicBezTo>
                      <a:pt x="1733" y="6805"/>
                      <a:pt x="1639" y="6782"/>
                      <a:pt x="1576" y="6735"/>
                    </a:cubicBezTo>
                    <a:cubicBezTo>
                      <a:pt x="1449" y="6609"/>
                      <a:pt x="1449" y="6357"/>
                      <a:pt x="1576" y="6262"/>
                    </a:cubicBezTo>
                    <a:lnTo>
                      <a:pt x="2584" y="5254"/>
                    </a:lnTo>
                    <a:cubicBezTo>
                      <a:pt x="2631" y="5207"/>
                      <a:pt x="2718" y="5183"/>
                      <a:pt x="2808" y="5183"/>
                    </a:cubicBezTo>
                    <a:close/>
                    <a:moveTo>
                      <a:pt x="3785" y="6167"/>
                    </a:moveTo>
                    <a:cubicBezTo>
                      <a:pt x="3875" y="6167"/>
                      <a:pt x="3970" y="6199"/>
                      <a:pt x="4033" y="6262"/>
                    </a:cubicBezTo>
                    <a:cubicBezTo>
                      <a:pt x="4159" y="6357"/>
                      <a:pt x="4159" y="6609"/>
                      <a:pt x="4033" y="6735"/>
                    </a:cubicBezTo>
                    <a:lnTo>
                      <a:pt x="3056" y="7711"/>
                    </a:lnTo>
                    <a:cubicBezTo>
                      <a:pt x="2993" y="7774"/>
                      <a:pt x="2899" y="7806"/>
                      <a:pt x="2808" y="7806"/>
                    </a:cubicBezTo>
                    <a:cubicBezTo>
                      <a:pt x="2718" y="7806"/>
                      <a:pt x="2631" y="7774"/>
                      <a:pt x="2584" y="7711"/>
                    </a:cubicBezTo>
                    <a:cubicBezTo>
                      <a:pt x="2395" y="7554"/>
                      <a:pt x="2395" y="7365"/>
                      <a:pt x="2584" y="7239"/>
                    </a:cubicBezTo>
                    <a:lnTo>
                      <a:pt x="3560" y="6262"/>
                    </a:lnTo>
                    <a:cubicBezTo>
                      <a:pt x="3608" y="6199"/>
                      <a:pt x="3694" y="6167"/>
                      <a:pt x="3785" y="6167"/>
                    </a:cubicBezTo>
                    <a:close/>
                    <a:moveTo>
                      <a:pt x="4730" y="7113"/>
                    </a:moveTo>
                    <a:cubicBezTo>
                      <a:pt x="4821" y="7113"/>
                      <a:pt x="4915" y="7144"/>
                      <a:pt x="4978" y="7207"/>
                    </a:cubicBezTo>
                    <a:cubicBezTo>
                      <a:pt x="5073" y="7302"/>
                      <a:pt x="5073" y="7554"/>
                      <a:pt x="4978" y="7680"/>
                    </a:cubicBezTo>
                    <a:lnTo>
                      <a:pt x="4001" y="8656"/>
                    </a:lnTo>
                    <a:cubicBezTo>
                      <a:pt x="3938" y="8719"/>
                      <a:pt x="3844" y="8751"/>
                      <a:pt x="3749" y="8751"/>
                    </a:cubicBezTo>
                    <a:cubicBezTo>
                      <a:pt x="3655" y="8751"/>
                      <a:pt x="3560" y="8719"/>
                      <a:pt x="3497" y="8656"/>
                    </a:cubicBezTo>
                    <a:cubicBezTo>
                      <a:pt x="3403" y="8530"/>
                      <a:pt x="3403" y="8310"/>
                      <a:pt x="3497" y="8184"/>
                    </a:cubicBezTo>
                    <a:lnTo>
                      <a:pt x="4505" y="7207"/>
                    </a:lnTo>
                    <a:cubicBezTo>
                      <a:pt x="4553" y="7144"/>
                      <a:pt x="4639" y="7113"/>
                      <a:pt x="4730" y="7113"/>
                    </a:cubicBezTo>
                    <a:close/>
                    <a:moveTo>
                      <a:pt x="4100" y="969"/>
                    </a:moveTo>
                    <a:cubicBezTo>
                      <a:pt x="4190" y="969"/>
                      <a:pt x="4285" y="1001"/>
                      <a:pt x="4348" y="1064"/>
                    </a:cubicBezTo>
                    <a:lnTo>
                      <a:pt x="5041" y="1725"/>
                    </a:lnTo>
                    <a:lnTo>
                      <a:pt x="3938" y="2828"/>
                    </a:lnTo>
                    <a:cubicBezTo>
                      <a:pt x="3560" y="3206"/>
                      <a:pt x="3560" y="3899"/>
                      <a:pt x="3938" y="4277"/>
                    </a:cubicBezTo>
                    <a:cubicBezTo>
                      <a:pt x="4143" y="4482"/>
                      <a:pt x="4411" y="4584"/>
                      <a:pt x="4675" y="4584"/>
                    </a:cubicBezTo>
                    <a:cubicBezTo>
                      <a:pt x="4939" y="4584"/>
                      <a:pt x="5199" y="4482"/>
                      <a:pt x="5388" y="4277"/>
                    </a:cubicBezTo>
                    <a:lnTo>
                      <a:pt x="6396" y="3332"/>
                    </a:lnTo>
                    <a:cubicBezTo>
                      <a:pt x="6443" y="3269"/>
                      <a:pt x="6530" y="3238"/>
                      <a:pt x="6620" y="3238"/>
                    </a:cubicBezTo>
                    <a:cubicBezTo>
                      <a:pt x="6711" y="3238"/>
                      <a:pt x="6805" y="3269"/>
                      <a:pt x="6868" y="3332"/>
                    </a:cubicBezTo>
                    <a:lnTo>
                      <a:pt x="10334" y="6735"/>
                    </a:lnTo>
                    <a:cubicBezTo>
                      <a:pt x="10491" y="6829"/>
                      <a:pt x="10491" y="7113"/>
                      <a:pt x="10365" y="7239"/>
                    </a:cubicBezTo>
                    <a:cubicBezTo>
                      <a:pt x="10302" y="7302"/>
                      <a:pt x="10216" y="7333"/>
                      <a:pt x="10129" y="7333"/>
                    </a:cubicBezTo>
                    <a:cubicBezTo>
                      <a:pt x="10042" y="7333"/>
                      <a:pt x="9956" y="7302"/>
                      <a:pt x="9893" y="7239"/>
                    </a:cubicBezTo>
                    <a:lnTo>
                      <a:pt x="8444" y="5789"/>
                    </a:lnTo>
                    <a:cubicBezTo>
                      <a:pt x="8381" y="5726"/>
                      <a:pt x="8286" y="5695"/>
                      <a:pt x="8195" y="5695"/>
                    </a:cubicBezTo>
                    <a:cubicBezTo>
                      <a:pt x="8105" y="5695"/>
                      <a:pt x="8018" y="5726"/>
                      <a:pt x="7971" y="5789"/>
                    </a:cubicBezTo>
                    <a:cubicBezTo>
                      <a:pt x="7845" y="5884"/>
                      <a:pt x="7845" y="6136"/>
                      <a:pt x="7971" y="6262"/>
                    </a:cubicBezTo>
                    <a:lnTo>
                      <a:pt x="9420" y="7711"/>
                    </a:lnTo>
                    <a:cubicBezTo>
                      <a:pt x="9546" y="7837"/>
                      <a:pt x="9546" y="8058"/>
                      <a:pt x="9420" y="8184"/>
                    </a:cubicBezTo>
                    <a:cubicBezTo>
                      <a:pt x="9357" y="8247"/>
                      <a:pt x="9271" y="8278"/>
                      <a:pt x="9184" y="8278"/>
                    </a:cubicBezTo>
                    <a:cubicBezTo>
                      <a:pt x="9097" y="8278"/>
                      <a:pt x="9011" y="8247"/>
                      <a:pt x="8948" y="8184"/>
                    </a:cubicBezTo>
                    <a:lnTo>
                      <a:pt x="7498" y="6735"/>
                    </a:lnTo>
                    <a:cubicBezTo>
                      <a:pt x="7435" y="6672"/>
                      <a:pt x="7341" y="6640"/>
                      <a:pt x="7250" y="6640"/>
                    </a:cubicBezTo>
                    <a:cubicBezTo>
                      <a:pt x="7160" y="6640"/>
                      <a:pt x="7073" y="6672"/>
                      <a:pt x="7026" y="6735"/>
                    </a:cubicBezTo>
                    <a:cubicBezTo>
                      <a:pt x="6900" y="6829"/>
                      <a:pt x="6900" y="7081"/>
                      <a:pt x="7026" y="7176"/>
                    </a:cubicBezTo>
                    <a:lnTo>
                      <a:pt x="8475" y="8656"/>
                    </a:lnTo>
                    <a:cubicBezTo>
                      <a:pt x="8601" y="8751"/>
                      <a:pt x="8601" y="9003"/>
                      <a:pt x="8475" y="9129"/>
                    </a:cubicBezTo>
                    <a:cubicBezTo>
                      <a:pt x="8412" y="9176"/>
                      <a:pt x="8325" y="9200"/>
                      <a:pt x="8239" y="9200"/>
                    </a:cubicBezTo>
                    <a:cubicBezTo>
                      <a:pt x="8152" y="9200"/>
                      <a:pt x="8066" y="9176"/>
                      <a:pt x="8003" y="9129"/>
                    </a:cubicBezTo>
                    <a:lnTo>
                      <a:pt x="6459" y="7648"/>
                    </a:lnTo>
                    <a:cubicBezTo>
                      <a:pt x="6270" y="7459"/>
                      <a:pt x="6018" y="7396"/>
                      <a:pt x="5797" y="7396"/>
                    </a:cubicBezTo>
                    <a:cubicBezTo>
                      <a:pt x="5797" y="7144"/>
                      <a:pt x="5671" y="6924"/>
                      <a:pt x="5482" y="6735"/>
                    </a:cubicBezTo>
                    <a:cubicBezTo>
                      <a:pt x="5293" y="6514"/>
                      <a:pt x="5041" y="6451"/>
                      <a:pt x="4821" y="6388"/>
                    </a:cubicBezTo>
                    <a:cubicBezTo>
                      <a:pt x="4821" y="6167"/>
                      <a:pt x="4694" y="5947"/>
                      <a:pt x="4505" y="5726"/>
                    </a:cubicBezTo>
                    <a:cubicBezTo>
                      <a:pt x="4285" y="5537"/>
                      <a:pt x="4064" y="5474"/>
                      <a:pt x="3812" y="5411"/>
                    </a:cubicBezTo>
                    <a:cubicBezTo>
                      <a:pt x="3812" y="5191"/>
                      <a:pt x="3718" y="4939"/>
                      <a:pt x="3497" y="4750"/>
                    </a:cubicBezTo>
                    <a:cubicBezTo>
                      <a:pt x="3308" y="4561"/>
                      <a:pt x="3048" y="4466"/>
                      <a:pt x="2785" y="4466"/>
                    </a:cubicBezTo>
                    <a:cubicBezTo>
                      <a:pt x="2521" y="4466"/>
                      <a:pt x="2253" y="4561"/>
                      <a:pt x="2048" y="4750"/>
                    </a:cubicBezTo>
                    <a:lnTo>
                      <a:pt x="1544" y="5254"/>
                    </a:lnTo>
                    <a:lnTo>
                      <a:pt x="819" y="4561"/>
                    </a:lnTo>
                    <a:cubicBezTo>
                      <a:pt x="725" y="4435"/>
                      <a:pt x="725" y="4183"/>
                      <a:pt x="819" y="4088"/>
                    </a:cubicBezTo>
                    <a:lnTo>
                      <a:pt x="3875" y="1064"/>
                    </a:lnTo>
                    <a:cubicBezTo>
                      <a:pt x="3923" y="1001"/>
                      <a:pt x="4009" y="969"/>
                      <a:pt x="4100" y="969"/>
                    </a:cubicBezTo>
                    <a:close/>
                    <a:moveTo>
                      <a:pt x="5718" y="8089"/>
                    </a:moveTo>
                    <a:cubicBezTo>
                      <a:pt x="5805" y="8089"/>
                      <a:pt x="5892" y="8121"/>
                      <a:pt x="5955" y="8184"/>
                    </a:cubicBezTo>
                    <a:cubicBezTo>
                      <a:pt x="6081" y="8310"/>
                      <a:pt x="6081" y="8530"/>
                      <a:pt x="5955" y="8656"/>
                    </a:cubicBezTo>
                    <a:lnTo>
                      <a:pt x="4978" y="9633"/>
                    </a:lnTo>
                    <a:cubicBezTo>
                      <a:pt x="4915" y="9696"/>
                      <a:pt x="4821" y="9728"/>
                      <a:pt x="4730" y="9728"/>
                    </a:cubicBezTo>
                    <a:cubicBezTo>
                      <a:pt x="4639" y="9728"/>
                      <a:pt x="4553" y="9696"/>
                      <a:pt x="4505" y="9633"/>
                    </a:cubicBezTo>
                    <a:cubicBezTo>
                      <a:pt x="4379" y="9507"/>
                      <a:pt x="4379" y="9286"/>
                      <a:pt x="4505" y="9160"/>
                    </a:cubicBezTo>
                    <a:lnTo>
                      <a:pt x="5482" y="8184"/>
                    </a:lnTo>
                    <a:cubicBezTo>
                      <a:pt x="5545" y="8121"/>
                      <a:pt x="5632" y="8089"/>
                      <a:pt x="5718" y="8089"/>
                    </a:cubicBezTo>
                    <a:close/>
                    <a:moveTo>
                      <a:pt x="6616" y="8877"/>
                    </a:moveTo>
                    <a:lnTo>
                      <a:pt x="7467" y="9665"/>
                    </a:lnTo>
                    <a:cubicBezTo>
                      <a:pt x="7593" y="9759"/>
                      <a:pt x="7593" y="9980"/>
                      <a:pt x="7435" y="10106"/>
                    </a:cubicBezTo>
                    <a:cubicBezTo>
                      <a:pt x="7388" y="10169"/>
                      <a:pt x="7286" y="10200"/>
                      <a:pt x="7179" y="10200"/>
                    </a:cubicBezTo>
                    <a:cubicBezTo>
                      <a:pt x="7073" y="10200"/>
                      <a:pt x="6963" y="10169"/>
                      <a:pt x="6900" y="10106"/>
                    </a:cubicBezTo>
                    <a:lnTo>
                      <a:pt x="6207" y="9412"/>
                    </a:lnTo>
                    <a:lnTo>
                      <a:pt x="6427" y="9160"/>
                    </a:lnTo>
                    <a:cubicBezTo>
                      <a:pt x="6522" y="9097"/>
                      <a:pt x="6585" y="8971"/>
                      <a:pt x="6616" y="8877"/>
                    </a:cubicBezTo>
                    <a:close/>
                    <a:moveTo>
                      <a:pt x="7309" y="0"/>
                    </a:moveTo>
                    <a:cubicBezTo>
                      <a:pt x="7042" y="0"/>
                      <a:pt x="6774" y="103"/>
                      <a:pt x="6585" y="308"/>
                    </a:cubicBezTo>
                    <a:lnTo>
                      <a:pt x="5608" y="1284"/>
                    </a:lnTo>
                    <a:lnTo>
                      <a:pt x="4852" y="560"/>
                    </a:lnTo>
                    <a:cubicBezTo>
                      <a:pt x="4656" y="394"/>
                      <a:pt x="4409" y="307"/>
                      <a:pt x="4163" y="307"/>
                    </a:cubicBezTo>
                    <a:cubicBezTo>
                      <a:pt x="3897" y="307"/>
                      <a:pt x="3631" y="409"/>
                      <a:pt x="3434" y="623"/>
                    </a:cubicBezTo>
                    <a:lnTo>
                      <a:pt x="410" y="3647"/>
                    </a:lnTo>
                    <a:cubicBezTo>
                      <a:pt x="0" y="4025"/>
                      <a:pt x="0" y="4718"/>
                      <a:pt x="410" y="5096"/>
                    </a:cubicBezTo>
                    <a:lnTo>
                      <a:pt x="1103" y="5821"/>
                    </a:lnTo>
                    <a:cubicBezTo>
                      <a:pt x="725" y="6199"/>
                      <a:pt x="725" y="6829"/>
                      <a:pt x="1103" y="7239"/>
                    </a:cubicBezTo>
                    <a:cubicBezTo>
                      <a:pt x="1292" y="7428"/>
                      <a:pt x="1544" y="7491"/>
                      <a:pt x="1765" y="7554"/>
                    </a:cubicBezTo>
                    <a:cubicBezTo>
                      <a:pt x="1765" y="7774"/>
                      <a:pt x="1891" y="8026"/>
                      <a:pt x="2080" y="8215"/>
                    </a:cubicBezTo>
                    <a:cubicBezTo>
                      <a:pt x="2300" y="8404"/>
                      <a:pt x="2521" y="8499"/>
                      <a:pt x="2773" y="8530"/>
                    </a:cubicBezTo>
                    <a:cubicBezTo>
                      <a:pt x="2773" y="8751"/>
                      <a:pt x="2867" y="9003"/>
                      <a:pt x="3088" y="9192"/>
                    </a:cubicBezTo>
                    <a:cubicBezTo>
                      <a:pt x="3277" y="9381"/>
                      <a:pt x="3497" y="9475"/>
                      <a:pt x="3749" y="9507"/>
                    </a:cubicBezTo>
                    <a:cubicBezTo>
                      <a:pt x="3749" y="9759"/>
                      <a:pt x="3875" y="9980"/>
                      <a:pt x="4064" y="10169"/>
                    </a:cubicBezTo>
                    <a:cubicBezTo>
                      <a:pt x="4253" y="10373"/>
                      <a:pt x="4521" y="10476"/>
                      <a:pt x="4789" y="10476"/>
                    </a:cubicBezTo>
                    <a:cubicBezTo>
                      <a:pt x="5057" y="10476"/>
                      <a:pt x="5325" y="10373"/>
                      <a:pt x="5514" y="10169"/>
                    </a:cubicBezTo>
                    <a:lnTo>
                      <a:pt x="5766" y="9948"/>
                    </a:lnTo>
                    <a:lnTo>
                      <a:pt x="6459" y="10673"/>
                    </a:lnTo>
                    <a:cubicBezTo>
                      <a:pt x="6664" y="10862"/>
                      <a:pt x="6939" y="10956"/>
                      <a:pt x="7219" y="10956"/>
                    </a:cubicBezTo>
                    <a:cubicBezTo>
                      <a:pt x="7498" y="10956"/>
                      <a:pt x="7782" y="10862"/>
                      <a:pt x="8003" y="10673"/>
                    </a:cubicBezTo>
                    <a:cubicBezTo>
                      <a:pt x="8192" y="10452"/>
                      <a:pt x="8286" y="10232"/>
                      <a:pt x="8318" y="9980"/>
                    </a:cubicBezTo>
                    <a:cubicBezTo>
                      <a:pt x="8538" y="9980"/>
                      <a:pt x="8790" y="9885"/>
                      <a:pt x="8979" y="9665"/>
                    </a:cubicBezTo>
                    <a:cubicBezTo>
                      <a:pt x="9168" y="9475"/>
                      <a:pt x="9263" y="9255"/>
                      <a:pt x="9294" y="9003"/>
                    </a:cubicBezTo>
                    <a:cubicBezTo>
                      <a:pt x="9546" y="9003"/>
                      <a:pt x="9767" y="8877"/>
                      <a:pt x="9956" y="8688"/>
                    </a:cubicBezTo>
                    <a:cubicBezTo>
                      <a:pt x="10176" y="8499"/>
                      <a:pt x="10239" y="8247"/>
                      <a:pt x="10271" y="8026"/>
                    </a:cubicBezTo>
                    <a:cubicBezTo>
                      <a:pt x="10523" y="8026"/>
                      <a:pt x="10743" y="7900"/>
                      <a:pt x="10964" y="7711"/>
                    </a:cubicBezTo>
                    <a:cubicBezTo>
                      <a:pt x="11342" y="7302"/>
                      <a:pt x="11342" y="6640"/>
                      <a:pt x="10964" y="6262"/>
                    </a:cubicBezTo>
                    <a:lnTo>
                      <a:pt x="10680" y="5978"/>
                    </a:lnTo>
                    <a:lnTo>
                      <a:pt x="11594" y="5065"/>
                    </a:lnTo>
                    <a:cubicBezTo>
                      <a:pt x="11909" y="4687"/>
                      <a:pt x="11909" y="4057"/>
                      <a:pt x="11468" y="3647"/>
                    </a:cubicBezTo>
                    <a:lnTo>
                      <a:pt x="8034" y="308"/>
                    </a:lnTo>
                    <a:cubicBezTo>
                      <a:pt x="7845" y="103"/>
                      <a:pt x="7577" y="0"/>
                      <a:pt x="73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22" name="Google Shape;12575;p89">
                <a:extLst>
                  <a:ext uri="{FF2B5EF4-FFF2-40B4-BE49-F238E27FC236}">
                    <a16:creationId xmlns:a16="http://schemas.microsoft.com/office/drawing/2014/main" id="{AEAC7F7A-EBF5-D34C-103F-35436B5BFD98}"/>
                  </a:ext>
                </a:extLst>
              </p:cNvPr>
              <p:cNvGrpSpPr/>
              <p:nvPr/>
            </p:nvGrpSpPr>
            <p:grpSpPr>
              <a:xfrm>
                <a:off x="7877844" y="2660193"/>
                <a:ext cx="568457" cy="644753"/>
                <a:chOff x="-3478675" y="2405775"/>
                <a:chExt cx="258350" cy="293025"/>
              </a:xfrm>
              <a:grpFill/>
            </p:grpSpPr>
            <p:sp>
              <p:nvSpPr>
                <p:cNvPr id="17926" name="Google Shape;12576;p89">
                  <a:extLst>
                    <a:ext uri="{FF2B5EF4-FFF2-40B4-BE49-F238E27FC236}">
                      <a16:creationId xmlns:a16="http://schemas.microsoft.com/office/drawing/2014/main" id="{AAE4F2EB-9A22-0C38-F29B-01B3C31EB726}"/>
                    </a:ext>
                  </a:extLst>
                </p:cNvPr>
                <p:cNvSpPr/>
                <p:nvPr/>
              </p:nvSpPr>
              <p:spPr>
                <a:xfrm>
                  <a:off x="-3478675" y="2405775"/>
                  <a:ext cx="258350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34" h="11721" extrusionOk="0">
                      <a:moveTo>
                        <a:pt x="6018" y="694"/>
                      </a:moveTo>
                      <a:cubicBezTo>
                        <a:pt x="6175" y="694"/>
                        <a:pt x="6301" y="757"/>
                        <a:pt x="6333" y="915"/>
                      </a:cubicBezTo>
                      <a:lnTo>
                        <a:pt x="6490" y="1450"/>
                      </a:lnTo>
                      <a:lnTo>
                        <a:pt x="3781" y="1450"/>
                      </a:lnTo>
                      <a:lnTo>
                        <a:pt x="3970" y="915"/>
                      </a:lnTo>
                      <a:cubicBezTo>
                        <a:pt x="4033" y="757"/>
                        <a:pt x="4127" y="694"/>
                        <a:pt x="4285" y="694"/>
                      </a:cubicBezTo>
                      <a:close/>
                      <a:moveTo>
                        <a:pt x="9326" y="2049"/>
                      </a:moveTo>
                      <a:cubicBezTo>
                        <a:pt x="9546" y="2049"/>
                        <a:pt x="9704" y="2206"/>
                        <a:pt x="9704" y="2427"/>
                      </a:cubicBezTo>
                      <a:lnTo>
                        <a:pt x="9704" y="2773"/>
                      </a:lnTo>
                      <a:lnTo>
                        <a:pt x="756" y="2773"/>
                      </a:lnTo>
                      <a:lnTo>
                        <a:pt x="756" y="2427"/>
                      </a:lnTo>
                      <a:cubicBezTo>
                        <a:pt x="756" y="2206"/>
                        <a:pt x="914" y="2049"/>
                        <a:pt x="1103" y="2049"/>
                      </a:cubicBezTo>
                      <a:close/>
                      <a:moveTo>
                        <a:pt x="8916" y="3498"/>
                      </a:moveTo>
                      <a:lnTo>
                        <a:pt x="8317" y="10681"/>
                      </a:lnTo>
                      <a:cubicBezTo>
                        <a:pt x="8317" y="10839"/>
                        <a:pt x="8160" y="10996"/>
                        <a:pt x="7971" y="10996"/>
                      </a:cubicBezTo>
                      <a:lnTo>
                        <a:pt x="2363" y="10996"/>
                      </a:lnTo>
                      <a:cubicBezTo>
                        <a:pt x="2174" y="10996"/>
                        <a:pt x="2048" y="10902"/>
                        <a:pt x="2016" y="10681"/>
                      </a:cubicBezTo>
                      <a:lnTo>
                        <a:pt x="1418" y="3498"/>
                      </a:lnTo>
                      <a:close/>
                      <a:moveTo>
                        <a:pt x="4285" y="1"/>
                      </a:moveTo>
                      <a:cubicBezTo>
                        <a:pt x="3875" y="1"/>
                        <a:pt x="3466" y="285"/>
                        <a:pt x="3308" y="726"/>
                      </a:cubicBezTo>
                      <a:lnTo>
                        <a:pt x="3088" y="1450"/>
                      </a:lnTo>
                      <a:lnTo>
                        <a:pt x="1040" y="1450"/>
                      </a:lnTo>
                      <a:cubicBezTo>
                        <a:pt x="473" y="1450"/>
                        <a:pt x="0" y="1923"/>
                        <a:pt x="0" y="2458"/>
                      </a:cubicBezTo>
                      <a:lnTo>
                        <a:pt x="0" y="3120"/>
                      </a:lnTo>
                      <a:cubicBezTo>
                        <a:pt x="0" y="3341"/>
                        <a:pt x="158" y="3498"/>
                        <a:pt x="347" y="3498"/>
                      </a:cubicBezTo>
                      <a:lnTo>
                        <a:pt x="725" y="3498"/>
                      </a:lnTo>
                      <a:lnTo>
                        <a:pt x="1292" y="10776"/>
                      </a:lnTo>
                      <a:cubicBezTo>
                        <a:pt x="1355" y="11311"/>
                        <a:pt x="1764" y="11721"/>
                        <a:pt x="2331" y="11721"/>
                      </a:cubicBezTo>
                      <a:lnTo>
                        <a:pt x="7908" y="11721"/>
                      </a:lnTo>
                      <a:cubicBezTo>
                        <a:pt x="8475" y="11721"/>
                        <a:pt x="8916" y="11311"/>
                        <a:pt x="8948" y="10776"/>
                      </a:cubicBezTo>
                      <a:lnTo>
                        <a:pt x="9546" y="3498"/>
                      </a:lnTo>
                      <a:lnTo>
                        <a:pt x="9893" y="3498"/>
                      </a:lnTo>
                      <a:cubicBezTo>
                        <a:pt x="10082" y="3498"/>
                        <a:pt x="10239" y="3341"/>
                        <a:pt x="10239" y="3120"/>
                      </a:cubicBezTo>
                      <a:lnTo>
                        <a:pt x="10239" y="2458"/>
                      </a:lnTo>
                      <a:cubicBezTo>
                        <a:pt x="10334" y="1860"/>
                        <a:pt x="9861" y="1450"/>
                        <a:pt x="9294" y="1450"/>
                      </a:cubicBezTo>
                      <a:lnTo>
                        <a:pt x="7246" y="1450"/>
                      </a:lnTo>
                      <a:lnTo>
                        <a:pt x="7026" y="726"/>
                      </a:lnTo>
                      <a:cubicBezTo>
                        <a:pt x="6868" y="285"/>
                        <a:pt x="6490" y="1"/>
                        <a:pt x="60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7" name="Google Shape;12577;p89">
                  <a:extLst>
                    <a:ext uri="{FF2B5EF4-FFF2-40B4-BE49-F238E27FC236}">
                      <a16:creationId xmlns:a16="http://schemas.microsoft.com/office/drawing/2014/main" id="{494E8645-E081-0788-19D6-822F7E1D64B1}"/>
                    </a:ext>
                  </a:extLst>
                </p:cNvPr>
                <p:cNvSpPr/>
                <p:nvPr/>
              </p:nvSpPr>
              <p:spPr>
                <a:xfrm>
                  <a:off x="-3408575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5829"/>
                      </a:lnTo>
                      <a:cubicBezTo>
                        <a:pt x="0" y="6018"/>
                        <a:pt x="158" y="6176"/>
                        <a:pt x="347" y="6176"/>
                      </a:cubicBezTo>
                      <a:cubicBezTo>
                        <a:pt x="536" y="6176"/>
                        <a:pt x="693" y="6018"/>
                        <a:pt x="693" y="5829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8" name="Google Shape;12578;p89">
                  <a:extLst>
                    <a:ext uri="{FF2B5EF4-FFF2-40B4-BE49-F238E27FC236}">
                      <a16:creationId xmlns:a16="http://schemas.microsoft.com/office/drawing/2014/main" id="{609F482E-69DE-AE29-6A6E-833D6C58DADA}"/>
                    </a:ext>
                  </a:extLst>
                </p:cNvPr>
                <p:cNvSpPr/>
                <p:nvPr/>
              </p:nvSpPr>
              <p:spPr>
                <a:xfrm>
                  <a:off x="-33574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9" name="Google Shape;12579;p89">
                  <a:extLst>
                    <a:ext uri="{FF2B5EF4-FFF2-40B4-BE49-F238E27FC236}">
                      <a16:creationId xmlns:a16="http://schemas.microsoft.com/office/drawing/2014/main" id="{EC43C7A9-C292-414E-8050-0E7AAF666C6D}"/>
                    </a:ext>
                  </a:extLst>
                </p:cNvPr>
                <p:cNvSpPr/>
                <p:nvPr/>
              </p:nvSpPr>
              <p:spPr>
                <a:xfrm>
                  <a:off x="-33062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23" name="Google Shape;12605;p89">
                <a:extLst>
                  <a:ext uri="{FF2B5EF4-FFF2-40B4-BE49-F238E27FC236}">
                    <a16:creationId xmlns:a16="http://schemas.microsoft.com/office/drawing/2014/main" id="{45581EF9-4E84-89A4-3B13-AAE6BBAC4ABE}"/>
                  </a:ext>
                </a:extLst>
              </p:cNvPr>
              <p:cNvGrpSpPr/>
              <p:nvPr/>
            </p:nvGrpSpPr>
            <p:grpSpPr>
              <a:xfrm>
                <a:off x="2047704" y="2664512"/>
                <a:ext cx="640885" cy="635902"/>
                <a:chOff x="6790450" y="3119050"/>
                <a:chExt cx="262750" cy="260675"/>
              </a:xfrm>
              <a:grpFill/>
            </p:grpSpPr>
            <p:sp>
              <p:nvSpPr>
                <p:cNvPr id="17924" name="Google Shape;12606;p89">
                  <a:extLst>
                    <a:ext uri="{FF2B5EF4-FFF2-40B4-BE49-F238E27FC236}">
                      <a16:creationId xmlns:a16="http://schemas.microsoft.com/office/drawing/2014/main" id="{063F5ED9-20CA-52E2-BEBC-95B3AB105629}"/>
                    </a:ext>
                  </a:extLst>
                </p:cNvPr>
                <p:cNvSpPr/>
                <p:nvPr/>
              </p:nvSpPr>
              <p:spPr>
                <a:xfrm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5" name="Google Shape;12607;p89">
                  <a:extLst>
                    <a:ext uri="{FF2B5EF4-FFF2-40B4-BE49-F238E27FC236}">
                      <a16:creationId xmlns:a16="http://schemas.microsoft.com/office/drawing/2014/main" id="{CC635ADE-EA37-BDCD-4710-9758FCC6D602}"/>
                    </a:ext>
                  </a:extLst>
                </p:cNvPr>
                <p:cNvSpPr/>
                <p:nvPr/>
              </p:nvSpPr>
              <p:spPr>
                <a:xfrm flipH="1"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3CAEF48-5827-5631-440B-0278565EDFB4}"/>
                </a:ext>
              </a:extLst>
            </p:cNvPr>
            <p:cNvGrpSpPr/>
            <p:nvPr/>
          </p:nvGrpSpPr>
          <p:grpSpPr>
            <a:xfrm>
              <a:off x="2040531" y="5542392"/>
              <a:ext cx="8060013" cy="620859"/>
              <a:chOff x="2040531" y="5123204"/>
              <a:chExt cx="8060013" cy="620859"/>
            </a:xfrm>
            <a:grpFill/>
          </p:grpSpPr>
          <p:grpSp>
            <p:nvGrpSpPr>
              <p:cNvPr id="17876" name="Google Shape;12608;p89">
                <a:extLst>
                  <a:ext uri="{FF2B5EF4-FFF2-40B4-BE49-F238E27FC236}">
                    <a16:creationId xmlns:a16="http://schemas.microsoft.com/office/drawing/2014/main" id="{5E829A20-4BE8-4DA8-EF61-41AE5ADBB6D6}"/>
                  </a:ext>
                </a:extLst>
              </p:cNvPr>
              <p:cNvGrpSpPr/>
              <p:nvPr/>
            </p:nvGrpSpPr>
            <p:grpSpPr>
              <a:xfrm>
                <a:off x="9554815" y="5123204"/>
                <a:ext cx="545729" cy="620859"/>
                <a:chOff x="7660859" y="2571753"/>
                <a:chExt cx="366561" cy="417024"/>
              </a:xfrm>
              <a:grpFill/>
            </p:grpSpPr>
            <p:sp>
              <p:nvSpPr>
                <p:cNvPr id="17907" name="Google Shape;12609;p89">
                  <a:extLst>
                    <a:ext uri="{FF2B5EF4-FFF2-40B4-BE49-F238E27FC236}">
                      <a16:creationId xmlns:a16="http://schemas.microsoft.com/office/drawing/2014/main" id="{780885ED-E489-CA3E-EE82-0FAFAE082E66}"/>
                    </a:ext>
                  </a:extLst>
                </p:cNvPr>
                <p:cNvSpPr/>
                <p:nvPr/>
              </p:nvSpPr>
              <p:spPr>
                <a:xfrm>
                  <a:off x="7770506" y="2633631"/>
                  <a:ext cx="147259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56" h="7026" extrusionOk="0">
                      <a:moveTo>
                        <a:pt x="4114" y="2928"/>
                      </a:moveTo>
                      <a:lnTo>
                        <a:pt x="4114" y="4099"/>
                      </a:lnTo>
                      <a:lnTo>
                        <a:pt x="2943" y="4099"/>
                      </a:lnTo>
                      <a:lnTo>
                        <a:pt x="2943" y="2928"/>
                      </a:lnTo>
                      <a:close/>
                      <a:moveTo>
                        <a:pt x="2354" y="1"/>
                      </a:moveTo>
                      <a:cubicBezTo>
                        <a:pt x="2032" y="1"/>
                        <a:pt x="1771" y="263"/>
                        <a:pt x="1771" y="586"/>
                      </a:cubicBezTo>
                      <a:lnTo>
                        <a:pt x="1771" y="1757"/>
                      </a:lnTo>
                      <a:lnTo>
                        <a:pt x="618" y="1757"/>
                      </a:lnTo>
                      <a:cubicBezTo>
                        <a:pt x="301" y="1757"/>
                        <a:pt x="31" y="1999"/>
                        <a:pt x="17" y="2314"/>
                      </a:cubicBezTo>
                      <a:cubicBezTo>
                        <a:pt x="1" y="2650"/>
                        <a:pt x="268" y="2928"/>
                        <a:pt x="600" y="2928"/>
                      </a:cubicBezTo>
                      <a:lnTo>
                        <a:pt x="1771" y="2928"/>
                      </a:lnTo>
                      <a:lnTo>
                        <a:pt x="1771" y="4099"/>
                      </a:lnTo>
                      <a:lnTo>
                        <a:pt x="618" y="4099"/>
                      </a:lnTo>
                      <a:cubicBezTo>
                        <a:pt x="301" y="4099"/>
                        <a:pt x="31" y="4341"/>
                        <a:pt x="17" y="4656"/>
                      </a:cubicBezTo>
                      <a:cubicBezTo>
                        <a:pt x="1" y="4992"/>
                        <a:pt x="268" y="5270"/>
                        <a:pt x="600" y="5270"/>
                      </a:cubicBezTo>
                      <a:lnTo>
                        <a:pt x="1771" y="5270"/>
                      </a:lnTo>
                      <a:lnTo>
                        <a:pt x="1771" y="6423"/>
                      </a:lnTo>
                      <a:cubicBezTo>
                        <a:pt x="1771" y="6738"/>
                        <a:pt x="2014" y="7011"/>
                        <a:pt x="2329" y="7025"/>
                      </a:cubicBezTo>
                      <a:cubicBezTo>
                        <a:pt x="2338" y="7025"/>
                        <a:pt x="2348" y="7025"/>
                        <a:pt x="2357" y="7025"/>
                      </a:cubicBezTo>
                      <a:cubicBezTo>
                        <a:pt x="2680" y="7025"/>
                        <a:pt x="2943" y="6764"/>
                        <a:pt x="2943" y="6441"/>
                      </a:cubicBezTo>
                      <a:lnTo>
                        <a:pt x="2943" y="5270"/>
                      </a:lnTo>
                      <a:lnTo>
                        <a:pt x="4114" y="5270"/>
                      </a:lnTo>
                      <a:lnTo>
                        <a:pt x="4114" y="6423"/>
                      </a:lnTo>
                      <a:cubicBezTo>
                        <a:pt x="4114" y="6738"/>
                        <a:pt x="4356" y="7011"/>
                        <a:pt x="4671" y="7025"/>
                      </a:cubicBezTo>
                      <a:cubicBezTo>
                        <a:pt x="4680" y="7025"/>
                        <a:pt x="4690" y="7025"/>
                        <a:pt x="4699" y="7025"/>
                      </a:cubicBezTo>
                      <a:cubicBezTo>
                        <a:pt x="5023" y="7025"/>
                        <a:pt x="5285" y="6764"/>
                        <a:pt x="5285" y="6441"/>
                      </a:cubicBezTo>
                      <a:lnTo>
                        <a:pt x="5285" y="5270"/>
                      </a:lnTo>
                      <a:lnTo>
                        <a:pt x="6456" y="5270"/>
                      </a:lnTo>
                      <a:cubicBezTo>
                        <a:pt x="6788" y="5270"/>
                        <a:pt x="7056" y="4992"/>
                        <a:pt x="7040" y="4656"/>
                      </a:cubicBezTo>
                      <a:cubicBezTo>
                        <a:pt x="7025" y="4341"/>
                        <a:pt x="6753" y="4099"/>
                        <a:pt x="6438" y="4099"/>
                      </a:cubicBezTo>
                      <a:lnTo>
                        <a:pt x="5285" y="4099"/>
                      </a:lnTo>
                      <a:lnTo>
                        <a:pt x="5285" y="2928"/>
                      </a:lnTo>
                      <a:lnTo>
                        <a:pt x="6438" y="2928"/>
                      </a:lnTo>
                      <a:cubicBezTo>
                        <a:pt x="6753" y="2928"/>
                        <a:pt x="7025" y="2685"/>
                        <a:pt x="7040" y="2370"/>
                      </a:cubicBezTo>
                      <a:cubicBezTo>
                        <a:pt x="7056" y="2034"/>
                        <a:pt x="6788" y="1757"/>
                        <a:pt x="6456" y="1757"/>
                      </a:cubicBezTo>
                      <a:lnTo>
                        <a:pt x="5285" y="1757"/>
                      </a:lnTo>
                      <a:lnTo>
                        <a:pt x="5285" y="603"/>
                      </a:lnTo>
                      <a:cubicBezTo>
                        <a:pt x="5285" y="287"/>
                        <a:pt x="5042" y="16"/>
                        <a:pt x="4727" y="2"/>
                      </a:cubicBezTo>
                      <a:cubicBezTo>
                        <a:pt x="4717" y="1"/>
                        <a:pt x="4707" y="1"/>
                        <a:pt x="4696" y="1"/>
                      </a:cubicBezTo>
                      <a:cubicBezTo>
                        <a:pt x="4374" y="1"/>
                        <a:pt x="4114" y="263"/>
                        <a:pt x="4114" y="586"/>
                      </a:cubicBezTo>
                      <a:lnTo>
                        <a:pt x="4114" y="1757"/>
                      </a:lnTo>
                      <a:lnTo>
                        <a:pt x="2943" y="1757"/>
                      </a:lnTo>
                      <a:lnTo>
                        <a:pt x="2943" y="603"/>
                      </a:lnTo>
                      <a:cubicBezTo>
                        <a:pt x="2943" y="287"/>
                        <a:pt x="2700" y="16"/>
                        <a:pt x="2385" y="2"/>
                      </a:cubicBezTo>
                      <a:cubicBezTo>
                        <a:pt x="2375" y="1"/>
                        <a:pt x="2364" y="1"/>
                        <a:pt x="23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8" name="Google Shape;12610;p89">
                  <a:extLst>
                    <a:ext uri="{FF2B5EF4-FFF2-40B4-BE49-F238E27FC236}">
                      <a16:creationId xmlns:a16="http://schemas.microsoft.com/office/drawing/2014/main" id="{B4A7FEC0-1EF8-AFD9-DE12-11C74DC4170F}"/>
                    </a:ext>
                  </a:extLst>
                </p:cNvPr>
                <p:cNvSpPr/>
                <p:nvPr/>
              </p:nvSpPr>
              <p:spPr>
                <a:xfrm>
                  <a:off x="7730834" y="2792447"/>
                  <a:ext cx="226648" cy="76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0" h="3679" extrusionOk="0">
                      <a:moveTo>
                        <a:pt x="747" y="0"/>
                      </a:moveTo>
                      <a:cubicBezTo>
                        <a:pt x="280" y="0"/>
                        <a:pt x="0" y="520"/>
                        <a:pt x="258" y="910"/>
                      </a:cubicBezTo>
                      <a:cubicBezTo>
                        <a:pt x="1470" y="2730"/>
                        <a:pt x="3430" y="3678"/>
                        <a:pt x="5429" y="3678"/>
                      </a:cubicBezTo>
                      <a:cubicBezTo>
                        <a:pt x="7423" y="3678"/>
                        <a:pt x="9385" y="2733"/>
                        <a:pt x="10600" y="911"/>
                      </a:cubicBezTo>
                      <a:cubicBezTo>
                        <a:pt x="10860" y="523"/>
                        <a:pt x="10578" y="2"/>
                        <a:pt x="10116" y="2"/>
                      </a:cubicBezTo>
                      <a:cubicBezTo>
                        <a:pt x="10115" y="2"/>
                        <a:pt x="10114" y="2"/>
                        <a:pt x="10113" y="2"/>
                      </a:cubicBezTo>
                      <a:cubicBezTo>
                        <a:pt x="9924" y="2"/>
                        <a:pt x="9738" y="92"/>
                        <a:pt x="9625" y="262"/>
                      </a:cubicBezTo>
                      <a:cubicBezTo>
                        <a:pt x="8688" y="1668"/>
                        <a:pt x="7119" y="2507"/>
                        <a:pt x="5429" y="2507"/>
                      </a:cubicBezTo>
                      <a:cubicBezTo>
                        <a:pt x="3740" y="2507"/>
                        <a:pt x="2172" y="1668"/>
                        <a:pt x="1235" y="264"/>
                      </a:cubicBezTo>
                      <a:cubicBezTo>
                        <a:pt x="1125" y="101"/>
                        <a:pt x="943" y="0"/>
                        <a:pt x="7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9" name="Google Shape;12611;p89">
                  <a:extLst>
                    <a:ext uri="{FF2B5EF4-FFF2-40B4-BE49-F238E27FC236}">
                      <a16:creationId xmlns:a16="http://schemas.microsoft.com/office/drawing/2014/main" id="{CE887360-307F-FEE6-24CD-D8685D761850}"/>
                    </a:ext>
                  </a:extLst>
                </p:cNvPr>
                <p:cNvSpPr/>
                <p:nvPr/>
              </p:nvSpPr>
              <p:spPr>
                <a:xfrm>
                  <a:off x="7660859" y="2571753"/>
                  <a:ext cx="366561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4" h="19982" extrusionOk="0">
                      <a:moveTo>
                        <a:pt x="14636" y="1169"/>
                      </a:moveTo>
                      <a:cubicBezTo>
                        <a:pt x="15587" y="1169"/>
                        <a:pt x="16392" y="1992"/>
                        <a:pt x="16392" y="2965"/>
                      </a:cubicBezTo>
                      <a:lnTo>
                        <a:pt x="16392" y="14674"/>
                      </a:lnTo>
                      <a:cubicBezTo>
                        <a:pt x="16392" y="15643"/>
                        <a:pt x="15607" y="16431"/>
                        <a:pt x="14636" y="16431"/>
                      </a:cubicBezTo>
                      <a:lnTo>
                        <a:pt x="11124" y="16431"/>
                      </a:lnTo>
                      <a:cubicBezTo>
                        <a:pt x="10967" y="16431"/>
                        <a:pt x="10816" y="16493"/>
                        <a:pt x="10707" y="16604"/>
                      </a:cubicBezTo>
                      <a:lnTo>
                        <a:pt x="8782" y="18561"/>
                      </a:lnTo>
                      <a:lnTo>
                        <a:pt x="6857" y="16604"/>
                      </a:lnTo>
                      <a:cubicBezTo>
                        <a:pt x="6748" y="16493"/>
                        <a:pt x="6597" y="16431"/>
                        <a:pt x="6440" y="16431"/>
                      </a:cubicBezTo>
                      <a:lnTo>
                        <a:pt x="2928" y="16431"/>
                      </a:lnTo>
                      <a:cubicBezTo>
                        <a:pt x="1959" y="16431"/>
                        <a:pt x="1172" y="15643"/>
                        <a:pt x="1172" y="14674"/>
                      </a:cubicBezTo>
                      <a:lnTo>
                        <a:pt x="1172" y="2965"/>
                      </a:lnTo>
                      <a:cubicBezTo>
                        <a:pt x="1172" y="1992"/>
                        <a:pt x="1977" y="1169"/>
                        <a:pt x="2928" y="1169"/>
                      </a:cubicBezTo>
                      <a:close/>
                      <a:moveTo>
                        <a:pt x="2928" y="0"/>
                      </a:moveTo>
                      <a:cubicBezTo>
                        <a:pt x="1310" y="0"/>
                        <a:pt x="1" y="1346"/>
                        <a:pt x="1" y="2965"/>
                      </a:cubicBezTo>
                      <a:lnTo>
                        <a:pt x="1" y="14674"/>
                      </a:lnTo>
                      <a:cubicBezTo>
                        <a:pt x="1" y="16291"/>
                        <a:pt x="1312" y="17600"/>
                        <a:pt x="2928" y="17600"/>
                      </a:cubicBezTo>
                      <a:lnTo>
                        <a:pt x="6196" y="17600"/>
                      </a:lnTo>
                      <a:lnTo>
                        <a:pt x="8365" y="19806"/>
                      </a:lnTo>
                      <a:cubicBezTo>
                        <a:pt x="8474" y="19919"/>
                        <a:pt x="8625" y="19981"/>
                        <a:pt x="8782" y="19981"/>
                      </a:cubicBezTo>
                      <a:cubicBezTo>
                        <a:pt x="8940" y="19981"/>
                        <a:pt x="9090" y="19919"/>
                        <a:pt x="9200" y="19806"/>
                      </a:cubicBezTo>
                      <a:lnTo>
                        <a:pt x="11370" y="17600"/>
                      </a:lnTo>
                      <a:lnTo>
                        <a:pt x="14636" y="17600"/>
                      </a:lnTo>
                      <a:cubicBezTo>
                        <a:pt x="16251" y="17600"/>
                        <a:pt x="17563" y="16287"/>
                        <a:pt x="17563" y="14674"/>
                      </a:cubicBezTo>
                      <a:lnTo>
                        <a:pt x="17563" y="2965"/>
                      </a:lnTo>
                      <a:cubicBezTo>
                        <a:pt x="17563" y="1348"/>
                        <a:pt x="16254" y="0"/>
                        <a:pt x="146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7" name="Google Shape;12612;p89">
                <a:extLst>
                  <a:ext uri="{FF2B5EF4-FFF2-40B4-BE49-F238E27FC236}">
                    <a16:creationId xmlns:a16="http://schemas.microsoft.com/office/drawing/2014/main" id="{31FC8DB2-3665-A165-A32E-141430B2B25C}"/>
                  </a:ext>
                </a:extLst>
              </p:cNvPr>
              <p:cNvGrpSpPr/>
              <p:nvPr/>
            </p:nvGrpSpPr>
            <p:grpSpPr>
              <a:xfrm>
                <a:off x="5797695" y="5123204"/>
                <a:ext cx="620859" cy="620859"/>
                <a:chOff x="5566722" y="2571753"/>
                <a:chExt cx="417024" cy="417024"/>
              </a:xfrm>
              <a:grpFill/>
            </p:grpSpPr>
            <p:sp>
              <p:nvSpPr>
                <p:cNvPr id="17905" name="Google Shape;12613;p89">
                  <a:extLst>
                    <a:ext uri="{FF2B5EF4-FFF2-40B4-BE49-F238E27FC236}">
                      <a16:creationId xmlns:a16="http://schemas.microsoft.com/office/drawing/2014/main" id="{38D1FB29-3EEA-FA2D-40C5-5023096A1BD0}"/>
                    </a:ext>
                  </a:extLst>
                </p:cNvPr>
                <p:cNvSpPr/>
                <p:nvPr/>
              </p:nvSpPr>
              <p:spPr>
                <a:xfrm>
                  <a:off x="5566722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0" y="1171"/>
                      </a:moveTo>
                      <a:cubicBezTo>
                        <a:pt x="14855" y="1171"/>
                        <a:pt x="18810" y="5127"/>
                        <a:pt x="18810" y="9991"/>
                      </a:cubicBezTo>
                      <a:cubicBezTo>
                        <a:pt x="18810" y="14854"/>
                        <a:pt x="14855" y="18810"/>
                        <a:pt x="9990" y="18810"/>
                      </a:cubicBezTo>
                      <a:cubicBezTo>
                        <a:pt x="5127" y="18810"/>
                        <a:pt x="1170" y="14854"/>
                        <a:pt x="1170" y="9991"/>
                      </a:cubicBezTo>
                      <a:cubicBezTo>
                        <a:pt x="1170" y="5127"/>
                        <a:pt x="5127" y="1171"/>
                        <a:pt x="9990" y="1171"/>
                      </a:cubicBezTo>
                      <a:close/>
                      <a:moveTo>
                        <a:pt x="9990" y="0"/>
                      </a:moveTo>
                      <a:cubicBezTo>
                        <a:pt x="4488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0" y="19981"/>
                      </a:cubicBezTo>
                      <a:cubicBezTo>
                        <a:pt x="15492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6" name="Google Shape;12614;p89">
                  <a:extLst>
                    <a:ext uri="{FF2B5EF4-FFF2-40B4-BE49-F238E27FC236}">
                      <a16:creationId xmlns:a16="http://schemas.microsoft.com/office/drawing/2014/main" id="{B0DA1753-BD21-DD31-05FA-A48114F93B24}"/>
                    </a:ext>
                  </a:extLst>
                </p:cNvPr>
                <p:cNvSpPr/>
                <p:nvPr/>
              </p:nvSpPr>
              <p:spPr>
                <a:xfrm>
                  <a:off x="5653037" y="2658069"/>
                  <a:ext cx="207719" cy="2430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53" h="11646" extrusionOk="0">
                      <a:moveTo>
                        <a:pt x="8782" y="1300"/>
                      </a:moveTo>
                      <a:lnTo>
                        <a:pt x="8782" y="2448"/>
                      </a:lnTo>
                      <a:lnTo>
                        <a:pt x="4099" y="3384"/>
                      </a:lnTo>
                      <a:lnTo>
                        <a:pt x="4099" y="2236"/>
                      </a:lnTo>
                      <a:lnTo>
                        <a:pt x="8782" y="1300"/>
                      </a:lnTo>
                      <a:close/>
                      <a:moveTo>
                        <a:pt x="8782" y="7304"/>
                      </a:moveTo>
                      <a:lnTo>
                        <a:pt x="8782" y="8447"/>
                      </a:lnTo>
                      <a:cubicBezTo>
                        <a:pt x="8782" y="8766"/>
                        <a:pt x="8591" y="9047"/>
                        <a:pt x="8295" y="9165"/>
                      </a:cubicBezTo>
                      <a:cubicBezTo>
                        <a:pt x="8163" y="9218"/>
                        <a:pt x="7987" y="9306"/>
                        <a:pt x="7782" y="9306"/>
                      </a:cubicBezTo>
                      <a:cubicBezTo>
                        <a:pt x="7653" y="9306"/>
                        <a:pt x="7513" y="9271"/>
                        <a:pt x="7365" y="9171"/>
                      </a:cubicBezTo>
                      <a:cubicBezTo>
                        <a:pt x="6850" y="8824"/>
                        <a:pt x="6937" y="8042"/>
                        <a:pt x="7512" y="7812"/>
                      </a:cubicBezTo>
                      <a:lnTo>
                        <a:pt x="8782" y="7304"/>
                      </a:lnTo>
                      <a:close/>
                      <a:moveTo>
                        <a:pt x="2928" y="8475"/>
                      </a:moveTo>
                      <a:lnTo>
                        <a:pt x="2928" y="9618"/>
                      </a:lnTo>
                      <a:cubicBezTo>
                        <a:pt x="2928" y="9937"/>
                        <a:pt x="2737" y="10218"/>
                        <a:pt x="2442" y="10336"/>
                      </a:cubicBezTo>
                      <a:cubicBezTo>
                        <a:pt x="2308" y="10389"/>
                        <a:pt x="2132" y="10476"/>
                        <a:pt x="1928" y="10476"/>
                      </a:cubicBezTo>
                      <a:cubicBezTo>
                        <a:pt x="1799" y="10476"/>
                        <a:pt x="1659" y="10442"/>
                        <a:pt x="1511" y="10342"/>
                      </a:cubicBezTo>
                      <a:cubicBezTo>
                        <a:pt x="996" y="9993"/>
                        <a:pt x="1083" y="9213"/>
                        <a:pt x="1658" y="8983"/>
                      </a:cubicBezTo>
                      <a:lnTo>
                        <a:pt x="2928" y="8475"/>
                      </a:lnTo>
                      <a:close/>
                      <a:moveTo>
                        <a:pt x="9369" y="1"/>
                      </a:moveTo>
                      <a:cubicBezTo>
                        <a:pt x="9330" y="1"/>
                        <a:pt x="9291" y="4"/>
                        <a:pt x="9252" y="12"/>
                      </a:cubicBezTo>
                      <a:lnTo>
                        <a:pt x="3399" y="1182"/>
                      </a:lnTo>
                      <a:cubicBezTo>
                        <a:pt x="3124" y="1237"/>
                        <a:pt x="2928" y="1477"/>
                        <a:pt x="2928" y="1757"/>
                      </a:cubicBezTo>
                      <a:lnTo>
                        <a:pt x="2928" y="7214"/>
                      </a:lnTo>
                      <a:lnTo>
                        <a:pt x="1223" y="7897"/>
                      </a:lnTo>
                      <a:cubicBezTo>
                        <a:pt x="480" y="8192"/>
                        <a:pt x="0" y="8902"/>
                        <a:pt x="0" y="9701"/>
                      </a:cubicBezTo>
                      <a:cubicBezTo>
                        <a:pt x="0" y="10782"/>
                        <a:pt x="880" y="11645"/>
                        <a:pt x="1944" y="11645"/>
                      </a:cubicBezTo>
                      <a:cubicBezTo>
                        <a:pt x="2362" y="11645"/>
                        <a:pt x="2624" y="11523"/>
                        <a:pt x="2877" y="11423"/>
                      </a:cubicBezTo>
                      <a:cubicBezTo>
                        <a:pt x="3618" y="11125"/>
                        <a:pt x="4099" y="10418"/>
                        <a:pt x="4099" y="9618"/>
                      </a:cubicBezTo>
                      <a:lnTo>
                        <a:pt x="4099" y="4578"/>
                      </a:lnTo>
                      <a:lnTo>
                        <a:pt x="8782" y="3641"/>
                      </a:lnTo>
                      <a:lnTo>
                        <a:pt x="8782" y="6043"/>
                      </a:lnTo>
                      <a:lnTo>
                        <a:pt x="7076" y="6726"/>
                      </a:lnTo>
                      <a:cubicBezTo>
                        <a:pt x="6335" y="7023"/>
                        <a:pt x="5854" y="7731"/>
                        <a:pt x="5854" y="8530"/>
                      </a:cubicBezTo>
                      <a:cubicBezTo>
                        <a:pt x="5854" y="9611"/>
                        <a:pt x="6733" y="10476"/>
                        <a:pt x="7798" y="10476"/>
                      </a:cubicBezTo>
                      <a:cubicBezTo>
                        <a:pt x="8216" y="10476"/>
                        <a:pt x="8477" y="10354"/>
                        <a:pt x="8730" y="10251"/>
                      </a:cubicBezTo>
                      <a:cubicBezTo>
                        <a:pt x="9473" y="9956"/>
                        <a:pt x="9953" y="9247"/>
                        <a:pt x="9953" y="8447"/>
                      </a:cubicBezTo>
                      <a:lnTo>
                        <a:pt x="9953" y="586"/>
                      </a:lnTo>
                      <a:cubicBezTo>
                        <a:pt x="9953" y="410"/>
                        <a:pt x="9873" y="244"/>
                        <a:pt x="9739" y="133"/>
                      </a:cubicBezTo>
                      <a:cubicBezTo>
                        <a:pt x="9633" y="47"/>
                        <a:pt x="9503" y="1"/>
                        <a:pt x="93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8" name="Google Shape;12615;p89">
                <a:extLst>
                  <a:ext uri="{FF2B5EF4-FFF2-40B4-BE49-F238E27FC236}">
                    <a16:creationId xmlns:a16="http://schemas.microsoft.com/office/drawing/2014/main" id="{D2920CB1-8CBE-3472-487C-E56B579A1845}"/>
                  </a:ext>
                </a:extLst>
              </p:cNvPr>
              <p:cNvGrpSpPr/>
              <p:nvPr/>
            </p:nvGrpSpPr>
            <p:grpSpPr>
              <a:xfrm>
                <a:off x="6736981" y="5279039"/>
                <a:ext cx="620845" cy="309187"/>
                <a:chOff x="6090251" y="2676413"/>
                <a:chExt cx="417014" cy="207677"/>
              </a:xfrm>
              <a:grpFill/>
            </p:grpSpPr>
            <p:sp>
              <p:nvSpPr>
                <p:cNvPr id="17901" name="Google Shape;12616;p89">
                  <a:extLst>
                    <a:ext uri="{FF2B5EF4-FFF2-40B4-BE49-F238E27FC236}">
                      <a16:creationId xmlns:a16="http://schemas.microsoft.com/office/drawing/2014/main" id="{6A4D2E0A-E109-3CD6-368C-2F407FF059CC}"/>
                    </a:ext>
                  </a:extLst>
                </p:cNvPr>
                <p:cNvSpPr/>
                <p:nvPr/>
              </p:nvSpPr>
              <p:spPr>
                <a:xfrm>
                  <a:off x="6237672" y="2725248"/>
                  <a:ext cx="61086" cy="158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7611" extrusionOk="0">
                      <a:moveTo>
                        <a:pt x="1463" y="1172"/>
                      </a:moveTo>
                      <a:cubicBezTo>
                        <a:pt x="1624" y="1172"/>
                        <a:pt x="1757" y="1303"/>
                        <a:pt x="1757" y="1465"/>
                      </a:cubicBezTo>
                      <a:lnTo>
                        <a:pt x="1757" y="6148"/>
                      </a:lnTo>
                      <a:cubicBezTo>
                        <a:pt x="1757" y="6309"/>
                        <a:pt x="1624" y="6440"/>
                        <a:pt x="1463" y="6440"/>
                      </a:cubicBezTo>
                      <a:cubicBezTo>
                        <a:pt x="1302" y="6440"/>
                        <a:pt x="1171" y="6309"/>
                        <a:pt x="1171" y="6148"/>
                      </a:cubicBezTo>
                      <a:lnTo>
                        <a:pt x="1171" y="1465"/>
                      </a:lnTo>
                      <a:cubicBezTo>
                        <a:pt x="1171" y="1303"/>
                        <a:pt x="1302" y="1172"/>
                        <a:pt x="1463" y="1172"/>
                      </a:cubicBezTo>
                      <a:close/>
                      <a:moveTo>
                        <a:pt x="1463" y="1"/>
                      </a:moveTo>
                      <a:cubicBezTo>
                        <a:pt x="657" y="1"/>
                        <a:pt x="0" y="657"/>
                        <a:pt x="0" y="1465"/>
                      </a:cubicBezTo>
                      <a:lnTo>
                        <a:pt x="0" y="6148"/>
                      </a:lnTo>
                      <a:cubicBezTo>
                        <a:pt x="0" y="6955"/>
                        <a:pt x="657" y="7611"/>
                        <a:pt x="1463" y="7611"/>
                      </a:cubicBezTo>
                      <a:cubicBezTo>
                        <a:pt x="2270" y="7611"/>
                        <a:pt x="2926" y="6955"/>
                        <a:pt x="2926" y="6148"/>
                      </a:cubicBezTo>
                      <a:lnTo>
                        <a:pt x="2926" y="1465"/>
                      </a:lnTo>
                      <a:cubicBezTo>
                        <a:pt x="2926" y="657"/>
                        <a:pt x="2270" y="1"/>
                        <a:pt x="14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2" name="Google Shape;12617;p89">
                  <a:extLst>
                    <a:ext uri="{FF2B5EF4-FFF2-40B4-BE49-F238E27FC236}">
                      <a16:creationId xmlns:a16="http://schemas.microsoft.com/office/drawing/2014/main" id="{298612D4-7839-24F5-F8AC-73C8CE1327D6}"/>
                    </a:ext>
                  </a:extLst>
                </p:cNvPr>
                <p:cNvSpPr/>
                <p:nvPr/>
              </p:nvSpPr>
              <p:spPr>
                <a:xfrm>
                  <a:off x="6446178" y="2761915"/>
                  <a:ext cx="61086" cy="61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2927" extrusionOk="0">
                      <a:moveTo>
                        <a:pt x="1464" y="1171"/>
                      </a:moveTo>
                      <a:cubicBezTo>
                        <a:pt x="1625" y="1171"/>
                        <a:pt x="1756" y="1302"/>
                        <a:pt x="1756" y="1463"/>
                      </a:cubicBezTo>
                      <a:cubicBezTo>
                        <a:pt x="1756" y="1626"/>
                        <a:pt x="1625" y="1757"/>
                        <a:pt x="1464" y="1757"/>
                      </a:cubicBezTo>
                      <a:cubicBezTo>
                        <a:pt x="1303" y="1757"/>
                        <a:pt x="1170" y="1626"/>
                        <a:pt x="1170" y="1463"/>
                      </a:cubicBezTo>
                      <a:cubicBezTo>
                        <a:pt x="1170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cubicBezTo>
                        <a:pt x="1" y="2270"/>
                        <a:pt x="657" y="2926"/>
                        <a:pt x="1464" y="2926"/>
                      </a:cubicBezTo>
                      <a:cubicBezTo>
                        <a:pt x="2270" y="2926"/>
                        <a:pt x="2927" y="2270"/>
                        <a:pt x="2927" y="1463"/>
                      </a:cubicBez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3" name="Google Shape;12618;p89">
                  <a:extLst>
                    <a:ext uri="{FF2B5EF4-FFF2-40B4-BE49-F238E27FC236}">
                      <a16:creationId xmlns:a16="http://schemas.microsoft.com/office/drawing/2014/main" id="{E5527D6C-7812-E399-23D9-74507ADDD0CB}"/>
                    </a:ext>
                  </a:extLst>
                </p:cNvPr>
                <p:cNvSpPr/>
                <p:nvPr/>
              </p:nvSpPr>
              <p:spPr>
                <a:xfrm>
                  <a:off x="6311758" y="2676413"/>
                  <a:ext cx="135446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0" h="9951" extrusionOk="0">
                      <a:moveTo>
                        <a:pt x="1466" y="1171"/>
                      </a:moveTo>
                      <a:cubicBezTo>
                        <a:pt x="1627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6" y="3598"/>
                      </a:lnTo>
                      <a:cubicBezTo>
                        <a:pt x="4243" y="3541"/>
                        <a:pt x="4318" y="3512"/>
                        <a:pt x="4392" y="3512"/>
                      </a:cubicBezTo>
                      <a:cubicBezTo>
                        <a:pt x="4467" y="3512"/>
                        <a:pt x="4542" y="3541"/>
                        <a:pt x="4598" y="3598"/>
                      </a:cubicBezTo>
                      <a:cubicBezTo>
                        <a:pt x="4713" y="3712"/>
                        <a:pt x="4713" y="3897"/>
                        <a:pt x="4598" y="4012"/>
                      </a:cubicBezTo>
                      <a:lnTo>
                        <a:pt x="3247" y="5364"/>
                      </a:lnTo>
                      <a:lnTo>
                        <a:pt x="5221" y="8325"/>
                      </a:lnTo>
                      <a:cubicBezTo>
                        <a:pt x="5280" y="8414"/>
                        <a:pt x="5274" y="8500"/>
                        <a:pt x="5265" y="8546"/>
                      </a:cubicBezTo>
                      <a:cubicBezTo>
                        <a:pt x="5257" y="8591"/>
                        <a:pt x="5228" y="8674"/>
                        <a:pt x="5140" y="8732"/>
                      </a:cubicBezTo>
                      <a:cubicBezTo>
                        <a:pt x="5090" y="8764"/>
                        <a:pt x="5037" y="8780"/>
                        <a:pt x="4979" y="8780"/>
                      </a:cubicBezTo>
                      <a:cubicBezTo>
                        <a:pt x="4880" y="8780"/>
                        <a:pt x="4788" y="8732"/>
                        <a:pt x="4735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7" y="8782"/>
                        <a:pt x="1466" y="8782"/>
                      </a:cubicBezTo>
                      <a:cubicBezTo>
                        <a:pt x="1305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5" y="1171"/>
                        <a:pt x="1466" y="1171"/>
                      </a:cubicBezTo>
                      <a:close/>
                      <a:moveTo>
                        <a:pt x="1466" y="0"/>
                      </a:moveTo>
                      <a:cubicBezTo>
                        <a:pt x="659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9" y="9951"/>
                        <a:pt x="1466" y="9951"/>
                      </a:cubicBezTo>
                      <a:cubicBezTo>
                        <a:pt x="2272" y="9951"/>
                        <a:pt x="2929" y="9295"/>
                        <a:pt x="2929" y="8488"/>
                      </a:cubicBezTo>
                      <a:lnTo>
                        <a:pt x="2929" y="8053"/>
                      </a:lnTo>
                      <a:lnTo>
                        <a:pt x="3760" y="9300"/>
                      </a:lnTo>
                      <a:cubicBezTo>
                        <a:pt x="4032" y="9709"/>
                        <a:pt x="4487" y="9951"/>
                        <a:pt x="4979" y="9951"/>
                      </a:cubicBezTo>
                      <a:cubicBezTo>
                        <a:pt x="5269" y="9951"/>
                        <a:pt x="5548" y="9866"/>
                        <a:pt x="5789" y="9705"/>
                      </a:cubicBezTo>
                      <a:cubicBezTo>
                        <a:pt x="6114" y="9489"/>
                        <a:pt x="6336" y="9158"/>
                        <a:pt x="6413" y="8775"/>
                      </a:cubicBezTo>
                      <a:cubicBezTo>
                        <a:pt x="6490" y="8391"/>
                        <a:pt x="6412" y="8001"/>
                        <a:pt x="6196" y="7676"/>
                      </a:cubicBezTo>
                      <a:lnTo>
                        <a:pt x="4754" y="5512"/>
                      </a:lnTo>
                      <a:lnTo>
                        <a:pt x="5426" y="4840"/>
                      </a:lnTo>
                      <a:cubicBezTo>
                        <a:pt x="5998" y="4269"/>
                        <a:pt x="5998" y="3340"/>
                        <a:pt x="5426" y="2771"/>
                      </a:cubicBezTo>
                      <a:cubicBezTo>
                        <a:pt x="5142" y="2485"/>
                        <a:pt x="4767" y="2342"/>
                        <a:pt x="4392" y="2342"/>
                      </a:cubicBezTo>
                      <a:cubicBezTo>
                        <a:pt x="4017" y="2342"/>
                        <a:pt x="3642" y="2485"/>
                        <a:pt x="3357" y="2771"/>
                      </a:cubicBezTo>
                      <a:lnTo>
                        <a:pt x="2929" y="3199"/>
                      </a:lnTo>
                      <a:lnTo>
                        <a:pt x="2929" y="1463"/>
                      </a:lnTo>
                      <a:cubicBezTo>
                        <a:pt x="2929" y="657"/>
                        <a:pt x="2272" y="0"/>
                        <a:pt x="14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4" name="Google Shape;12619;p89">
                  <a:extLst>
                    <a:ext uri="{FF2B5EF4-FFF2-40B4-BE49-F238E27FC236}">
                      <a16:creationId xmlns:a16="http://schemas.microsoft.com/office/drawing/2014/main" id="{A1232FB5-8FA1-6B57-3960-DB7CA8545A36}"/>
                    </a:ext>
                  </a:extLst>
                </p:cNvPr>
                <p:cNvSpPr/>
                <p:nvPr/>
              </p:nvSpPr>
              <p:spPr>
                <a:xfrm>
                  <a:off x="6090251" y="2676413"/>
                  <a:ext cx="135405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88" h="9951" extrusionOk="0">
                      <a:moveTo>
                        <a:pt x="1464" y="1171"/>
                      </a:moveTo>
                      <a:cubicBezTo>
                        <a:pt x="1625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4" y="3598"/>
                      </a:lnTo>
                      <a:cubicBezTo>
                        <a:pt x="4241" y="3541"/>
                        <a:pt x="4316" y="3512"/>
                        <a:pt x="4391" y="3512"/>
                      </a:cubicBezTo>
                      <a:cubicBezTo>
                        <a:pt x="4466" y="3512"/>
                        <a:pt x="4541" y="3541"/>
                        <a:pt x="4598" y="3598"/>
                      </a:cubicBezTo>
                      <a:cubicBezTo>
                        <a:pt x="4712" y="3712"/>
                        <a:pt x="4712" y="3897"/>
                        <a:pt x="4598" y="4012"/>
                      </a:cubicBezTo>
                      <a:lnTo>
                        <a:pt x="3245" y="5364"/>
                      </a:lnTo>
                      <a:lnTo>
                        <a:pt x="5219" y="8325"/>
                      </a:lnTo>
                      <a:cubicBezTo>
                        <a:pt x="5278" y="8414"/>
                        <a:pt x="5272" y="8500"/>
                        <a:pt x="5264" y="8546"/>
                      </a:cubicBezTo>
                      <a:cubicBezTo>
                        <a:pt x="5255" y="8591"/>
                        <a:pt x="5226" y="8674"/>
                        <a:pt x="5138" y="8732"/>
                      </a:cubicBezTo>
                      <a:cubicBezTo>
                        <a:pt x="5090" y="8764"/>
                        <a:pt x="5035" y="8780"/>
                        <a:pt x="4977" y="8780"/>
                      </a:cubicBezTo>
                      <a:cubicBezTo>
                        <a:pt x="4878" y="8780"/>
                        <a:pt x="4788" y="8732"/>
                        <a:pt x="4733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5" y="8782"/>
                        <a:pt x="1464" y="8782"/>
                      </a:cubicBezTo>
                      <a:cubicBezTo>
                        <a:pt x="1303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7" y="9951"/>
                        <a:pt x="1464" y="9951"/>
                      </a:cubicBezTo>
                      <a:cubicBezTo>
                        <a:pt x="2270" y="9951"/>
                        <a:pt x="2927" y="9295"/>
                        <a:pt x="2927" y="8488"/>
                      </a:cubicBezTo>
                      <a:lnTo>
                        <a:pt x="2927" y="8053"/>
                      </a:lnTo>
                      <a:lnTo>
                        <a:pt x="3758" y="9300"/>
                      </a:lnTo>
                      <a:cubicBezTo>
                        <a:pt x="4031" y="9709"/>
                        <a:pt x="4485" y="9951"/>
                        <a:pt x="4977" y="9951"/>
                      </a:cubicBezTo>
                      <a:cubicBezTo>
                        <a:pt x="5267" y="9951"/>
                        <a:pt x="5548" y="9866"/>
                        <a:pt x="5787" y="9705"/>
                      </a:cubicBezTo>
                      <a:cubicBezTo>
                        <a:pt x="6113" y="9489"/>
                        <a:pt x="6336" y="9158"/>
                        <a:pt x="6412" y="8775"/>
                      </a:cubicBezTo>
                      <a:cubicBezTo>
                        <a:pt x="6488" y="8391"/>
                        <a:pt x="6410" y="8001"/>
                        <a:pt x="6194" y="7676"/>
                      </a:cubicBezTo>
                      <a:lnTo>
                        <a:pt x="4752" y="5512"/>
                      </a:lnTo>
                      <a:lnTo>
                        <a:pt x="5426" y="4840"/>
                      </a:lnTo>
                      <a:cubicBezTo>
                        <a:pt x="5996" y="4269"/>
                        <a:pt x="5996" y="3340"/>
                        <a:pt x="5426" y="2771"/>
                      </a:cubicBezTo>
                      <a:cubicBezTo>
                        <a:pt x="5141" y="2485"/>
                        <a:pt x="4766" y="2342"/>
                        <a:pt x="4391" y="2342"/>
                      </a:cubicBezTo>
                      <a:cubicBezTo>
                        <a:pt x="4016" y="2342"/>
                        <a:pt x="3641" y="2485"/>
                        <a:pt x="3357" y="2771"/>
                      </a:cubicBezTo>
                      <a:lnTo>
                        <a:pt x="2927" y="3199"/>
                      </a:lnTo>
                      <a:lnTo>
                        <a:pt x="2927" y="1463"/>
                      </a:ln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9" name="Google Shape;12620;p89">
                <a:extLst>
                  <a:ext uri="{FF2B5EF4-FFF2-40B4-BE49-F238E27FC236}">
                    <a16:creationId xmlns:a16="http://schemas.microsoft.com/office/drawing/2014/main" id="{E418116E-D09A-13ED-8772-000FE3CC00B5}"/>
                  </a:ext>
                </a:extLst>
              </p:cNvPr>
              <p:cNvGrpSpPr/>
              <p:nvPr/>
            </p:nvGrpSpPr>
            <p:grpSpPr>
              <a:xfrm>
                <a:off x="8615531" y="5123204"/>
                <a:ext cx="620859" cy="620859"/>
                <a:chOff x="7137330" y="2571753"/>
                <a:chExt cx="417024" cy="417024"/>
              </a:xfrm>
              <a:grpFill/>
            </p:grpSpPr>
            <p:sp>
              <p:nvSpPr>
                <p:cNvPr id="17898" name="Google Shape;12621;p89">
                  <a:extLst>
                    <a:ext uri="{FF2B5EF4-FFF2-40B4-BE49-F238E27FC236}">
                      <a16:creationId xmlns:a16="http://schemas.microsoft.com/office/drawing/2014/main" id="{551D968D-C1F1-199F-9914-223FDDDA2A84}"/>
                    </a:ext>
                  </a:extLst>
                </p:cNvPr>
                <p:cNvSpPr/>
                <p:nvPr/>
              </p:nvSpPr>
              <p:spPr>
                <a:xfrm>
                  <a:off x="7235854" y="2645840"/>
                  <a:ext cx="219949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39" h="12881" extrusionOk="0">
                      <a:moveTo>
                        <a:pt x="5271" y="1172"/>
                      </a:moveTo>
                      <a:cubicBezTo>
                        <a:pt x="7530" y="1172"/>
                        <a:pt x="9368" y="3010"/>
                        <a:pt x="9368" y="5270"/>
                      </a:cubicBezTo>
                      <a:cubicBezTo>
                        <a:pt x="9368" y="6273"/>
                        <a:pt x="8717" y="7797"/>
                        <a:pt x="7624" y="9343"/>
                      </a:cubicBezTo>
                      <a:cubicBezTo>
                        <a:pt x="6513" y="10917"/>
                        <a:pt x="5536" y="11665"/>
                        <a:pt x="5271" y="11708"/>
                      </a:cubicBezTo>
                      <a:cubicBezTo>
                        <a:pt x="5004" y="11665"/>
                        <a:pt x="4029" y="10917"/>
                        <a:pt x="2916" y="9343"/>
                      </a:cubicBezTo>
                      <a:cubicBezTo>
                        <a:pt x="1825" y="7797"/>
                        <a:pt x="1172" y="6273"/>
                        <a:pt x="1172" y="5270"/>
                      </a:cubicBezTo>
                      <a:cubicBezTo>
                        <a:pt x="1172" y="3010"/>
                        <a:pt x="3010" y="1172"/>
                        <a:pt x="5271" y="1172"/>
                      </a:cubicBezTo>
                      <a:close/>
                      <a:moveTo>
                        <a:pt x="5271" y="1"/>
                      </a:moveTo>
                      <a:cubicBezTo>
                        <a:pt x="2366" y="1"/>
                        <a:pt x="1" y="2364"/>
                        <a:pt x="1" y="5270"/>
                      </a:cubicBezTo>
                      <a:cubicBezTo>
                        <a:pt x="1" y="7084"/>
                        <a:pt x="1409" y="9247"/>
                        <a:pt x="2014" y="10093"/>
                      </a:cubicBezTo>
                      <a:cubicBezTo>
                        <a:pt x="2481" y="10747"/>
                        <a:pt x="4098" y="12881"/>
                        <a:pt x="5271" y="12881"/>
                      </a:cubicBezTo>
                      <a:cubicBezTo>
                        <a:pt x="6444" y="12881"/>
                        <a:pt x="8059" y="10747"/>
                        <a:pt x="8528" y="10093"/>
                      </a:cubicBezTo>
                      <a:cubicBezTo>
                        <a:pt x="9133" y="9247"/>
                        <a:pt x="10539" y="7084"/>
                        <a:pt x="10539" y="5270"/>
                      </a:cubicBezTo>
                      <a:cubicBezTo>
                        <a:pt x="10539" y="2364"/>
                        <a:pt x="8175" y="1"/>
                        <a:pt x="52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9" name="Google Shape;12622;p89">
                  <a:extLst>
                    <a:ext uri="{FF2B5EF4-FFF2-40B4-BE49-F238E27FC236}">
                      <a16:creationId xmlns:a16="http://schemas.microsoft.com/office/drawing/2014/main" id="{0E2133C6-4EC0-89B7-3326-D9A206776458}"/>
                    </a:ext>
                  </a:extLst>
                </p:cNvPr>
                <p:cNvSpPr/>
                <p:nvPr/>
              </p:nvSpPr>
              <p:spPr>
                <a:xfrm>
                  <a:off x="7137330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2" y="1171"/>
                      </a:moveTo>
                      <a:cubicBezTo>
                        <a:pt x="14855" y="1171"/>
                        <a:pt x="18812" y="5127"/>
                        <a:pt x="18812" y="9991"/>
                      </a:cubicBezTo>
                      <a:cubicBezTo>
                        <a:pt x="18812" y="14854"/>
                        <a:pt x="14855" y="18810"/>
                        <a:pt x="9992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2" y="1171"/>
                      </a:cubicBezTo>
                      <a:close/>
                      <a:moveTo>
                        <a:pt x="9992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1"/>
                        <a:pt x="4490" y="19981"/>
                        <a:pt x="9992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0" name="Google Shape;12623;p89">
                  <a:extLst>
                    <a:ext uri="{FF2B5EF4-FFF2-40B4-BE49-F238E27FC236}">
                      <a16:creationId xmlns:a16="http://schemas.microsoft.com/office/drawing/2014/main" id="{71D4B100-3A1E-A98D-DB2A-BFF7A689607C}"/>
                    </a:ext>
                  </a:extLst>
                </p:cNvPr>
                <p:cNvSpPr/>
                <p:nvPr/>
              </p:nvSpPr>
              <p:spPr>
                <a:xfrm>
                  <a:off x="7284751" y="2694716"/>
                  <a:ext cx="122173" cy="122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4" h="5855" extrusionOk="0">
                      <a:moveTo>
                        <a:pt x="2928" y="1172"/>
                      </a:moveTo>
                      <a:cubicBezTo>
                        <a:pt x="3895" y="1172"/>
                        <a:pt x="4684" y="1959"/>
                        <a:pt x="4684" y="2928"/>
                      </a:cubicBezTo>
                      <a:cubicBezTo>
                        <a:pt x="4684" y="3896"/>
                        <a:pt x="3895" y="4683"/>
                        <a:pt x="2928" y="4683"/>
                      </a:cubicBezTo>
                      <a:cubicBezTo>
                        <a:pt x="1958" y="4683"/>
                        <a:pt x="1171" y="3896"/>
                        <a:pt x="1171" y="2928"/>
                      </a:cubicBezTo>
                      <a:cubicBezTo>
                        <a:pt x="2139" y="2928"/>
                        <a:pt x="2928" y="2139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2655" y="1"/>
                        <a:pt x="2374" y="47"/>
                        <a:pt x="2066" y="142"/>
                      </a:cubicBezTo>
                      <a:cubicBezTo>
                        <a:pt x="1732" y="245"/>
                        <a:pt x="1562" y="616"/>
                        <a:pt x="1704" y="936"/>
                      </a:cubicBezTo>
                      <a:cubicBezTo>
                        <a:pt x="1885" y="1345"/>
                        <a:pt x="1569" y="1756"/>
                        <a:pt x="1177" y="1756"/>
                      </a:cubicBezTo>
                      <a:cubicBezTo>
                        <a:pt x="1099" y="1756"/>
                        <a:pt x="1018" y="1740"/>
                        <a:pt x="938" y="1704"/>
                      </a:cubicBezTo>
                      <a:cubicBezTo>
                        <a:pt x="860" y="1670"/>
                        <a:pt x="780" y="1654"/>
                        <a:pt x="701" y="1654"/>
                      </a:cubicBezTo>
                      <a:cubicBezTo>
                        <a:pt x="453" y="1654"/>
                        <a:pt x="219" y="1813"/>
                        <a:pt x="142" y="2067"/>
                      </a:cubicBezTo>
                      <a:cubicBezTo>
                        <a:pt x="46" y="2373"/>
                        <a:pt x="0" y="2656"/>
                        <a:pt x="0" y="2928"/>
                      </a:cubicBezTo>
                      <a:cubicBezTo>
                        <a:pt x="0" y="4542"/>
                        <a:pt x="1313" y="5854"/>
                        <a:pt x="2928" y="5854"/>
                      </a:cubicBezTo>
                      <a:cubicBezTo>
                        <a:pt x="4541" y="5854"/>
                        <a:pt x="5854" y="4542"/>
                        <a:pt x="5854" y="2928"/>
                      </a:cubicBezTo>
                      <a:cubicBezTo>
                        <a:pt x="5854" y="1313"/>
                        <a:pt x="4541" y="1"/>
                        <a:pt x="29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0" name="Google Shape;12624;p89">
                <a:extLst>
                  <a:ext uri="{FF2B5EF4-FFF2-40B4-BE49-F238E27FC236}">
                    <a16:creationId xmlns:a16="http://schemas.microsoft.com/office/drawing/2014/main" id="{54FA834C-4297-DAE2-D641-02DF4B6DCCDE}"/>
                  </a:ext>
                </a:extLst>
              </p:cNvPr>
              <p:cNvGrpSpPr/>
              <p:nvPr/>
            </p:nvGrpSpPr>
            <p:grpSpPr>
              <a:xfrm>
                <a:off x="7676248" y="5123204"/>
                <a:ext cx="620859" cy="620859"/>
                <a:chOff x="6613801" y="2571753"/>
                <a:chExt cx="417024" cy="417024"/>
              </a:xfrm>
              <a:grpFill/>
            </p:grpSpPr>
            <p:sp>
              <p:nvSpPr>
                <p:cNvPr id="17893" name="Google Shape;12625;p89">
                  <a:extLst>
                    <a:ext uri="{FF2B5EF4-FFF2-40B4-BE49-F238E27FC236}">
                      <a16:creationId xmlns:a16="http://schemas.microsoft.com/office/drawing/2014/main" id="{9A7EB355-9A95-FA94-3120-257CC2FD55B6}"/>
                    </a:ext>
                  </a:extLst>
                </p:cNvPr>
                <p:cNvSpPr/>
                <p:nvPr/>
              </p:nvSpPr>
              <p:spPr>
                <a:xfrm>
                  <a:off x="6613801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1" y="1171"/>
                      </a:moveTo>
                      <a:cubicBezTo>
                        <a:pt x="14854" y="1171"/>
                        <a:pt x="18812" y="5127"/>
                        <a:pt x="18812" y="9991"/>
                      </a:cubicBezTo>
                      <a:cubicBezTo>
                        <a:pt x="18812" y="14854"/>
                        <a:pt x="14854" y="18810"/>
                        <a:pt x="9991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1" y="1171"/>
                      </a:cubicBezTo>
                      <a:close/>
                      <a:moveTo>
                        <a:pt x="9991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1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1" y="0"/>
                        <a:pt x="999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4" name="Google Shape;12626;p89">
                  <a:extLst>
                    <a:ext uri="{FF2B5EF4-FFF2-40B4-BE49-F238E27FC236}">
                      <a16:creationId xmlns:a16="http://schemas.microsoft.com/office/drawing/2014/main" id="{201B9AF8-6837-90D0-FADB-153C46A7EDA2}"/>
                    </a:ext>
                  </a:extLst>
                </p:cNvPr>
                <p:cNvSpPr/>
                <p:nvPr/>
              </p:nvSpPr>
              <p:spPr>
                <a:xfrm>
                  <a:off x="6663449" y="2645840"/>
                  <a:ext cx="317704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3" h="12881" extrusionOk="0">
                      <a:moveTo>
                        <a:pt x="12295" y="1172"/>
                      </a:moveTo>
                      <a:cubicBezTo>
                        <a:pt x="12619" y="1172"/>
                        <a:pt x="12881" y="1435"/>
                        <a:pt x="12881" y="1757"/>
                      </a:cubicBezTo>
                      <a:cubicBezTo>
                        <a:pt x="12881" y="2079"/>
                        <a:pt x="12617" y="2343"/>
                        <a:pt x="12295" y="2343"/>
                      </a:cubicBezTo>
                      <a:cubicBezTo>
                        <a:pt x="11973" y="2343"/>
                        <a:pt x="11709" y="2079"/>
                        <a:pt x="11709" y="1757"/>
                      </a:cubicBezTo>
                      <a:cubicBezTo>
                        <a:pt x="11709" y="1435"/>
                        <a:pt x="11973" y="1172"/>
                        <a:pt x="12295" y="1172"/>
                      </a:cubicBezTo>
                      <a:close/>
                      <a:moveTo>
                        <a:pt x="2343" y="4685"/>
                      </a:moveTo>
                      <a:cubicBezTo>
                        <a:pt x="2592" y="4685"/>
                        <a:pt x="2827" y="4763"/>
                        <a:pt x="3022" y="4902"/>
                      </a:cubicBezTo>
                      <a:cubicBezTo>
                        <a:pt x="2330" y="5410"/>
                        <a:pt x="1821" y="6015"/>
                        <a:pt x="1513" y="6677"/>
                      </a:cubicBezTo>
                      <a:cubicBezTo>
                        <a:pt x="1301" y="6461"/>
                        <a:pt x="1173" y="6167"/>
                        <a:pt x="1173" y="5856"/>
                      </a:cubicBezTo>
                      <a:cubicBezTo>
                        <a:pt x="1173" y="5210"/>
                        <a:pt x="1697" y="4685"/>
                        <a:pt x="2343" y="4685"/>
                      </a:cubicBezTo>
                      <a:close/>
                      <a:moveTo>
                        <a:pt x="12881" y="4685"/>
                      </a:moveTo>
                      <a:cubicBezTo>
                        <a:pt x="13526" y="4685"/>
                        <a:pt x="14052" y="5208"/>
                        <a:pt x="14052" y="5854"/>
                      </a:cubicBezTo>
                      <a:cubicBezTo>
                        <a:pt x="14052" y="6167"/>
                        <a:pt x="13923" y="6461"/>
                        <a:pt x="13712" y="6677"/>
                      </a:cubicBezTo>
                      <a:cubicBezTo>
                        <a:pt x="13404" y="6015"/>
                        <a:pt x="12893" y="5410"/>
                        <a:pt x="12201" y="4902"/>
                      </a:cubicBezTo>
                      <a:cubicBezTo>
                        <a:pt x="12396" y="4763"/>
                        <a:pt x="12633" y="4685"/>
                        <a:pt x="12881" y="4685"/>
                      </a:cubicBezTo>
                      <a:close/>
                      <a:moveTo>
                        <a:pt x="7616" y="4685"/>
                      </a:moveTo>
                      <a:cubicBezTo>
                        <a:pt x="9058" y="4685"/>
                        <a:pt x="10407" y="5074"/>
                        <a:pt x="11416" y="5778"/>
                      </a:cubicBezTo>
                      <a:cubicBezTo>
                        <a:pt x="12360" y="6440"/>
                        <a:pt x="12881" y="7299"/>
                        <a:pt x="12881" y="8196"/>
                      </a:cubicBezTo>
                      <a:cubicBezTo>
                        <a:pt x="12881" y="9095"/>
                        <a:pt x="12360" y="9953"/>
                        <a:pt x="11416" y="10615"/>
                      </a:cubicBezTo>
                      <a:cubicBezTo>
                        <a:pt x="10407" y="11320"/>
                        <a:pt x="9056" y="11710"/>
                        <a:pt x="7612" y="11710"/>
                      </a:cubicBezTo>
                      <a:cubicBezTo>
                        <a:pt x="6167" y="11710"/>
                        <a:pt x="4816" y="11320"/>
                        <a:pt x="3807" y="10615"/>
                      </a:cubicBezTo>
                      <a:cubicBezTo>
                        <a:pt x="2863" y="9953"/>
                        <a:pt x="2343" y="9095"/>
                        <a:pt x="2343" y="8196"/>
                      </a:cubicBezTo>
                      <a:cubicBezTo>
                        <a:pt x="2343" y="7299"/>
                        <a:pt x="2863" y="6440"/>
                        <a:pt x="3807" y="5778"/>
                      </a:cubicBezTo>
                      <a:cubicBezTo>
                        <a:pt x="4816" y="5074"/>
                        <a:pt x="6165" y="4685"/>
                        <a:pt x="7609" y="4685"/>
                      </a:cubicBezTo>
                      <a:close/>
                      <a:moveTo>
                        <a:pt x="8782" y="0"/>
                      </a:moveTo>
                      <a:cubicBezTo>
                        <a:pt x="8538" y="0"/>
                        <a:pt x="8309" y="156"/>
                        <a:pt x="8228" y="402"/>
                      </a:cubicBezTo>
                      <a:lnTo>
                        <a:pt x="7186" y="3524"/>
                      </a:lnTo>
                      <a:cubicBezTo>
                        <a:pt x="6065" y="3576"/>
                        <a:pt x="4998" y="3836"/>
                        <a:pt x="4073" y="4276"/>
                      </a:cubicBezTo>
                      <a:cubicBezTo>
                        <a:pt x="3634" y="3797"/>
                        <a:pt x="3011" y="3514"/>
                        <a:pt x="2343" y="3514"/>
                      </a:cubicBezTo>
                      <a:cubicBezTo>
                        <a:pt x="1051" y="3514"/>
                        <a:pt x="0" y="4565"/>
                        <a:pt x="0" y="5856"/>
                      </a:cubicBezTo>
                      <a:cubicBezTo>
                        <a:pt x="0" y="6702"/>
                        <a:pt x="469" y="7478"/>
                        <a:pt x="1186" y="7889"/>
                      </a:cubicBezTo>
                      <a:cubicBezTo>
                        <a:pt x="1177" y="7991"/>
                        <a:pt x="1171" y="8094"/>
                        <a:pt x="1171" y="8196"/>
                      </a:cubicBezTo>
                      <a:cubicBezTo>
                        <a:pt x="1171" y="9488"/>
                        <a:pt x="1870" y="10687"/>
                        <a:pt x="3137" y="11573"/>
                      </a:cubicBezTo>
                      <a:cubicBezTo>
                        <a:pt x="4340" y="12415"/>
                        <a:pt x="5928" y="12881"/>
                        <a:pt x="7611" y="12881"/>
                      </a:cubicBezTo>
                      <a:cubicBezTo>
                        <a:pt x="9293" y="12881"/>
                        <a:pt x="10883" y="12415"/>
                        <a:pt x="12086" y="11573"/>
                      </a:cubicBezTo>
                      <a:cubicBezTo>
                        <a:pt x="13353" y="10687"/>
                        <a:pt x="14050" y="9488"/>
                        <a:pt x="14050" y="8196"/>
                      </a:cubicBezTo>
                      <a:cubicBezTo>
                        <a:pt x="14050" y="8094"/>
                        <a:pt x="14046" y="7991"/>
                        <a:pt x="14037" y="7889"/>
                      </a:cubicBezTo>
                      <a:cubicBezTo>
                        <a:pt x="14754" y="7478"/>
                        <a:pt x="15223" y="6702"/>
                        <a:pt x="15223" y="5856"/>
                      </a:cubicBezTo>
                      <a:cubicBezTo>
                        <a:pt x="15223" y="4565"/>
                        <a:pt x="14172" y="3514"/>
                        <a:pt x="12881" y="3514"/>
                      </a:cubicBezTo>
                      <a:cubicBezTo>
                        <a:pt x="12212" y="3514"/>
                        <a:pt x="11589" y="3797"/>
                        <a:pt x="11152" y="4276"/>
                      </a:cubicBezTo>
                      <a:cubicBezTo>
                        <a:pt x="10330" y="3885"/>
                        <a:pt x="9396" y="3636"/>
                        <a:pt x="8412" y="3549"/>
                      </a:cubicBezTo>
                      <a:lnTo>
                        <a:pt x="9153" y="1327"/>
                      </a:lnTo>
                      <a:lnTo>
                        <a:pt x="10540" y="1789"/>
                      </a:lnTo>
                      <a:cubicBezTo>
                        <a:pt x="10556" y="2742"/>
                        <a:pt x="11338" y="3514"/>
                        <a:pt x="12295" y="3514"/>
                      </a:cubicBezTo>
                      <a:cubicBezTo>
                        <a:pt x="13263" y="3514"/>
                        <a:pt x="14052" y="2725"/>
                        <a:pt x="14052" y="1757"/>
                      </a:cubicBezTo>
                      <a:cubicBezTo>
                        <a:pt x="14052" y="790"/>
                        <a:pt x="13263" y="1"/>
                        <a:pt x="12295" y="1"/>
                      </a:cubicBezTo>
                      <a:cubicBezTo>
                        <a:pt x="11732" y="1"/>
                        <a:pt x="11232" y="268"/>
                        <a:pt x="10910" y="678"/>
                      </a:cubicBezTo>
                      <a:lnTo>
                        <a:pt x="8968" y="31"/>
                      </a:lnTo>
                      <a:cubicBezTo>
                        <a:pt x="8906" y="10"/>
                        <a:pt x="8844" y="0"/>
                        <a:pt x="87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5" name="Google Shape;12627;p89">
                  <a:extLst>
                    <a:ext uri="{FF2B5EF4-FFF2-40B4-BE49-F238E27FC236}">
                      <a16:creationId xmlns:a16="http://schemas.microsoft.com/office/drawing/2014/main" id="{B5D5CFEE-C521-83E0-5217-C3D55553D160}"/>
                    </a:ext>
                  </a:extLst>
                </p:cNvPr>
                <p:cNvSpPr/>
                <p:nvPr/>
              </p:nvSpPr>
              <p:spPr>
                <a:xfrm>
                  <a:off x="6748992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1" y="1"/>
                      </a:moveTo>
                      <a:cubicBezTo>
                        <a:pt x="526" y="1"/>
                        <a:pt x="0" y="525"/>
                        <a:pt x="0" y="1170"/>
                      </a:cubicBezTo>
                      <a:cubicBezTo>
                        <a:pt x="0" y="1816"/>
                        <a:pt x="526" y="2341"/>
                        <a:pt x="1171" y="2341"/>
                      </a:cubicBezTo>
                      <a:cubicBezTo>
                        <a:pt x="1817" y="2341"/>
                        <a:pt x="2342" y="1816"/>
                        <a:pt x="2342" y="1170"/>
                      </a:cubicBezTo>
                      <a:cubicBezTo>
                        <a:pt x="2342" y="525"/>
                        <a:pt x="1817" y="1"/>
                        <a:pt x="11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6" name="Google Shape;12628;p89">
                  <a:extLst>
                    <a:ext uri="{FF2B5EF4-FFF2-40B4-BE49-F238E27FC236}">
                      <a16:creationId xmlns:a16="http://schemas.microsoft.com/office/drawing/2014/main" id="{28607794-0528-0700-67C2-AA3B1A0C4289}"/>
                    </a:ext>
                  </a:extLst>
                </p:cNvPr>
                <p:cNvSpPr/>
                <p:nvPr/>
              </p:nvSpPr>
              <p:spPr>
                <a:xfrm>
                  <a:off x="6846703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2" y="1"/>
                      </a:moveTo>
                      <a:cubicBezTo>
                        <a:pt x="526" y="1"/>
                        <a:pt x="1" y="525"/>
                        <a:pt x="1" y="1170"/>
                      </a:cubicBezTo>
                      <a:cubicBezTo>
                        <a:pt x="1" y="1816"/>
                        <a:pt x="526" y="2341"/>
                        <a:pt x="1172" y="2341"/>
                      </a:cubicBezTo>
                      <a:cubicBezTo>
                        <a:pt x="1818" y="2341"/>
                        <a:pt x="2343" y="1816"/>
                        <a:pt x="2343" y="1170"/>
                      </a:cubicBezTo>
                      <a:cubicBezTo>
                        <a:pt x="2343" y="525"/>
                        <a:pt x="1818" y="1"/>
                        <a:pt x="11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7" name="Google Shape;12629;p89">
                  <a:extLst>
                    <a:ext uri="{FF2B5EF4-FFF2-40B4-BE49-F238E27FC236}">
                      <a16:creationId xmlns:a16="http://schemas.microsoft.com/office/drawing/2014/main" id="{38857BA2-8FB1-5845-059C-F1D013A07F64}"/>
                    </a:ext>
                  </a:extLst>
                </p:cNvPr>
                <p:cNvSpPr/>
                <p:nvPr/>
              </p:nvSpPr>
              <p:spPr>
                <a:xfrm>
                  <a:off x="6759469" y="2841323"/>
                  <a:ext cx="125658" cy="359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21" h="1722" extrusionOk="0">
                      <a:moveTo>
                        <a:pt x="670" y="0"/>
                      </a:moveTo>
                      <a:cubicBezTo>
                        <a:pt x="455" y="0"/>
                        <a:pt x="249" y="119"/>
                        <a:pt x="146" y="324"/>
                      </a:cubicBezTo>
                      <a:cubicBezTo>
                        <a:pt x="1" y="614"/>
                        <a:pt x="117" y="965"/>
                        <a:pt x="407" y="1110"/>
                      </a:cubicBezTo>
                      <a:cubicBezTo>
                        <a:pt x="1223" y="1516"/>
                        <a:pt x="2116" y="1722"/>
                        <a:pt x="3011" y="1722"/>
                      </a:cubicBezTo>
                      <a:cubicBezTo>
                        <a:pt x="3905" y="1722"/>
                        <a:pt x="4800" y="1518"/>
                        <a:pt x="5614" y="1110"/>
                      </a:cubicBezTo>
                      <a:cubicBezTo>
                        <a:pt x="5904" y="965"/>
                        <a:pt x="6021" y="614"/>
                        <a:pt x="5875" y="324"/>
                      </a:cubicBezTo>
                      <a:cubicBezTo>
                        <a:pt x="5774" y="119"/>
                        <a:pt x="5567" y="0"/>
                        <a:pt x="5352" y="0"/>
                      </a:cubicBezTo>
                      <a:cubicBezTo>
                        <a:pt x="5264" y="0"/>
                        <a:pt x="5174" y="20"/>
                        <a:pt x="5090" y="62"/>
                      </a:cubicBezTo>
                      <a:cubicBezTo>
                        <a:pt x="4439" y="388"/>
                        <a:pt x="3725" y="551"/>
                        <a:pt x="3011" y="551"/>
                      </a:cubicBezTo>
                      <a:cubicBezTo>
                        <a:pt x="2296" y="551"/>
                        <a:pt x="1582" y="388"/>
                        <a:pt x="931" y="62"/>
                      </a:cubicBezTo>
                      <a:cubicBezTo>
                        <a:pt x="847" y="20"/>
                        <a:pt x="758" y="0"/>
                        <a:pt x="6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1" name="Google Shape;12633;p89">
                <a:extLst>
                  <a:ext uri="{FF2B5EF4-FFF2-40B4-BE49-F238E27FC236}">
                    <a16:creationId xmlns:a16="http://schemas.microsoft.com/office/drawing/2014/main" id="{E56297D4-0C23-E9FA-8043-404BBD4F2468}"/>
                  </a:ext>
                </a:extLst>
              </p:cNvPr>
              <p:cNvGrpSpPr/>
              <p:nvPr/>
            </p:nvGrpSpPr>
            <p:grpSpPr>
              <a:xfrm>
                <a:off x="2040531" y="5215345"/>
                <a:ext cx="620859" cy="436577"/>
                <a:chOff x="3476576" y="2633631"/>
                <a:chExt cx="417024" cy="293244"/>
              </a:xfrm>
              <a:grpFill/>
            </p:grpSpPr>
            <p:sp>
              <p:nvSpPr>
                <p:cNvPr id="17891" name="Google Shape;12634;p89">
                  <a:extLst>
                    <a:ext uri="{FF2B5EF4-FFF2-40B4-BE49-F238E27FC236}">
                      <a16:creationId xmlns:a16="http://schemas.microsoft.com/office/drawing/2014/main" id="{90B2BA93-BA05-4F39-5AAB-49DC3788B82A}"/>
                    </a:ext>
                  </a:extLst>
                </p:cNvPr>
                <p:cNvSpPr/>
                <p:nvPr/>
              </p:nvSpPr>
              <p:spPr>
                <a:xfrm>
                  <a:off x="3476576" y="2633631"/>
                  <a:ext cx="417024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4051" extrusionOk="0">
                      <a:moveTo>
                        <a:pt x="17056" y="1172"/>
                      </a:moveTo>
                      <a:cubicBezTo>
                        <a:pt x="18023" y="1172"/>
                        <a:pt x="18811" y="1961"/>
                        <a:pt x="18811" y="2929"/>
                      </a:cubicBezTo>
                      <a:lnTo>
                        <a:pt x="18811" y="11124"/>
                      </a:lnTo>
                      <a:cubicBezTo>
                        <a:pt x="18811" y="12092"/>
                        <a:pt x="18023" y="12881"/>
                        <a:pt x="17056" y="12881"/>
                      </a:cubicBezTo>
                      <a:lnTo>
                        <a:pt x="2927" y="12881"/>
                      </a:lnTo>
                      <a:cubicBezTo>
                        <a:pt x="1959" y="12881"/>
                        <a:pt x="1172" y="12092"/>
                        <a:pt x="1172" y="11124"/>
                      </a:cubicBezTo>
                      <a:lnTo>
                        <a:pt x="1172" y="2929"/>
                      </a:lnTo>
                      <a:cubicBezTo>
                        <a:pt x="1172" y="1961"/>
                        <a:pt x="1959" y="1172"/>
                        <a:pt x="2927" y="1172"/>
                      </a:cubicBezTo>
                      <a:close/>
                      <a:moveTo>
                        <a:pt x="2927" y="1"/>
                      </a:moveTo>
                      <a:cubicBezTo>
                        <a:pt x="1313" y="1"/>
                        <a:pt x="1" y="1315"/>
                        <a:pt x="1" y="2929"/>
                      </a:cubicBezTo>
                      <a:lnTo>
                        <a:pt x="1" y="11124"/>
                      </a:lnTo>
                      <a:cubicBezTo>
                        <a:pt x="1" y="12738"/>
                        <a:pt x="1313" y="14050"/>
                        <a:pt x="2927" y="14050"/>
                      </a:cubicBezTo>
                      <a:lnTo>
                        <a:pt x="17056" y="14050"/>
                      </a:lnTo>
                      <a:cubicBezTo>
                        <a:pt x="18669" y="14050"/>
                        <a:pt x="19982" y="12738"/>
                        <a:pt x="19982" y="11124"/>
                      </a:cubicBezTo>
                      <a:lnTo>
                        <a:pt x="19982" y="2929"/>
                      </a:lnTo>
                      <a:cubicBezTo>
                        <a:pt x="19982" y="1315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2" name="Google Shape;12635;p89">
                  <a:extLst>
                    <a:ext uri="{FF2B5EF4-FFF2-40B4-BE49-F238E27FC236}">
                      <a16:creationId xmlns:a16="http://schemas.microsoft.com/office/drawing/2014/main" id="{106A5BB6-E765-974A-1A93-CECEE7256D40}"/>
                    </a:ext>
                  </a:extLst>
                </p:cNvPr>
                <p:cNvSpPr/>
                <p:nvPr/>
              </p:nvSpPr>
              <p:spPr>
                <a:xfrm>
                  <a:off x="3636206" y="2706945"/>
                  <a:ext cx="122194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5" h="7026" extrusionOk="0">
                      <a:moveTo>
                        <a:pt x="1172" y="1643"/>
                      </a:moveTo>
                      <a:lnTo>
                        <a:pt x="4165" y="3514"/>
                      </a:lnTo>
                      <a:lnTo>
                        <a:pt x="1172" y="5384"/>
                      </a:lnTo>
                      <a:lnTo>
                        <a:pt x="1172" y="1643"/>
                      </a:lnTo>
                      <a:close/>
                      <a:moveTo>
                        <a:pt x="586" y="0"/>
                      </a:moveTo>
                      <a:cubicBezTo>
                        <a:pt x="489" y="0"/>
                        <a:pt x="391" y="25"/>
                        <a:pt x="302" y="74"/>
                      </a:cubicBezTo>
                      <a:cubicBezTo>
                        <a:pt x="116" y="178"/>
                        <a:pt x="1" y="373"/>
                        <a:pt x="1" y="587"/>
                      </a:cubicBezTo>
                      <a:lnTo>
                        <a:pt x="1" y="6440"/>
                      </a:lnTo>
                      <a:cubicBezTo>
                        <a:pt x="1" y="6653"/>
                        <a:pt x="116" y="6849"/>
                        <a:pt x="302" y="6953"/>
                      </a:cubicBezTo>
                      <a:cubicBezTo>
                        <a:pt x="389" y="7001"/>
                        <a:pt x="487" y="7026"/>
                        <a:pt x="585" y="7026"/>
                      </a:cubicBezTo>
                      <a:cubicBezTo>
                        <a:pt x="693" y="7026"/>
                        <a:pt x="801" y="6997"/>
                        <a:pt x="896" y="6937"/>
                      </a:cubicBezTo>
                      <a:lnTo>
                        <a:pt x="5580" y="4010"/>
                      </a:lnTo>
                      <a:cubicBezTo>
                        <a:pt x="5750" y="3903"/>
                        <a:pt x="5854" y="3714"/>
                        <a:pt x="5854" y="3513"/>
                      </a:cubicBezTo>
                      <a:cubicBezTo>
                        <a:pt x="5854" y="3311"/>
                        <a:pt x="5750" y="3123"/>
                        <a:pt x="5580" y="3017"/>
                      </a:cubicBezTo>
                      <a:lnTo>
                        <a:pt x="896" y="90"/>
                      </a:lnTo>
                      <a:cubicBezTo>
                        <a:pt x="801" y="30"/>
                        <a:pt x="694" y="0"/>
                        <a:pt x="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2" name="Google Shape;12636;p89">
                <a:extLst>
                  <a:ext uri="{FF2B5EF4-FFF2-40B4-BE49-F238E27FC236}">
                    <a16:creationId xmlns:a16="http://schemas.microsoft.com/office/drawing/2014/main" id="{5DDB6928-8141-4D4D-0F30-73748DC8D559}"/>
                  </a:ext>
                </a:extLst>
              </p:cNvPr>
              <p:cNvGrpSpPr/>
              <p:nvPr/>
            </p:nvGrpSpPr>
            <p:grpSpPr>
              <a:xfrm>
                <a:off x="2979814" y="5123312"/>
                <a:ext cx="620890" cy="620641"/>
                <a:chOff x="3988564" y="2571836"/>
                <a:chExt cx="417045" cy="416878"/>
              </a:xfrm>
              <a:grpFill/>
            </p:grpSpPr>
            <p:sp>
              <p:nvSpPr>
                <p:cNvPr id="17889" name="Google Shape;12637;p89">
                  <a:extLst>
                    <a:ext uri="{FF2B5EF4-FFF2-40B4-BE49-F238E27FC236}">
                      <a16:creationId xmlns:a16="http://schemas.microsoft.com/office/drawing/2014/main" id="{E4D03CFD-3DBB-E450-677A-075D921F682F}"/>
                    </a:ext>
                  </a:extLst>
                </p:cNvPr>
                <p:cNvSpPr/>
                <p:nvPr/>
              </p:nvSpPr>
              <p:spPr>
                <a:xfrm>
                  <a:off x="4090678" y="2650431"/>
                  <a:ext cx="213124" cy="2592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12" h="12423" extrusionOk="0">
                      <a:moveTo>
                        <a:pt x="4938" y="1172"/>
                      </a:moveTo>
                      <a:cubicBezTo>
                        <a:pt x="7267" y="1172"/>
                        <a:pt x="8610" y="2621"/>
                        <a:pt x="8610" y="3081"/>
                      </a:cubicBezTo>
                      <a:cubicBezTo>
                        <a:pt x="8610" y="3348"/>
                        <a:pt x="8308" y="3471"/>
                        <a:pt x="8102" y="3471"/>
                      </a:cubicBezTo>
                      <a:cubicBezTo>
                        <a:pt x="7867" y="3471"/>
                        <a:pt x="7733" y="3357"/>
                        <a:pt x="7407" y="3026"/>
                      </a:cubicBezTo>
                      <a:cubicBezTo>
                        <a:pt x="6933" y="2541"/>
                        <a:pt x="6282" y="1879"/>
                        <a:pt x="4821" y="1879"/>
                      </a:cubicBezTo>
                      <a:cubicBezTo>
                        <a:pt x="4177" y="1879"/>
                        <a:pt x="3602" y="2046"/>
                        <a:pt x="3162" y="2362"/>
                      </a:cubicBezTo>
                      <a:cubicBezTo>
                        <a:pt x="2687" y="2700"/>
                        <a:pt x="2417" y="3188"/>
                        <a:pt x="2417" y="3701"/>
                      </a:cubicBezTo>
                      <a:cubicBezTo>
                        <a:pt x="2417" y="4145"/>
                        <a:pt x="2603" y="4758"/>
                        <a:pt x="3491" y="5152"/>
                      </a:cubicBezTo>
                      <a:cubicBezTo>
                        <a:pt x="3997" y="5378"/>
                        <a:pt x="4646" y="5506"/>
                        <a:pt x="5334" y="5642"/>
                      </a:cubicBezTo>
                      <a:cubicBezTo>
                        <a:pt x="7566" y="6081"/>
                        <a:pt x="9029" y="6514"/>
                        <a:pt x="9029" y="8449"/>
                      </a:cubicBezTo>
                      <a:cubicBezTo>
                        <a:pt x="9029" y="8455"/>
                        <a:pt x="9029" y="8464"/>
                        <a:pt x="9029" y="8478"/>
                      </a:cubicBezTo>
                      <a:cubicBezTo>
                        <a:pt x="9035" y="8646"/>
                        <a:pt x="9028" y="9518"/>
                        <a:pt x="8347" y="10222"/>
                      </a:cubicBezTo>
                      <a:cubicBezTo>
                        <a:pt x="7688" y="10903"/>
                        <a:pt x="6597" y="11248"/>
                        <a:pt x="5102" y="11252"/>
                      </a:cubicBezTo>
                      <a:cubicBezTo>
                        <a:pt x="2240" y="11250"/>
                        <a:pt x="1171" y="9891"/>
                        <a:pt x="1171" y="9033"/>
                      </a:cubicBezTo>
                      <a:cubicBezTo>
                        <a:pt x="1171" y="8780"/>
                        <a:pt x="1518" y="8672"/>
                        <a:pt x="1656" y="8672"/>
                      </a:cubicBezTo>
                      <a:cubicBezTo>
                        <a:pt x="1844" y="8672"/>
                        <a:pt x="2005" y="8837"/>
                        <a:pt x="2327" y="9212"/>
                      </a:cubicBezTo>
                      <a:cubicBezTo>
                        <a:pt x="2843" y="9813"/>
                        <a:pt x="3551" y="10636"/>
                        <a:pt x="5095" y="10636"/>
                      </a:cubicBezTo>
                      <a:cubicBezTo>
                        <a:pt x="6363" y="10636"/>
                        <a:pt x="7727" y="9881"/>
                        <a:pt x="7727" y="8612"/>
                      </a:cubicBezTo>
                      <a:cubicBezTo>
                        <a:pt x="7727" y="7951"/>
                        <a:pt x="7363" y="7445"/>
                        <a:pt x="6647" y="7109"/>
                      </a:cubicBezTo>
                      <a:cubicBezTo>
                        <a:pt x="6130" y="6866"/>
                        <a:pt x="5472" y="6726"/>
                        <a:pt x="4773" y="6578"/>
                      </a:cubicBezTo>
                      <a:cubicBezTo>
                        <a:pt x="2620" y="6120"/>
                        <a:pt x="1209" y="5683"/>
                        <a:pt x="1209" y="3859"/>
                      </a:cubicBezTo>
                      <a:cubicBezTo>
                        <a:pt x="1209" y="2893"/>
                        <a:pt x="1667" y="2191"/>
                        <a:pt x="2606" y="1711"/>
                      </a:cubicBezTo>
                      <a:cubicBezTo>
                        <a:pt x="3388" y="1313"/>
                        <a:pt x="4350" y="1172"/>
                        <a:pt x="4938" y="1172"/>
                      </a:cubicBezTo>
                      <a:close/>
                      <a:moveTo>
                        <a:pt x="4938" y="1"/>
                      </a:moveTo>
                      <a:cubicBezTo>
                        <a:pt x="2944" y="1"/>
                        <a:pt x="39" y="991"/>
                        <a:pt x="39" y="3861"/>
                      </a:cubicBezTo>
                      <a:cubicBezTo>
                        <a:pt x="39" y="5149"/>
                        <a:pt x="579" y="6129"/>
                        <a:pt x="1644" y="6772"/>
                      </a:cubicBezTo>
                      <a:cubicBezTo>
                        <a:pt x="2505" y="7293"/>
                        <a:pt x="3581" y="7523"/>
                        <a:pt x="4529" y="7724"/>
                      </a:cubicBezTo>
                      <a:cubicBezTo>
                        <a:pt x="5159" y="7857"/>
                        <a:pt x="5755" y="7984"/>
                        <a:pt x="6149" y="8170"/>
                      </a:cubicBezTo>
                      <a:cubicBezTo>
                        <a:pt x="6556" y="8359"/>
                        <a:pt x="6556" y="8518"/>
                        <a:pt x="6556" y="8612"/>
                      </a:cubicBezTo>
                      <a:cubicBezTo>
                        <a:pt x="6556" y="9100"/>
                        <a:pt x="5785" y="9465"/>
                        <a:pt x="5095" y="9465"/>
                      </a:cubicBezTo>
                      <a:cubicBezTo>
                        <a:pt x="4089" y="9465"/>
                        <a:pt x="3664" y="8971"/>
                        <a:pt x="3215" y="8449"/>
                      </a:cubicBezTo>
                      <a:cubicBezTo>
                        <a:pt x="2833" y="8005"/>
                        <a:pt x="2401" y="7501"/>
                        <a:pt x="1656" y="7501"/>
                      </a:cubicBezTo>
                      <a:cubicBezTo>
                        <a:pt x="860" y="7501"/>
                        <a:pt x="0" y="8087"/>
                        <a:pt x="0" y="9035"/>
                      </a:cubicBezTo>
                      <a:cubicBezTo>
                        <a:pt x="0" y="10459"/>
                        <a:pt x="1462" y="12423"/>
                        <a:pt x="5104" y="12423"/>
                      </a:cubicBezTo>
                      <a:cubicBezTo>
                        <a:pt x="6926" y="12419"/>
                        <a:pt x="8301" y="11954"/>
                        <a:pt x="9187" y="11036"/>
                      </a:cubicBezTo>
                      <a:cubicBezTo>
                        <a:pt x="10167" y="10024"/>
                        <a:pt x="10211" y="8803"/>
                        <a:pt x="10200" y="8442"/>
                      </a:cubicBezTo>
                      <a:cubicBezTo>
                        <a:pt x="10199" y="7101"/>
                        <a:pt x="9638" y="6090"/>
                        <a:pt x="8536" y="5435"/>
                      </a:cubicBezTo>
                      <a:cubicBezTo>
                        <a:pt x="7642" y="4904"/>
                        <a:pt x="6537" y="4685"/>
                        <a:pt x="5560" y="4492"/>
                      </a:cubicBezTo>
                      <a:cubicBezTo>
                        <a:pt x="4939" y="4370"/>
                        <a:pt x="4354" y="4255"/>
                        <a:pt x="3966" y="4084"/>
                      </a:cubicBezTo>
                      <a:cubicBezTo>
                        <a:pt x="3588" y="3916"/>
                        <a:pt x="3588" y="3781"/>
                        <a:pt x="3588" y="3703"/>
                      </a:cubicBezTo>
                      <a:cubicBezTo>
                        <a:pt x="3588" y="3429"/>
                        <a:pt x="4016" y="3050"/>
                        <a:pt x="4821" y="3050"/>
                      </a:cubicBezTo>
                      <a:cubicBezTo>
                        <a:pt x="5790" y="3050"/>
                        <a:pt x="6153" y="3418"/>
                        <a:pt x="6570" y="3847"/>
                      </a:cubicBezTo>
                      <a:cubicBezTo>
                        <a:pt x="6921" y="4202"/>
                        <a:pt x="7354" y="4644"/>
                        <a:pt x="8102" y="4644"/>
                      </a:cubicBezTo>
                      <a:cubicBezTo>
                        <a:pt x="8966" y="4644"/>
                        <a:pt x="9781" y="4016"/>
                        <a:pt x="9781" y="3082"/>
                      </a:cubicBezTo>
                      <a:cubicBezTo>
                        <a:pt x="9781" y="1768"/>
                        <a:pt x="7722" y="1"/>
                        <a:pt x="49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0" name="Google Shape;12638;p89">
                  <a:extLst>
                    <a:ext uri="{FF2B5EF4-FFF2-40B4-BE49-F238E27FC236}">
                      <a16:creationId xmlns:a16="http://schemas.microsoft.com/office/drawing/2014/main" id="{A9B9E3BE-6A17-5112-84DA-09DF3FE7824D}"/>
                    </a:ext>
                  </a:extLst>
                </p:cNvPr>
                <p:cNvSpPr/>
                <p:nvPr/>
              </p:nvSpPr>
              <p:spPr>
                <a:xfrm>
                  <a:off x="3988564" y="2571836"/>
                  <a:ext cx="417045" cy="416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75" extrusionOk="0">
                      <a:moveTo>
                        <a:pt x="5465" y="1172"/>
                      </a:moveTo>
                      <a:cubicBezTo>
                        <a:pt x="6229" y="1172"/>
                        <a:pt x="6714" y="1356"/>
                        <a:pt x="7184" y="1548"/>
                      </a:cubicBezTo>
                      <a:cubicBezTo>
                        <a:pt x="7842" y="1820"/>
                        <a:pt x="8120" y="1882"/>
                        <a:pt x="8506" y="1882"/>
                      </a:cubicBezTo>
                      <a:cubicBezTo>
                        <a:pt x="8831" y="1882"/>
                        <a:pt x="9232" y="1838"/>
                        <a:pt x="10000" y="1838"/>
                      </a:cubicBezTo>
                      <a:cubicBezTo>
                        <a:pt x="13275" y="1838"/>
                        <a:pt x="15226" y="3478"/>
                        <a:pt x="16286" y="4855"/>
                      </a:cubicBezTo>
                      <a:cubicBezTo>
                        <a:pt x="17660" y="6641"/>
                        <a:pt x="18149" y="8709"/>
                        <a:pt x="18149" y="9937"/>
                      </a:cubicBezTo>
                      <a:cubicBezTo>
                        <a:pt x="18149" y="11304"/>
                        <a:pt x="17841" y="11405"/>
                        <a:pt x="18414" y="12744"/>
                      </a:cubicBezTo>
                      <a:cubicBezTo>
                        <a:pt x="18610" y="13203"/>
                        <a:pt x="18812" y="13675"/>
                        <a:pt x="18812" y="14565"/>
                      </a:cubicBezTo>
                      <a:cubicBezTo>
                        <a:pt x="18812" y="15702"/>
                        <a:pt x="18373" y="16765"/>
                        <a:pt x="17575" y="17561"/>
                      </a:cubicBezTo>
                      <a:cubicBezTo>
                        <a:pt x="16776" y="18358"/>
                        <a:pt x="15671" y="18803"/>
                        <a:pt x="14546" y="18803"/>
                      </a:cubicBezTo>
                      <a:cubicBezTo>
                        <a:pt x="14544" y="18803"/>
                        <a:pt x="14542" y="18803"/>
                        <a:pt x="14540" y="18803"/>
                      </a:cubicBezTo>
                      <a:lnTo>
                        <a:pt x="14519" y="18803"/>
                      </a:lnTo>
                      <a:cubicBezTo>
                        <a:pt x="13754" y="18803"/>
                        <a:pt x="13270" y="18612"/>
                        <a:pt x="12799" y="18418"/>
                      </a:cubicBezTo>
                      <a:cubicBezTo>
                        <a:pt x="12161" y="18154"/>
                        <a:pt x="11842" y="18085"/>
                        <a:pt x="11520" y="18085"/>
                      </a:cubicBezTo>
                      <a:cubicBezTo>
                        <a:pt x="11167" y="18085"/>
                        <a:pt x="10809" y="18168"/>
                        <a:pt x="10022" y="18168"/>
                      </a:cubicBezTo>
                      <a:cubicBezTo>
                        <a:pt x="6746" y="18168"/>
                        <a:pt x="4785" y="16516"/>
                        <a:pt x="3717" y="15131"/>
                      </a:cubicBezTo>
                      <a:cubicBezTo>
                        <a:pt x="2328" y="13328"/>
                        <a:pt x="1835" y="11257"/>
                        <a:pt x="1835" y="10031"/>
                      </a:cubicBezTo>
                      <a:cubicBezTo>
                        <a:pt x="1835" y="8674"/>
                        <a:pt x="2146" y="8571"/>
                        <a:pt x="1569" y="7222"/>
                      </a:cubicBezTo>
                      <a:cubicBezTo>
                        <a:pt x="1375" y="6765"/>
                        <a:pt x="1173" y="6293"/>
                        <a:pt x="1171" y="5408"/>
                      </a:cubicBezTo>
                      <a:cubicBezTo>
                        <a:pt x="1175" y="3063"/>
                        <a:pt x="3100" y="1172"/>
                        <a:pt x="5465" y="1172"/>
                      </a:cubicBezTo>
                      <a:close/>
                      <a:moveTo>
                        <a:pt x="5465" y="0"/>
                      </a:moveTo>
                      <a:cubicBezTo>
                        <a:pt x="3993" y="0"/>
                        <a:pt x="2617" y="552"/>
                        <a:pt x="1587" y="1582"/>
                      </a:cubicBezTo>
                      <a:cubicBezTo>
                        <a:pt x="566" y="2603"/>
                        <a:pt x="4" y="3960"/>
                        <a:pt x="0" y="5403"/>
                      </a:cubicBezTo>
                      <a:lnTo>
                        <a:pt x="0" y="5414"/>
                      </a:lnTo>
                      <a:cubicBezTo>
                        <a:pt x="2" y="6535"/>
                        <a:pt x="274" y="7170"/>
                        <a:pt x="492" y="7682"/>
                      </a:cubicBezTo>
                      <a:cubicBezTo>
                        <a:pt x="938" y="8725"/>
                        <a:pt x="664" y="8547"/>
                        <a:pt x="664" y="10031"/>
                      </a:cubicBezTo>
                      <a:cubicBezTo>
                        <a:pt x="664" y="11738"/>
                        <a:pt x="1385" y="14023"/>
                        <a:pt x="2790" y="15845"/>
                      </a:cubicBezTo>
                      <a:cubicBezTo>
                        <a:pt x="4019" y="17439"/>
                        <a:pt x="6270" y="19339"/>
                        <a:pt x="10022" y="19339"/>
                      </a:cubicBezTo>
                      <a:cubicBezTo>
                        <a:pt x="10942" y="19339"/>
                        <a:pt x="11234" y="19255"/>
                        <a:pt x="11494" y="19255"/>
                      </a:cubicBezTo>
                      <a:cubicBezTo>
                        <a:pt x="11700" y="19255"/>
                        <a:pt x="11887" y="19308"/>
                        <a:pt x="12353" y="19500"/>
                      </a:cubicBezTo>
                      <a:cubicBezTo>
                        <a:pt x="12875" y="19716"/>
                        <a:pt x="13523" y="19974"/>
                        <a:pt x="14519" y="19974"/>
                      </a:cubicBezTo>
                      <a:lnTo>
                        <a:pt x="14554" y="19974"/>
                      </a:lnTo>
                      <a:cubicBezTo>
                        <a:pt x="15985" y="19974"/>
                        <a:pt x="17386" y="19403"/>
                        <a:pt x="18402" y="18391"/>
                      </a:cubicBezTo>
                      <a:cubicBezTo>
                        <a:pt x="19422" y="17374"/>
                        <a:pt x="19983" y="16015"/>
                        <a:pt x="19983" y="14565"/>
                      </a:cubicBezTo>
                      <a:cubicBezTo>
                        <a:pt x="19983" y="13436"/>
                        <a:pt x="19711" y="12797"/>
                        <a:pt x="19491" y="12284"/>
                      </a:cubicBezTo>
                      <a:cubicBezTo>
                        <a:pt x="19045" y="11243"/>
                        <a:pt x="19320" y="11421"/>
                        <a:pt x="19320" y="9937"/>
                      </a:cubicBezTo>
                      <a:cubicBezTo>
                        <a:pt x="19320" y="8218"/>
                        <a:pt x="18603" y="5946"/>
                        <a:pt x="17213" y="4140"/>
                      </a:cubicBezTo>
                      <a:cubicBezTo>
                        <a:pt x="15994" y="2557"/>
                        <a:pt x="13753" y="667"/>
                        <a:pt x="10000" y="667"/>
                      </a:cubicBezTo>
                      <a:cubicBezTo>
                        <a:pt x="9146" y="667"/>
                        <a:pt x="8785" y="712"/>
                        <a:pt x="8528" y="712"/>
                      </a:cubicBezTo>
                      <a:cubicBezTo>
                        <a:pt x="8261" y="712"/>
                        <a:pt x="8109" y="664"/>
                        <a:pt x="7630" y="466"/>
                      </a:cubicBezTo>
                      <a:cubicBezTo>
                        <a:pt x="7110" y="252"/>
                        <a:pt x="6461" y="0"/>
                        <a:pt x="546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3" name="Google Shape;12639;p89">
                <a:extLst>
                  <a:ext uri="{FF2B5EF4-FFF2-40B4-BE49-F238E27FC236}">
                    <a16:creationId xmlns:a16="http://schemas.microsoft.com/office/drawing/2014/main" id="{C08134E7-8436-2D26-45A3-13850CB8A1FD}"/>
                  </a:ext>
                </a:extLst>
              </p:cNvPr>
              <p:cNvGrpSpPr/>
              <p:nvPr/>
            </p:nvGrpSpPr>
            <p:grpSpPr>
              <a:xfrm>
                <a:off x="3919129" y="5123204"/>
                <a:ext cx="620859" cy="620859"/>
                <a:chOff x="4500573" y="2571753"/>
                <a:chExt cx="417024" cy="417024"/>
              </a:xfrm>
              <a:grpFill/>
            </p:grpSpPr>
            <p:sp>
              <p:nvSpPr>
                <p:cNvPr id="17887" name="Google Shape;12640;p89">
                  <a:extLst>
                    <a:ext uri="{FF2B5EF4-FFF2-40B4-BE49-F238E27FC236}">
                      <a16:creationId xmlns:a16="http://schemas.microsoft.com/office/drawing/2014/main" id="{A1BF9F49-1ADC-E0C8-55E4-E1916C89C107}"/>
                    </a:ext>
                  </a:extLst>
                </p:cNvPr>
                <p:cNvSpPr/>
                <p:nvPr/>
              </p:nvSpPr>
              <p:spPr>
                <a:xfrm>
                  <a:off x="4550263" y="2632817"/>
                  <a:ext cx="317683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2" h="14051" extrusionOk="0">
                      <a:moveTo>
                        <a:pt x="7616" y="1172"/>
                      </a:moveTo>
                      <a:cubicBezTo>
                        <a:pt x="8529" y="1202"/>
                        <a:pt x="10613" y="1570"/>
                        <a:pt x="10613" y="4280"/>
                      </a:cubicBezTo>
                      <a:cubicBezTo>
                        <a:pt x="10613" y="4791"/>
                        <a:pt x="10565" y="5662"/>
                        <a:pt x="10565" y="5683"/>
                      </a:cubicBezTo>
                      <a:cubicBezTo>
                        <a:pt x="10565" y="6490"/>
                        <a:pt x="11186" y="6530"/>
                        <a:pt x="11312" y="6530"/>
                      </a:cubicBezTo>
                      <a:cubicBezTo>
                        <a:pt x="11563" y="6530"/>
                        <a:pt x="11867" y="6461"/>
                        <a:pt x="12149" y="6399"/>
                      </a:cubicBezTo>
                      <a:lnTo>
                        <a:pt x="12149" y="6399"/>
                      </a:lnTo>
                      <a:cubicBezTo>
                        <a:pt x="11697" y="6589"/>
                        <a:pt x="10875" y="6838"/>
                        <a:pt x="10875" y="7608"/>
                      </a:cubicBezTo>
                      <a:cubicBezTo>
                        <a:pt x="10875" y="9260"/>
                        <a:pt x="12294" y="9897"/>
                        <a:pt x="13233" y="10316"/>
                      </a:cubicBezTo>
                      <a:cubicBezTo>
                        <a:pt x="13419" y="10399"/>
                        <a:pt x="13661" y="10509"/>
                        <a:pt x="13838" y="10608"/>
                      </a:cubicBezTo>
                      <a:cubicBezTo>
                        <a:pt x="13590" y="10652"/>
                        <a:pt x="13247" y="10703"/>
                        <a:pt x="12826" y="10802"/>
                      </a:cubicBezTo>
                      <a:cubicBezTo>
                        <a:pt x="12446" y="10894"/>
                        <a:pt x="12149" y="11195"/>
                        <a:pt x="12067" y="11574"/>
                      </a:cubicBezTo>
                      <a:cubicBezTo>
                        <a:pt x="12058" y="11614"/>
                        <a:pt x="12049" y="11652"/>
                        <a:pt x="12041" y="11683"/>
                      </a:cubicBezTo>
                      <a:cubicBezTo>
                        <a:pt x="11837" y="11646"/>
                        <a:pt x="11549" y="11584"/>
                        <a:pt x="11156" y="11584"/>
                      </a:cubicBezTo>
                      <a:cubicBezTo>
                        <a:pt x="10220" y="11584"/>
                        <a:pt x="9658" y="11968"/>
                        <a:pt x="9161" y="12306"/>
                      </a:cubicBezTo>
                      <a:cubicBezTo>
                        <a:pt x="8711" y="12614"/>
                        <a:pt x="8322" y="12879"/>
                        <a:pt x="7611" y="12881"/>
                      </a:cubicBezTo>
                      <a:cubicBezTo>
                        <a:pt x="6900" y="12879"/>
                        <a:pt x="6511" y="12614"/>
                        <a:pt x="6060" y="12306"/>
                      </a:cubicBezTo>
                      <a:cubicBezTo>
                        <a:pt x="5563" y="11968"/>
                        <a:pt x="5000" y="11584"/>
                        <a:pt x="4064" y="11584"/>
                      </a:cubicBezTo>
                      <a:cubicBezTo>
                        <a:pt x="3671" y="11584"/>
                        <a:pt x="3381" y="11646"/>
                        <a:pt x="3180" y="11683"/>
                      </a:cubicBezTo>
                      <a:cubicBezTo>
                        <a:pt x="3171" y="11652"/>
                        <a:pt x="3164" y="11614"/>
                        <a:pt x="3155" y="11574"/>
                      </a:cubicBezTo>
                      <a:cubicBezTo>
                        <a:pt x="3072" y="11195"/>
                        <a:pt x="2775" y="10894"/>
                        <a:pt x="2394" y="10802"/>
                      </a:cubicBezTo>
                      <a:cubicBezTo>
                        <a:pt x="1973" y="10703"/>
                        <a:pt x="1630" y="10652"/>
                        <a:pt x="1384" y="10608"/>
                      </a:cubicBezTo>
                      <a:cubicBezTo>
                        <a:pt x="1559" y="10509"/>
                        <a:pt x="1803" y="10399"/>
                        <a:pt x="1987" y="10316"/>
                      </a:cubicBezTo>
                      <a:cubicBezTo>
                        <a:pt x="2927" y="9897"/>
                        <a:pt x="4347" y="9260"/>
                        <a:pt x="4347" y="7608"/>
                      </a:cubicBezTo>
                      <a:cubicBezTo>
                        <a:pt x="4347" y="6838"/>
                        <a:pt x="3525" y="6589"/>
                        <a:pt x="3072" y="6399"/>
                      </a:cubicBezTo>
                      <a:lnTo>
                        <a:pt x="3072" y="6399"/>
                      </a:lnTo>
                      <a:cubicBezTo>
                        <a:pt x="3355" y="6461"/>
                        <a:pt x="3657" y="6530"/>
                        <a:pt x="3910" y="6530"/>
                      </a:cubicBezTo>
                      <a:cubicBezTo>
                        <a:pt x="4034" y="6530"/>
                        <a:pt x="4655" y="6490"/>
                        <a:pt x="4655" y="5683"/>
                      </a:cubicBezTo>
                      <a:cubicBezTo>
                        <a:pt x="4655" y="5662"/>
                        <a:pt x="4609" y="4793"/>
                        <a:pt x="4609" y="4280"/>
                      </a:cubicBezTo>
                      <a:cubicBezTo>
                        <a:pt x="4609" y="1558"/>
                        <a:pt x="6698" y="1199"/>
                        <a:pt x="7616" y="1172"/>
                      </a:cubicBezTo>
                      <a:close/>
                      <a:moveTo>
                        <a:pt x="7602" y="1"/>
                      </a:moveTo>
                      <a:cubicBezTo>
                        <a:pt x="7201" y="11"/>
                        <a:pt x="6164" y="98"/>
                        <a:pt x="5219" y="691"/>
                      </a:cubicBezTo>
                      <a:cubicBezTo>
                        <a:pt x="4407" y="1200"/>
                        <a:pt x="3438" y="2237"/>
                        <a:pt x="3438" y="4280"/>
                      </a:cubicBezTo>
                      <a:cubicBezTo>
                        <a:pt x="3438" y="4714"/>
                        <a:pt x="3454" y="5041"/>
                        <a:pt x="3466" y="5288"/>
                      </a:cubicBezTo>
                      <a:cubicBezTo>
                        <a:pt x="3176" y="5225"/>
                        <a:pt x="2914" y="5159"/>
                        <a:pt x="2711" y="5159"/>
                      </a:cubicBezTo>
                      <a:cubicBezTo>
                        <a:pt x="2005" y="5159"/>
                        <a:pt x="1492" y="5593"/>
                        <a:pt x="1492" y="6187"/>
                      </a:cubicBezTo>
                      <a:cubicBezTo>
                        <a:pt x="1492" y="7031"/>
                        <a:pt x="2302" y="7355"/>
                        <a:pt x="2785" y="7547"/>
                      </a:cubicBezTo>
                      <a:cubicBezTo>
                        <a:pt x="2907" y="7595"/>
                        <a:pt x="3077" y="7664"/>
                        <a:pt x="3173" y="7717"/>
                      </a:cubicBezTo>
                      <a:cubicBezTo>
                        <a:pt x="3084" y="8885"/>
                        <a:pt x="1453" y="9124"/>
                        <a:pt x="595" y="9723"/>
                      </a:cubicBezTo>
                      <a:cubicBezTo>
                        <a:pt x="201" y="9999"/>
                        <a:pt x="1" y="10337"/>
                        <a:pt x="1" y="10730"/>
                      </a:cubicBezTo>
                      <a:cubicBezTo>
                        <a:pt x="1" y="11119"/>
                        <a:pt x="194" y="11425"/>
                        <a:pt x="547" y="11590"/>
                      </a:cubicBezTo>
                      <a:cubicBezTo>
                        <a:pt x="892" y="11752"/>
                        <a:pt x="1340" y="11765"/>
                        <a:pt x="2032" y="11920"/>
                      </a:cubicBezTo>
                      <a:cubicBezTo>
                        <a:pt x="2081" y="12138"/>
                        <a:pt x="2134" y="12318"/>
                        <a:pt x="2231" y="12474"/>
                      </a:cubicBezTo>
                      <a:cubicBezTo>
                        <a:pt x="2428" y="12789"/>
                        <a:pt x="2691" y="12874"/>
                        <a:pt x="2981" y="12874"/>
                      </a:cubicBezTo>
                      <a:cubicBezTo>
                        <a:pt x="3325" y="12874"/>
                        <a:pt x="3708" y="12754"/>
                        <a:pt x="4064" y="12754"/>
                      </a:cubicBezTo>
                      <a:cubicBezTo>
                        <a:pt x="4639" y="12754"/>
                        <a:pt x="4975" y="12984"/>
                        <a:pt x="5400" y="13274"/>
                      </a:cubicBezTo>
                      <a:cubicBezTo>
                        <a:pt x="5907" y="13619"/>
                        <a:pt x="6537" y="14050"/>
                        <a:pt x="7609" y="14050"/>
                      </a:cubicBezTo>
                      <a:lnTo>
                        <a:pt x="7611" y="14050"/>
                      </a:lnTo>
                      <a:cubicBezTo>
                        <a:pt x="8683" y="14050"/>
                        <a:pt x="9315" y="13620"/>
                        <a:pt x="9821" y="13274"/>
                      </a:cubicBezTo>
                      <a:cubicBezTo>
                        <a:pt x="10247" y="12984"/>
                        <a:pt x="10581" y="12754"/>
                        <a:pt x="11156" y="12754"/>
                      </a:cubicBezTo>
                      <a:cubicBezTo>
                        <a:pt x="11621" y="12754"/>
                        <a:pt x="11881" y="12881"/>
                        <a:pt x="12228" y="12881"/>
                      </a:cubicBezTo>
                      <a:cubicBezTo>
                        <a:pt x="12647" y="12881"/>
                        <a:pt x="12874" y="12660"/>
                        <a:pt x="12991" y="12474"/>
                      </a:cubicBezTo>
                      <a:cubicBezTo>
                        <a:pt x="13088" y="12318"/>
                        <a:pt x="13139" y="12136"/>
                        <a:pt x="13189" y="11920"/>
                      </a:cubicBezTo>
                      <a:cubicBezTo>
                        <a:pt x="13880" y="11765"/>
                        <a:pt x="14328" y="11752"/>
                        <a:pt x="14673" y="11590"/>
                      </a:cubicBezTo>
                      <a:cubicBezTo>
                        <a:pt x="15027" y="11425"/>
                        <a:pt x="15221" y="11119"/>
                        <a:pt x="15221" y="10730"/>
                      </a:cubicBezTo>
                      <a:cubicBezTo>
                        <a:pt x="15221" y="10337"/>
                        <a:pt x="15020" y="9999"/>
                        <a:pt x="14625" y="9723"/>
                      </a:cubicBezTo>
                      <a:cubicBezTo>
                        <a:pt x="13769" y="9124"/>
                        <a:pt x="12136" y="8885"/>
                        <a:pt x="12048" y="7717"/>
                      </a:cubicBezTo>
                      <a:cubicBezTo>
                        <a:pt x="12143" y="7664"/>
                        <a:pt x="12313" y="7595"/>
                        <a:pt x="12435" y="7547"/>
                      </a:cubicBezTo>
                      <a:cubicBezTo>
                        <a:pt x="12918" y="7355"/>
                        <a:pt x="13728" y="7031"/>
                        <a:pt x="13728" y="6187"/>
                      </a:cubicBezTo>
                      <a:cubicBezTo>
                        <a:pt x="13728" y="5593"/>
                        <a:pt x="13215" y="5159"/>
                        <a:pt x="12509" y="5159"/>
                      </a:cubicBezTo>
                      <a:cubicBezTo>
                        <a:pt x="12306" y="5159"/>
                        <a:pt x="12044" y="5225"/>
                        <a:pt x="11754" y="5288"/>
                      </a:cubicBezTo>
                      <a:cubicBezTo>
                        <a:pt x="11768" y="5041"/>
                        <a:pt x="11782" y="4714"/>
                        <a:pt x="11782" y="4280"/>
                      </a:cubicBezTo>
                      <a:cubicBezTo>
                        <a:pt x="11782" y="2246"/>
                        <a:pt x="10822" y="1211"/>
                        <a:pt x="10017" y="700"/>
                      </a:cubicBezTo>
                      <a:cubicBezTo>
                        <a:pt x="9076" y="105"/>
                        <a:pt x="8037" y="13"/>
                        <a:pt x="76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88" name="Google Shape;12641;p89">
                  <a:extLst>
                    <a:ext uri="{FF2B5EF4-FFF2-40B4-BE49-F238E27FC236}">
                      <a16:creationId xmlns:a16="http://schemas.microsoft.com/office/drawing/2014/main" id="{F8D89D29-DB7A-8CCE-3378-43A5A4BDD3AB}"/>
                    </a:ext>
                  </a:extLst>
                </p:cNvPr>
                <p:cNvSpPr/>
                <p:nvPr/>
              </p:nvSpPr>
              <p:spPr>
                <a:xfrm>
                  <a:off x="450057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7" y="1172"/>
                      </a:moveTo>
                      <a:cubicBezTo>
                        <a:pt x="17990" y="1172"/>
                        <a:pt x="18812" y="1975"/>
                        <a:pt x="18812" y="2927"/>
                      </a:cubicBezTo>
                      <a:lnTo>
                        <a:pt x="18812" y="17017"/>
                      </a:lnTo>
                      <a:cubicBezTo>
                        <a:pt x="18812" y="17990"/>
                        <a:pt x="17990" y="18811"/>
                        <a:pt x="17017" y="18811"/>
                      </a:cubicBezTo>
                      <a:lnTo>
                        <a:pt x="2966" y="18811"/>
                      </a:lnTo>
                      <a:cubicBezTo>
                        <a:pt x="1993" y="18811"/>
                        <a:pt x="1172" y="17990"/>
                        <a:pt x="1172" y="17017"/>
                      </a:cubicBezTo>
                      <a:lnTo>
                        <a:pt x="1172" y="2927"/>
                      </a:lnTo>
                      <a:cubicBezTo>
                        <a:pt x="1172" y="1975"/>
                        <a:pt x="1993" y="1172"/>
                        <a:pt x="2966" y="1172"/>
                      </a:cubicBezTo>
                      <a:close/>
                      <a:moveTo>
                        <a:pt x="2966" y="1"/>
                      </a:moveTo>
                      <a:cubicBezTo>
                        <a:pt x="1349" y="1"/>
                        <a:pt x="1" y="1310"/>
                        <a:pt x="1" y="2927"/>
                      </a:cubicBezTo>
                      <a:lnTo>
                        <a:pt x="1" y="17015"/>
                      </a:lnTo>
                      <a:cubicBezTo>
                        <a:pt x="1" y="18636"/>
                        <a:pt x="1349" y="19982"/>
                        <a:pt x="2966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2" y="18634"/>
                        <a:pt x="19982" y="17015"/>
                      </a:cubicBezTo>
                      <a:lnTo>
                        <a:pt x="19982" y="2927"/>
                      </a:lnTo>
                      <a:cubicBezTo>
                        <a:pt x="19982" y="1310"/>
                        <a:pt x="18635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4" name="Google Shape;12642;p89">
                <a:extLst>
                  <a:ext uri="{FF2B5EF4-FFF2-40B4-BE49-F238E27FC236}">
                    <a16:creationId xmlns:a16="http://schemas.microsoft.com/office/drawing/2014/main" id="{52515A0E-9C35-D2A6-005E-A5E923D8F10B}"/>
                  </a:ext>
                </a:extLst>
              </p:cNvPr>
              <p:cNvGrpSpPr/>
              <p:nvPr/>
            </p:nvGrpSpPr>
            <p:grpSpPr>
              <a:xfrm>
                <a:off x="4858412" y="5123204"/>
                <a:ext cx="620859" cy="620859"/>
                <a:chOff x="5012603" y="2571753"/>
                <a:chExt cx="417024" cy="417024"/>
              </a:xfrm>
              <a:grpFill/>
            </p:grpSpPr>
            <p:sp>
              <p:nvSpPr>
                <p:cNvPr id="17885" name="Google Shape;12643;p89">
                  <a:extLst>
                    <a:ext uri="{FF2B5EF4-FFF2-40B4-BE49-F238E27FC236}">
                      <a16:creationId xmlns:a16="http://schemas.microsoft.com/office/drawing/2014/main" id="{210C4FB1-7CF4-EEDE-7929-1A616ABAE718}"/>
                    </a:ext>
                  </a:extLst>
                </p:cNvPr>
                <p:cNvSpPr/>
                <p:nvPr/>
              </p:nvSpPr>
              <p:spPr>
                <a:xfrm>
                  <a:off x="5133124" y="2631210"/>
                  <a:ext cx="180818" cy="30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4" h="14377" extrusionOk="0">
                      <a:moveTo>
                        <a:pt x="4683" y="1171"/>
                      </a:moveTo>
                      <a:lnTo>
                        <a:pt x="4683" y="3395"/>
                      </a:lnTo>
                      <a:cubicBezTo>
                        <a:pt x="4683" y="3719"/>
                        <a:pt x="4945" y="3980"/>
                        <a:pt x="5269" y="3980"/>
                      </a:cubicBezTo>
                      <a:lnTo>
                        <a:pt x="7493" y="3980"/>
                      </a:lnTo>
                      <a:lnTo>
                        <a:pt x="7493" y="5620"/>
                      </a:lnTo>
                      <a:lnTo>
                        <a:pt x="5269" y="5620"/>
                      </a:lnTo>
                      <a:cubicBezTo>
                        <a:pt x="4945" y="5620"/>
                        <a:pt x="4683" y="5882"/>
                        <a:pt x="4683" y="6206"/>
                      </a:cubicBezTo>
                      <a:lnTo>
                        <a:pt x="4683" y="9859"/>
                      </a:lnTo>
                      <a:cubicBezTo>
                        <a:pt x="4683" y="10227"/>
                        <a:pt x="4706" y="10648"/>
                        <a:pt x="4975" y="10986"/>
                      </a:cubicBezTo>
                      <a:cubicBezTo>
                        <a:pt x="5327" y="11423"/>
                        <a:pt x="5899" y="11474"/>
                        <a:pt x="6299" y="11474"/>
                      </a:cubicBezTo>
                      <a:lnTo>
                        <a:pt x="7494" y="11474"/>
                      </a:lnTo>
                      <a:lnTo>
                        <a:pt x="7494" y="13158"/>
                      </a:lnTo>
                      <a:cubicBezTo>
                        <a:pt x="7137" y="13183"/>
                        <a:pt x="6635" y="13207"/>
                        <a:pt x="6113" y="13207"/>
                      </a:cubicBezTo>
                      <a:cubicBezTo>
                        <a:pt x="3848" y="13207"/>
                        <a:pt x="3044" y="11806"/>
                        <a:pt x="3044" y="10607"/>
                      </a:cubicBezTo>
                      <a:lnTo>
                        <a:pt x="3044" y="6206"/>
                      </a:lnTo>
                      <a:cubicBezTo>
                        <a:pt x="3044" y="5882"/>
                        <a:pt x="2782" y="5620"/>
                        <a:pt x="2460" y="5620"/>
                      </a:cubicBezTo>
                      <a:lnTo>
                        <a:pt x="1172" y="5620"/>
                      </a:lnTo>
                      <a:lnTo>
                        <a:pt x="1172" y="4090"/>
                      </a:lnTo>
                      <a:cubicBezTo>
                        <a:pt x="2035" y="3913"/>
                        <a:pt x="2690" y="3487"/>
                        <a:pt x="3120" y="2820"/>
                      </a:cubicBezTo>
                      <a:cubicBezTo>
                        <a:pt x="3463" y="2289"/>
                        <a:pt x="3608" y="1697"/>
                        <a:pt x="3703" y="1171"/>
                      </a:cubicBezTo>
                      <a:close/>
                      <a:moveTo>
                        <a:pt x="3208" y="0"/>
                      </a:moveTo>
                      <a:cubicBezTo>
                        <a:pt x="2922" y="0"/>
                        <a:pt x="2677" y="207"/>
                        <a:pt x="2631" y="490"/>
                      </a:cubicBezTo>
                      <a:cubicBezTo>
                        <a:pt x="2409" y="1822"/>
                        <a:pt x="2209" y="2861"/>
                        <a:pt x="537" y="3000"/>
                      </a:cubicBezTo>
                      <a:cubicBezTo>
                        <a:pt x="234" y="3025"/>
                        <a:pt x="1" y="3278"/>
                        <a:pt x="1" y="3582"/>
                      </a:cubicBezTo>
                      <a:lnTo>
                        <a:pt x="1" y="6206"/>
                      </a:lnTo>
                      <a:cubicBezTo>
                        <a:pt x="1" y="6529"/>
                        <a:pt x="263" y="6791"/>
                        <a:pt x="586" y="6791"/>
                      </a:cubicBezTo>
                      <a:lnTo>
                        <a:pt x="1874" y="6791"/>
                      </a:lnTo>
                      <a:lnTo>
                        <a:pt x="1874" y="10607"/>
                      </a:lnTo>
                      <a:cubicBezTo>
                        <a:pt x="1874" y="12618"/>
                        <a:pt x="3355" y="14377"/>
                        <a:pt x="6111" y="14377"/>
                      </a:cubicBezTo>
                      <a:cubicBezTo>
                        <a:pt x="7158" y="14377"/>
                        <a:pt x="8098" y="14285"/>
                        <a:pt x="8137" y="14281"/>
                      </a:cubicBezTo>
                      <a:cubicBezTo>
                        <a:pt x="8436" y="14251"/>
                        <a:pt x="8664" y="14000"/>
                        <a:pt x="8664" y="13699"/>
                      </a:cubicBezTo>
                      <a:lnTo>
                        <a:pt x="8664" y="10888"/>
                      </a:lnTo>
                      <a:cubicBezTo>
                        <a:pt x="8664" y="10565"/>
                        <a:pt x="8402" y="10303"/>
                        <a:pt x="8078" y="10303"/>
                      </a:cubicBezTo>
                      <a:lnTo>
                        <a:pt x="6299" y="10303"/>
                      </a:lnTo>
                      <a:cubicBezTo>
                        <a:pt x="5828" y="10303"/>
                        <a:pt x="5855" y="10292"/>
                        <a:pt x="5855" y="9859"/>
                      </a:cubicBezTo>
                      <a:lnTo>
                        <a:pt x="5855" y="6791"/>
                      </a:lnTo>
                      <a:lnTo>
                        <a:pt x="8078" y="6791"/>
                      </a:lnTo>
                      <a:cubicBezTo>
                        <a:pt x="8402" y="6791"/>
                        <a:pt x="8664" y="6529"/>
                        <a:pt x="8664" y="6206"/>
                      </a:cubicBezTo>
                      <a:lnTo>
                        <a:pt x="8664" y="3397"/>
                      </a:lnTo>
                      <a:cubicBezTo>
                        <a:pt x="8664" y="3073"/>
                        <a:pt x="8402" y="2811"/>
                        <a:pt x="8078" y="2811"/>
                      </a:cubicBezTo>
                      <a:lnTo>
                        <a:pt x="5855" y="2811"/>
                      </a:lnTo>
                      <a:lnTo>
                        <a:pt x="5855" y="586"/>
                      </a:lnTo>
                      <a:cubicBezTo>
                        <a:pt x="5855" y="262"/>
                        <a:pt x="5593" y="0"/>
                        <a:pt x="52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86" name="Google Shape;12644;p89">
                  <a:extLst>
                    <a:ext uri="{FF2B5EF4-FFF2-40B4-BE49-F238E27FC236}">
                      <a16:creationId xmlns:a16="http://schemas.microsoft.com/office/drawing/2014/main" id="{05F075FA-12D0-7D3D-6FA8-2B5CCE1B7A14}"/>
                    </a:ext>
                  </a:extLst>
                </p:cNvPr>
                <p:cNvSpPr/>
                <p:nvPr/>
              </p:nvSpPr>
              <p:spPr>
                <a:xfrm>
                  <a:off x="501260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53" y="1172"/>
                      </a:moveTo>
                      <a:cubicBezTo>
                        <a:pt x="18007" y="1172"/>
                        <a:pt x="18810" y="1993"/>
                        <a:pt x="18810" y="2966"/>
                      </a:cubicBezTo>
                      <a:lnTo>
                        <a:pt x="18810" y="17017"/>
                      </a:lnTo>
                      <a:cubicBezTo>
                        <a:pt x="18810" y="17990"/>
                        <a:pt x="18007" y="18811"/>
                        <a:pt x="17053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69" y="17990"/>
                        <a:pt x="1169" y="17017"/>
                      </a:cubicBezTo>
                      <a:lnTo>
                        <a:pt x="1169" y="2966"/>
                      </a:lnTo>
                      <a:cubicBezTo>
                        <a:pt x="1169" y="1993"/>
                        <a:pt x="1992" y="1172"/>
                        <a:pt x="2965" y="1172"/>
                      </a:cubicBezTo>
                      <a:close/>
                      <a:moveTo>
                        <a:pt x="2965" y="1"/>
                      </a:moveTo>
                      <a:cubicBezTo>
                        <a:pt x="1346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6"/>
                        <a:pt x="1348" y="19982"/>
                        <a:pt x="2965" y="19982"/>
                      </a:cubicBezTo>
                      <a:lnTo>
                        <a:pt x="17053" y="19982"/>
                      </a:lnTo>
                      <a:cubicBezTo>
                        <a:pt x="18672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9"/>
                        <a:pt x="18672" y="1"/>
                        <a:pt x="1705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F780929-FDFB-0A67-0837-47F527BD4F08}"/>
                </a:ext>
              </a:extLst>
            </p:cNvPr>
            <p:cNvGrpSpPr/>
            <p:nvPr/>
          </p:nvGrpSpPr>
          <p:grpSpPr>
            <a:xfrm>
              <a:off x="397214" y="4545124"/>
              <a:ext cx="11386542" cy="645964"/>
              <a:chOff x="397214" y="4323264"/>
              <a:chExt cx="11386542" cy="645964"/>
            </a:xfrm>
            <a:grpFill/>
          </p:grpSpPr>
          <p:sp>
            <p:nvSpPr>
              <p:cNvPr id="20" name="Google Shape;12453;p89">
                <a:extLst>
                  <a:ext uri="{FF2B5EF4-FFF2-40B4-BE49-F238E27FC236}">
                    <a16:creationId xmlns:a16="http://schemas.microsoft.com/office/drawing/2014/main" id="{D0566766-7E28-A03E-E0CC-D78CD21A574D}"/>
                  </a:ext>
                </a:extLst>
              </p:cNvPr>
              <p:cNvSpPr/>
              <p:nvPr/>
            </p:nvSpPr>
            <p:spPr>
              <a:xfrm>
                <a:off x="1182098" y="4420919"/>
                <a:ext cx="641288" cy="450628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8192" extrusionOk="0">
                    <a:moveTo>
                      <a:pt x="10429" y="662"/>
                    </a:moveTo>
                    <a:cubicBezTo>
                      <a:pt x="10114" y="1008"/>
                      <a:pt x="6207" y="4915"/>
                      <a:pt x="6081" y="5072"/>
                    </a:cubicBezTo>
                    <a:cubicBezTo>
                      <a:pt x="6018" y="5135"/>
                      <a:pt x="5916" y="5167"/>
                      <a:pt x="5813" y="5167"/>
                    </a:cubicBezTo>
                    <a:cubicBezTo>
                      <a:pt x="5711" y="5167"/>
                      <a:pt x="5608" y="5135"/>
                      <a:pt x="5545" y="5072"/>
                    </a:cubicBezTo>
                    <a:lnTo>
                      <a:pt x="1135" y="662"/>
                    </a:lnTo>
                    <a:close/>
                    <a:moveTo>
                      <a:pt x="662" y="1134"/>
                    </a:moveTo>
                    <a:lnTo>
                      <a:pt x="3624" y="4096"/>
                    </a:lnTo>
                    <a:lnTo>
                      <a:pt x="662" y="7057"/>
                    </a:lnTo>
                    <a:lnTo>
                      <a:pt x="662" y="1134"/>
                    </a:lnTo>
                    <a:close/>
                    <a:moveTo>
                      <a:pt x="10996" y="1134"/>
                    </a:moveTo>
                    <a:lnTo>
                      <a:pt x="10996" y="7057"/>
                    </a:lnTo>
                    <a:lnTo>
                      <a:pt x="8034" y="4096"/>
                    </a:lnTo>
                    <a:lnTo>
                      <a:pt x="10996" y="1134"/>
                    </a:lnTo>
                    <a:close/>
                    <a:moveTo>
                      <a:pt x="7562" y="4568"/>
                    </a:moveTo>
                    <a:lnTo>
                      <a:pt x="10492" y="7530"/>
                    </a:lnTo>
                    <a:lnTo>
                      <a:pt x="1198" y="7530"/>
                    </a:lnTo>
                    <a:lnTo>
                      <a:pt x="4096" y="4568"/>
                    </a:lnTo>
                    <a:lnTo>
                      <a:pt x="5073" y="5545"/>
                    </a:lnTo>
                    <a:cubicBezTo>
                      <a:pt x="5278" y="5750"/>
                      <a:pt x="5553" y="5852"/>
                      <a:pt x="5829" y="5852"/>
                    </a:cubicBezTo>
                    <a:cubicBezTo>
                      <a:pt x="6105" y="5852"/>
                      <a:pt x="6380" y="5750"/>
                      <a:pt x="6585" y="5545"/>
                    </a:cubicBezTo>
                    <a:lnTo>
                      <a:pt x="7562" y="4568"/>
                    </a:lnTo>
                    <a:close/>
                    <a:moveTo>
                      <a:pt x="1009" y="0"/>
                    </a:moveTo>
                    <a:cubicBezTo>
                      <a:pt x="473" y="0"/>
                      <a:pt x="1" y="473"/>
                      <a:pt x="1" y="1008"/>
                    </a:cubicBezTo>
                    <a:lnTo>
                      <a:pt x="1" y="7152"/>
                    </a:lnTo>
                    <a:cubicBezTo>
                      <a:pt x="1" y="7719"/>
                      <a:pt x="473" y="8191"/>
                      <a:pt x="1009" y="8191"/>
                    </a:cubicBezTo>
                    <a:lnTo>
                      <a:pt x="10618" y="8191"/>
                    </a:lnTo>
                    <a:cubicBezTo>
                      <a:pt x="11185" y="8191"/>
                      <a:pt x="11657" y="7719"/>
                      <a:pt x="11657" y="7152"/>
                    </a:cubicBezTo>
                    <a:lnTo>
                      <a:pt x="11657" y="1008"/>
                    </a:lnTo>
                    <a:cubicBezTo>
                      <a:pt x="11657" y="441"/>
                      <a:pt x="11185" y="0"/>
                      <a:pt x="106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21" name="Google Shape;12489;p89">
                <a:extLst>
                  <a:ext uri="{FF2B5EF4-FFF2-40B4-BE49-F238E27FC236}">
                    <a16:creationId xmlns:a16="http://schemas.microsoft.com/office/drawing/2014/main" id="{73D59A2D-DE5A-CF55-CFE4-E4CF5730F0AE}"/>
                  </a:ext>
                </a:extLst>
              </p:cNvPr>
              <p:cNvGrpSpPr/>
              <p:nvPr/>
            </p:nvGrpSpPr>
            <p:grpSpPr>
              <a:xfrm>
                <a:off x="3714261" y="4323264"/>
                <a:ext cx="642992" cy="645964"/>
                <a:chOff x="-1333975" y="2365850"/>
                <a:chExt cx="292225" cy="293575"/>
              </a:xfrm>
              <a:grpFill/>
            </p:grpSpPr>
            <p:sp>
              <p:nvSpPr>
                <p:cNvPr id="17868" name="Google Shape;12490;p89">
                  <a:extLst>
                    <a:ext uri="{FF2B5EF4-FFF2-40B4-BE49-F238E27FC236}">
                      <a16:creationId xmlns:a16="http://schemas.microsoft.com/office/drawing/2014/main" id="{0EF22C7C-390F-BD1F-0900-95AE22CA8B10}"/>
                    </a:ext>
                  </a:extLst>
                </p:cNvPr>
                <p:cNvSpPr/>
                <p:nvPr/>
              </p:nvSpPr>
              <p:spPr>
                <a:xfrm>
                  <a:off x="-1285150" y="2365850"/>
                  <a:ext cx="191225" cy="29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49" h="11743" extrusionOk="0">
                      <a:moveTo>
                        <a:pt x="3813" y="684"/>
                      </a:moveTo>
                      <a:cubicBezTo>
                        <a:pt x="5545" y="684"/>
                        <a:pt x="6900" y="2039"/>
                        <a:pt x="6900" y="3740"/>
                      </a:cubicBezTo>
                      <a:cubicBezTo>
                        <a:pt x="6931" y="4780"/>
                        <a:pt x="6553" y="5347"/>
                        <a:pt x="6270" y="5788"/>
                      </a:cubicBezTo>
                      <a:cubicBezTo>
                        <a:pt x="5797" y="6544"/>
                        <a:pt x="5608" y="6922"/>
                        <a:pt x="5608" y="7930"/>
                      </a:cubicBezTo>
                      <a:cubicBezTo>
                        <a:pt x="5608" y="8119"/>
                        <a:pt x="5451" y="8277"/>
                        <a:pt x="5230" y="8277"/>
                      </a:cubicBezTo>
                      <a:lnTo>
                        <a:pt x="2489" y="8277"/>
                      </a:lnTo>
                      <a:cubicBezTo>
                        <a:pt x="2300" y="8277"/>
                        <a:pt x="2143" y="8119"/>
                        <a:pt x="2143" y="7930"/>
                      </a:cubicBezTo>
                      <a:cubicBezTo>
                        <a:pt x="2143" y="6922"/>
                        <a:pt x="1922" y="6576"/>
                        <a:pt x="1450" y="5820"/>
                      </a:cubicBezTo>
                      <a:cubicBezTo>
                        <a:pt x="1198" y="5347"/>
                        <a:pt x="567" y="4528"/>
                        <a:pt x="788" y="3205"/>
                      </a:cubicBezTo>
                      <a:cubicBezTo>
                        <a:pt x="1040" y="1819"/>
                        <a:pt x="2237" y="684"/>
                        <a:pt x="3813" y="684"/>
                      </a:cubicBezTo>
                      <a:close/>
                      <a:moveTo>
                        <a:pt x="4852" y="8907"/>
                      </a:moveTo>
                      <a:lnTo>
                        <a:pt x="4852" y="9569"/>
                      </a:lnTo>
                      <a:lnTo>
                        <a:pt x="4506" y="9569"/>
                      </a:lnTo>
                      <a:cubicBezTo>
                        <a:pt x="4285" y="9569"/>
                        <a:pt x="4128" y="9726"/>
                        <a:pt x="4128" y="9915"/>
                      </a:cubicBezTo>
                      <a:cubicBezTo>
                        <a:pt x="4128" y="10136"/>
                        <a:pt x="4285" y="10293"/>
                        <a:pt x="4506" y="10293"/>
                      </a:cubicBezTo>
                      <a:lnTo>
                        <a:pt x="4852" y="10293"/>
                      </a:lnTo>
                      <a:lnTo>
                        <a:pt x="4852" y="10640"/>
                      </a:lnTo>
                      <a:cubicBezTo>
                        <a:pt x="4884" y="10829"/>
                        <a:pt x="4726" y="10986"/>
                        <a:pt x="4537" y="10986"/>
                      </a:cubicBezTo>
                      <a:lnTo>
                        <a:pt x="3151" y="10986"/>
                      </a:lnTo>
                      <a:cubicBezTo>
                        <a:pt x="2962" y="10986"/>
                        <a:pt x="2804" y="10829"/>
                        <a:pt x="2804" y="10640"/>
                      </a:cubicBezTo>
                      <a:lnTo>
                        <a:pt x="2804" y="10293"/>
                      </a:lnTo>
                      <a:lnTo>
                        <a:pt x="3151" y="10293"/>
                      </a:lnTo>
                      <a:cubicBezTo>
                        <a:pt x="3371" y="10293"/>
                        <a:pt x="3529" y="10136"/>
                        <a:pt x="3529" y="9915"/>
                      </a:cubicBezTo>
                      <a:cubicBezTo>
                        <a:pt x="3529" y="9726"/>
                        <a:pt x="3371" y="9569"/>
                        <a:pt x="3151" y="9569"/>
                      </a:cubicBezTo>
                      <a:lnTo>
                        <a:pt x="2804" y="9569"/>
                      </a:lnTo>
                      <a:lnTo>
                        <a:pt x="2804" y="8907"/>
                      </a:lnTo>
                      <a:close/>
                      <a:moveTo>
                        <a:pt x="3897" y="1"/>
                      </a:moveTo>
                      <a:cubicBezTo>
                        <a:pt x="3632" y="1"/>
                        <a:pt x="3361" y="28"/>
                        <a:pt x="3088" y="86"/>
                      </a:cubicBezTo>
                      <a:cubicBezTo>
                        <a:pt x="1607" y="401"/>
                        <a:pt x="441" y="1566"/>
                        <a:pt x="158" y="3079"/>
                      </a:cubicBezTo>
                      <a:cubicBezTo>
                        <a:pt x="0" y="3992"/>
                        <a:pt x="158" y="4969"/>
                        <a:pt x="631" y="5757"/>
                      </a:cubicBezTo>
                      <a:cubicBezTo>
                        <a:pt x="757" y="5914"/>
                        <a:pt x="820" y="6072"/>
                        <a:pt x="914" y="6229"/>
                      </a:cubicBezTo>
                      <a:cubicBezTo>
                        <a:pt x="1355" y="6891"/>
                        <a:pt x="1450" y="7143"/>
                        <a:pt x="1450" y="7962"/>
                      </a:cubicBezTo>
                      <a:cubicBezTo>
                        <a:pt x="1450" y="8403"/>
                        <a:pt x="1733" y="8781"/>
                        <a:pt x="2143" y="8939"/>
                      </a:cubicBezTo>
                      <a:lnTo>
                        <a:pt x="2143" y="10703"/>
                      </a:lnTo>
                      <a:cubicBezTo>
                        <a:pt x="2143" y="11270"/>
                        <a:pt x="2615" y="11743"/>
                        <a:pt x="3151" y="11743"/>
                      </a:cubicBezTo>
                      <a:lnTo>
                        <a:pt x="4537" y="11743"/>
                      </a:lnTo>
                      <a:cubicBezTo>
                        <a:pt x="5073" y="11743"/>
                        <a:pt x="5545" y="11270"/>
                        <a:pt x="5545" y="10703"/>
                      </a:cubicBezTo>
                      <a:lnTo>
                        <a:pt x="5545" y="8939"/>
                      </a:lnTo>
                      <a:cubicBezTo>
                        <a:pt x="5955" y="8781"/>
                        <a:pt x="6238" y="8435"/>
                        <a:pt x="6238" y="7962"/>
                      </a:cubicBezTo>
                      <a:lnTo>
                        <a:pt x="6238" y="7930"/>
                      </a:lnTo>
                      <a:cubicBezTo>
                        <a:pt x="6238" y="7143"/>
                        <a:pt x="6427" y="6828"/>
                        <a:pt x="6805" y="6229"/>
                      </a:cubicBezTo>
                      <a:cubicBezTo>
                        <a:pt x="7089" y="5788"/>
                        <a:pt x="7593" y="5032"/>
                        <a:pt x="7593" y="3835"/>
                      </a:cubicBezTo>
                      <a:cubicBezTo>
                        <a:pt x="7649" y="1658"/>
                        <a:pt x="5950" y="1"/>
                        <a:pt x="38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9" name="Google Shape;12491;p89">
                  <a:extLst>
                    <a:ext uri="{FF2B5EF4-FFF2-40B4-BE49-F238E27FC236}">
                      <a16:creationId xmlns:a16="http://schemas.microsoft.com/office/drawing/2014/main" id="{813788F0-7BD9-3777-5085-3F74C85986FA}"/>
                    </a:ext>
                  </a:extLst>
                </p:cNvPr>
                <p:cNvSpPr/>
                <p:nvPr/>
              </p:nvSpPr>
              <p:spPr>
                <a:xfrm>
                  <a:off x="-107642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6" y="568"/>
                        <a:pt x="1386" y="379"/>
                      </a:cubicBez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0" name="Google Shape;12492;p89">
                  <a:extLst>
                    <a:ext uri="{FF2B5EF4-FFF2-40B4-BE49-F238E27FC236}">
                      <a16:creationId xmlns:a16="http://schemas.microsoft.com/office/drawing/2014/main" id="{62959E64-94D6-837B-71DC-793CCC6E7C39}"/>
                    </a:ext>
                  </a:extLst>
                </p:cNvPr>
                <p:cNvSpPr/>
                <p:nvPr/>
              </p:nvSpPr>
              <p:spPr>
                <a:xfrm>
                  <a:off x="-133397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08" y="725"/>
                      </a:lnTo>
                      <a:cubicBezTo>
                        <a:pt x="1197" y="694"/>
                        <a:pt x="1386" y="536"/>
                        <a:pt x="1386" y="379"/>
                      </a:cubicBezTo>
                      <a:cubicBezTo>
                        <a:pt x="1386" y="158"/>
                        <a:pt x="119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1" name="Google Shape;12493;p89">
                  <a:extLst>
                    <a:ext uri="{FF2B5EF4-FFF2-40B4-BE49-F238E27FC236}">
                      <a16:creationId xmlns:a16="http://schemas.microsoft.com/office/drawing/2014/main" id="{C22CE84A-DBD4-1905-7A83-A3DE06944B08}"/>
                    </a:ext>
                  </a:extLst>
                </p:cNvPr>
                <p:cNvSpPr/>
                <p:nvPr/>
              </p:nvSpPr>
              <p:spPr>
                <a:xfrm>
                  <a:off x="-1093750" y="2383050"/>
                  <a:ext cx="35450" cy="2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063" extrusionOk="0">
                      <a:moveTo>
                        <a:pt x="992" y="1"/>
                      </a:moveTo>
                      <a:cubicBezTo>
                        <a:pt x="931" y="1"/>
                        <a:pt x="870" y="19"/>
                        <a:pt x="819" y="59"/>
                      </a:cubicBezTo>
                      <a:lnTo>
                        <a:pt x="221" y="406"/>
                      </a:lnTo>
                      <a:cubicBezTo>
                        <a:pt x="63" y="500"/>
                        <a:pt x="0" y="721"/>
                        <a:pt x="95" y="878"/>
                      </a:cubicBezTo>
                      <a:cubicBezTo>
                        <a:pt x="159" y="985"/>
                        <a:pt x="295" y="1063"/>
                        <a:pt x="415" y="1063"/>
                      </a:cubicBezTo>
                      <a:cubicBezTo>
                        <a:pt x="473" y="1063"/>
                        <a:pt x="527" y="1045"/>
                        <a:pt x="567" y="1005"/>
                      </a:cubicBezTo>
                      <a:lnTo>
                        <a:pt x="1166" y="658"/>
                      </a:lnTo>
                      <a:cubicBezTo>
                        <a:pt x="1323" y="563"/>
                        <a:pt x="1418" y="343"/>
                        <a:pt x="1292" y="185"/>
                      </a:cubicBezTo>
                      <a:cubicBezTo>
                        <a:pt x="1249" y="79"/>
                        <a:pt x="1120" y="1"/>
                        <a:pt x="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2" name="Google Shape;12494;p89">
                  <a:extLst>
                    <a:ext uri="{FF2B5EF4-FFF2-40B4-BE49-F238E27FC236}">
                      <a16:creationId xmlns:a16="http://schemas.microsoft.com/office/drawing/2014/main" id="{8F5ED82A-5D0C-3CE8-EC94-F69E2517A765}"/>
                    </a:ext>
                  </a:extLst>
                </p:cNvPr>
                <p:cNvSpPr/>
                <p:nvPr/>
              </p:nvSpPr>
              <p:spPr>
                <a:xfrm>
                  <a:off x="-1317450" y="2512575"/>
                  <a:ext cx="35475" cy="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049" extrusionOk="0">
                      <a:moveTo>
                        <a:pt x="1005" y="1"/>
                      </a:moveTo>
                      <a:cubicBezTo>
                        <a:pt x="944" y="1"/>
                        <a:pt x="880" y="15"/>
                        <a:pt x="820" y="45"/>
                      </a:cubicBezTo>
                      <a:lnTo>
                        <a:pt x="221" y="392"/>
                      </a:lnTo>
                      <a:cubicBezTo>
                        <a:pt x="64" y="486"/>
                        <a:pt x="1" y="707"/>
                        <a:pt x="127" y="864"/>
                      </a:cubicBezTo>
                      <a:cubicBezTo>
                        <a:pt x="169" y="971"/>
                        <a:pt x="299" y="1049"/>
                        <a:pt x="427" y="1049"/>
                      </a:cubicBezTo>
                      <a:cubicBezTo>
                        <a:pt x="488" y="1049"/>
                        <a:pt x="548" y="1031"/>
                        <a:pt x="599" y="990"/>
                      </a:cubicBezTo>
                      <a:lnTo>
                        <a:pt x="1166" y="644"/>
                      </a:lnTo>
                      <a:cubicBezTo>
                        <a:pt x="1324" y="549"/>
                        <a:pt x="1418" y="329"/>
                        <a:pt x="1292" y="171"/>
                      </a:cubicBezTo>
                      <a:cubicBezTo>
                        <a:pt x="1250" y="64"/>
                        <a:pt x="1134" y="1"/>
                        <a:pt x="10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3" name="Google Shape;12495;p89">
                  <a:extLst>
                    <a:ext uri="{FF2B5EF4-FFF2-40B4-BE49-F238E27FC236}">
                      <a16:creationId xmlns:a16="http://schemas.microsoft.com/office/drawing/2014/main" id="{E252755B-5E25-7C78-0BAD-9BF5D21A0838}"/>
                    </a:ext>
                  </a:extLst>
                </p:cNvPr>
                <p:cNvSpPr/>
                <p:nvPr/>
              </p:nvSpPr>
              <p:spPr>
                <a:xfrm>
                  <a:off x="-1092975" y="2512575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378" y="1"/>
                      </a:moveTo>
                      <a:cubicBezTo>
                        <a:pt x="264" y="1"/>
                        <a:pt x="149" y="64"/>
                        <a:pt x="64" y="171"/>
                      </a:cubicBezTo>
                      <a:cubicBezTo>
                        <a:pt x="1" y="329"/>
                        <a:pt x="32" y="518"/>
                        <a:pt x="190" y="644"/>
                      </a:cubicBezTo>
                      <a:lnTo>
                        <a:pt x="788" y="990"/>
                      </a:lnTo>
                      <a:cubicBezTo>
                        <a:pt x="838" y="1010"/>
                        <a:pt x="891" y="1021"/>
                        <a:pt x="944" y="1021"/>
                      </a:cubicBezTo>
                      <a:cubicBezTo>
                        <a:pt x="1059" y="1021"/>
                        <a:pt x="1175" y="972"/>
                        <a:pt x="1261" y="864"/>
                      </a:cubicBezTo>
                      <a:cubicBezTo>
                        <a:pt x="1387" y="675"/>
                        <a:pt x="1292" y="486"/>
                        <a:pt x="1135" y="392"/>
                      </a:cubicBezTo>
                      <a:lnTo>
                        <a:pt x="536" y="45"/>
                      </a:lnTo>
                      <a:cubicBezTo>
                        <a:pt x="486" y="15"/>
                        <a:pt x="432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4" name="Google Shape;12496;p89">
                  <a:extLst>
                    <a:ext uri="{FF2B5EF4-FFF2-40B4-BE49-F238E27FC236}">
                      <a16:creationId xmlns:a16="http://schemas.microsoft.com/office/drawing/2014/main" id="{F0874F67-C836-C2B5-356B-0181A80F8009}"/>
                    </a:ext>
                  </a:extLst>
                </p:cNvPr>
                <p:cNvSpPr/>
                <p:nvPr/>
              </p:nvSpPr>
              <p:spPr>
                <a:xfrm>
                  <a:off x="-1316650" y="2383750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405" y="1"/>
                      </a:moveTo>
                      <a:cubicBezTo>
                        <a:pt x="283" y="1"/>
                        <a:pt x="159" y="50"/>
                        <a:pt x="95" y="157"/>
                      </a:cubicBezTo>
                      <a:cubicBezTo>
                        <a:pt x="0" y="315"/>
                        <a:pt x="63" y="504"/>
                        <a:pt x="221" y="630"/>
                      </a:cubicBezTo>
                      <a:lnTo>
                        <a:pt x="788" y="977"/>
                      </a:lnTo>
                      <a:cubicBezTo>
                        <a:pt x="838" y="1007"/>
                        <a:pt x="895" y="1021"/>
                        <a:pt x="953" y="1021"/>
                      </a:cubicBezTo>
                      <a:cubicBezTo>
                        <a:pt x="1074" y="1021"/>
                        <a:pt x="1196" y="958"/>
                        <a:pt x="1260" y="850"/>
                      </a:cubicBezTo>
                      <a:cubicBezTo>
                        <a:pt x="1386" y="693"/>
                        <a:pt x="1292" y="504"/>
                        <a:pt x="1134" y="378"/>
                      </a:cubicBezTo>
                      <a:lnTo>
                        <a:pt x="567" y="31"/>
                      </a:lnTo>
                      <a:cubicBezTo>
                        <a:pt x="517" y="11"/>
                        <a:pt x="461" y="1"/>
                        <a:pt x="4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5" name="Google Shape;12497;p89">
                  <a:extLst>
                    <a:ext uri="{FF2B5EF4-FFF2-40B4-BE49-F238E27FC236}">
                      <a16:creationId xmlns:a16="http://schemas.microsoft.com/office/drawing/2014/main" id="{85479C3B-3BC9-CAD4-B2F2-81FC049E106C}"/>
                    </a:ext>
                  </a:extLst>
                </p:cNvPr>
                <p:cNvSpPr/>
                <p:nvPr/>
              </p:nvSpPr>
              <p:spPr>
                <a:xfrm>
                  <a:off x="-1239475" y="2401575"/>
                  <a:ext cx="102425" cy="15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6124" extrusionOk="0">
                      <a:moveTo>
                        <a:pt x="1733" y="1492"/>
                      </a:moveTo>
                      <a:lnTo>
                        <a:pt x="1733" y="2343"/>
                      </a:lnTo>
                      <a:cubicBezTo>
                        <a:pt x="1733" y="2500"/>
                        <a:pt x="1796" y="2626"/>
                        <a:pt x="1922" y="2658"/>
                      </a:cubicBezTo>
                      <a:lnTo>
                        <a:pt x="3246" y="3225"/>
                      </a:lnTo>
                      <a:lnTo>
                        <a:pt x="2395" y="4611"/>
                      </a:lnTo>
                      <a:lnTo>
                        <a:pt x="2395" y="3729"/>
                      </a:lnTo>
                      <a:cubicBezTo>
                        <a:pt x="2395" y="3572"/>
                        <a:pt x="2332" y="3445"/>
                        <a:pt x="2206" y="3414"/>
                      </a:cubicBezTo>
                      <a:lnTo>
                        <a:pt x="851" y="2878"/>
                      </a:lnTo>
                      <a:lnTo>
                        <a:pt x="1733" y="1492"/>
                      </a:lnTo>
                      <a:close/>
                      <a:moveTo>
                        <a:pt x="2038" y="0"/>
                      </a:moveTo>
                      <a:cubicBezTo>
                        <a:pt x="1919" y="0"/>
                        <a:pt x="1814" y="47"/>
                        <a:pt x="1765" y="169"/>
                      </a:cubicBezTo>
                      <a:lnTo>
                        <a:pt x="64" y="2941"/>
                      </a:lnTo>
                      <a:cubicBezTo>
                        <a:pt x="32" y="3004"/>
                        <a:pt x="1" y="3130"/>
                        <a:pt x="32" y="3225"/>
                      </a:cubicBezTo>
                      <a:cubicBezTo>
                        <a:pt x="64" y="3288"/>
                        <a:pt x="158" y="3382"/>
                        <a:pt x="221" y="3414"/>
                      </a:cubicBezTo>
                      <a:lnTo>
                        <a:pt x="1733" y="4013"/>
                      </a:lnTo>
                      <a:lnTo>
                        <a:pt x="1733" y="5808"/>
                      </a:lnTo>
                      <a:cubicBezTo>
                        <a:pt x="1733" y="5966"/>
                        <a:pt x="1859" y="6092"/>
                        <a:pt x="1954" y="6123"/>
                      </a:cubicBezTo>
                      <a:lnTo>
                        <a:pt x="2049" y="6123"/>
                      </a:lnTo>
                      <a:cubicBezTo>
                        <a:pt x="2143" y="6123"/>
                        <a:pt x="2269" y="6092"/>
                        <a:pt x="2301" y="5966"/>
                      </a:cubicBezTo>
                      <a:lnTo>
                        <a:pt x="4002" y="3225"/>
                      </a:lnTo>
                      <a:cubicBezTo>
                        <a:pt x="4033" y="3130"/>
                        <a:pt x="4096" y="3004"/>
                        <a:pt x="4033" y="2941"/>
                      </a:cubicBezTo>
                      <a:cubicBezTo>
                        <a:pt x="4033" y="2878"/>
                        <a:pt x="3970" y="2784"/>
                        <a:pt x="3907" y="2752"/>
                      </a:cubicBezTo>
                      <a:lnTo>
                        <a:pt x="2395" y="2154"/>
                      </a:lnTo>
                      <a:lnTo>
                        <a:pt x="2395" y="358"/>
                      </a:lnTo>
                      <a:cubicBezTo>
                        <a:pt x="2395" y="169"/>
                        <a:pt x="2269" y="74"/>
                        <a:pt x="2143" y="11"/>
                      </a:cubicBezTo>
                      <a:cubicBezTo>
                        <a:pt x="2108" y="4"/>
                        <a:pt x="2072" y="0"/>
                        <a:pt x="20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" name="Google Shape;12529;p89">
                <a:extLst>
                  <a:ext uri="{FF2B5EF4-FFF2-40B4-BE49-F238E27FC236}">
                    <a16:creationId xmlns:a16="http://schemas.microsoft.com/office/drawing/2014/main" id="{BB625AC3-63F9-F1A8-5C91-C340BC8F42F6}"/>
                  </a:ext>
                </a:extLst>
              </p:cNvPr>
              <p:cNvGrpSpPr/>
              <p:nvPr/>
            </p:nvGrpSpPr>
            <p:grpSpPr>
              <a:xfrm>
                <a:off x="6232997" y="4324751"/>
                <a:ext cx="641288" cy="642992"/>
                <a:chOff x="-1333200" y="2770450"/>
                <a:chExt cx="291450" cy="292225"/>
              </a:xfrm>
              <a:grpFill/>
            </p:grpSpPr>
            <p:sp>
              <p:nvSpPr>
                <p:cNvPr id="17866" name="Google Shape;12530;p89">
                  <a:extLst>
                    <a:ext uri="{FF2B5EF4-FFF2-40B4-BE49-F238E27FC236}">
                      <a16:creationId xmlns:a16="http://schemas.microsoft.com/office/drawing/2014/main" id="{84EFEBC0-896D-70C2-AEA6-222881BFA965}"/>
                    </a:ext>
                  </a:extLst>
                </p:cNvPr>
                <p:cNvSpPr/>
                <p:nvPr/>
              </p:nvSpPr>
              <p:spPr>
                <a:xfrm>
                  <a:off x="-1299325" y="2808250"/>
                  <a:ext cx="222925" cy="13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5389" extrusionOk="0">
                      <a:moveTo>
                        <a:pt x="7877" y="631"/>
                      </a:moveTo>
                      <a:cubicBezTo>
                        <a:pt x="8066" y="631"/>
                        <a:pt x="8223" y="789"/>
                        <a:pt x="8223" y="978"/>
                      </a:cubicBezTo>
                      <a:cubicBezTo>
                        <a:pt x="8223" y="1167"/>
                        <a:pt x="8066" y="1324"/>
                        <a:pt x="7877" y="1324"/>
                      </a:cubicBezTo>
                      <a:cubicBezTo>
                        <a:pt x="7656" y="1324"/>
                        <a:pt x="7498" y="1167"/>
                        <a:pt x="7498" y="978"/>
                      </a:cubicBezTo>
                      <a:cubicBezTo>
                        <a:pt x="7498" y="789"/>
                        <a:pt x="7656" y="631"/>
                        <a:pt x="7877" y="631"/>
                      </a:cubicBezTo>
                      <a:close/>
                      <a:moveTo>
                        <a:pt x="3056" y="1293"/>
                      </a:moveTo>
                      <a:cubicBezTo>
                        <a:pt x="3245" y="1293"/>
                        <a:pt x="3403" y="1450"/>
                        <a:pt x="3403" y="1639"/>
                      </a:cubicBezTo>
                      <a:cubicBezTo>
                        <a:pt x="3403" y="1828"/>
                        <a:pt x="3245" y="1986"/>
                        <a:pt x="3056" y="1986"/>
                      </a:cubicBezTo>
                      <a:cubicBezTo>
                        <a:pt x="2867" y="1986"/>
                        <a:pt x="2710" y="1828"/>
                        <a:pt x="2710" y="1639"/>
                      </a:cubicBezTo>
                      <a:cubicBezTo>
                        <a:pt x="2741" y="1450"/>
                        <a:pt x="2899" y="1293"/>
                        <a:pt x="3056" y="1293"/>
                      </a:cubicBezTo>
                      <a:close/>
                      <a:moveTo>
                        <a:pt x="5797" y="3340"/>
                      </a:moveTo>
                      <a:cubicBezTo>
                        <a:pt x="6018" y="3340"/>
                        <a:pt x="6175" y="3498"/>
                        <a:pt x="6175" y="3687"/>
                      </a:cubicBezTo>
                      <a:cubicBezTo>
                        <a:pt x="6175" y="3876"/>
                        <a:pt x="6018" y="4034"/>
                        <a:pt x="5797" y="4034"/>
                      </a:cubicBezTo>
                      <a:cubicBezTo>
                        <a:pt x="5608" y="4034"/>
                        <a:pt x="5451" y="3876"/>
                        <a:pt x="5451" y="3687"/>
                      </a:cubicBezTo>
                      <a:cubicBezTo>
                        <a:pt x="5451" y="3498"/>
                        <a:pt x="5608" y="3340"/>
                        <a:pt x="5797" y="3340"/>
                      </a:cubicBezTo>
                      <a:close/>
                      <a:moveTo>
                        <a:pt x="1008" y="4034"/>
                      </a:moveTo>
                      <a:cubicBezTo>
                        <a:pt x="1198" y="4034"/>
                        <a:pt x="1355" y="4191"/>
                        <a:pt x="1355" y="4412"/>
                      </a:cubicBezTo>
                      <a:cubicBezTo>
                        <a:pt x="1355" y="4601"/>
                        <a:pt x="1198" y="4758"/>
                        <a:pt x="1008" y="4758"/>
                      </a:cubicBezTo>
                      <a:cubicBezTo>
                        <a:pt x="819" y="4758"/>
                        <a:pt x="662" y="4601"/>
                        <a:pt x="662" y="4412"/>
                      </a:cubicBezTo>
                      <a:cubicBezTo>
                        <a:pt x="662" y="4191"/>
                        <a:pt x="819" y="4034"/>
                        <a:pt x="1008" y="4034"/>
                      </a:cubicBezTo>
                      <a:close/>
                      <a:moveTo>
                        <a:pt x="7908" y="1"/>
                      </a:moveTo>
                      <a:cubicBezTo>
                        <a:pt x="7341" y="1"/>
                        <a:pt x="6868" y="474"/>
                        <a:pt x="6868" y="1009"/>
                      </a:cubicBezTo>
                      <a:cubicBezTo>
                        <a:pt x="6868" y="1198"/>
                        <a:pt x="6963" y="1419"/>
                        <a:pt x="7026" y="1576"/>
                      </a:cubicBezTo>
                      <a:lnTo>
                        <a:pt x="6112" y="2742"/>
                      </a:lnTo>
                      <a:cubicBezTo>
                        <a:pt x="6032" y="2722"/>
                        <a:pt x="5943" y="2711"/>
                        <a:pt x="5850" y="2711"/>
                      </a:cubicBezTo>
                      <a:cubicBezTo>
                        <a:pt x="5650" y="2711"/>
                        <a:pt x="5434" y="2760"/>
                        <a:pt x="5262" y="2868"/>
                      </a:cubicBezTo>
                      <a:lnTo>
                        <a:pt x="4096" y="1954"/>
                      </a:lnTo>
                      <a:cubicBezTo>
                        <a:pt x="4127" y="1891"/>
                        <a:pt x="4127" y="1765"/>
                        <a:pt x="4127" y="1639"/>
                      </a:cubicBezTo>
                      <a:cubicBezTo>
                        <a:pt x="4127" y="1104"/>
                        <a:pt x="3655" y="631"/>
                        <a:pt x="3088" y="631"/>
                      </a:cubicBezTo>
                      <a:cubicBezTo>
                        <a:pt x="2552" y="631"/>
                        <a:pt x="2080" y="1104"/>
                        <a:pt x="2080" y="1639"/>
                      </a:cubicBezTo>
                      <a:cubicBezTo>
                        <a:pt x="2080" y="1828"/>
                        <a:pt x="2143" y="2049"/>
                        <a:pt x="2237" y="2206"/>
                      </a:cubicBezTo>
                      <a:lnTo>
                        <a:pt x="1324" y="3372"/>
                      </a:lnTo>
                      <a:cubicBezTo>
                        <a:pt x="1261" y="3340"/>
                        <a:pt x="1134" y="3340"/>
                        <a:pt x="1008" y="3340"/>
                      </a:cubicBezTo>
                      <a:cubicBezTo>
                        <a:pt x="441" y="3340"/>
                        <a:pt x="0" y="3813"/>
                        <a:pt x="0" y="4349"/>
                      </a:cubicBezTo>
                      <a:cubicBezTo>
                        <a:pt x="0" y="4947"/>
                        <a:pt x="441" y="5388"/>
                        <a:pt x="1008" y="5388"/>
                      </a:cubicBezTo>
                      <a:cubicBezTo>
                        <a:pt x="1576" y="5388"/>
                        <a:pt x="2017" y="4916"/>
                        <a:pt x="2017" y="4349"/>
                      </a:cubicBezTo>
                      <a:cubicBezTo>
                        <a:pt x="2017" y="4160"/>
                        <a:pt x="1954" y="3971"/>
                        <a:pt x="1859" y="3813"/>
                      </a:cubicBezTo>
                      <a:lnTo>
                        <a:pt x="2773" y="2616"/>
                      </a:lnTo>
                      <a:cubicBezTo>
                        <a:pt x="2875" y="2650"/>
                        <a:pt x="2980" y="2667"/>
                        <a:pt x="3087" y="2667"/>
                      </a:cubicBezTo>
                      <a:cubicBezTo>
                        <a:pt x="3278" y="2667"/>
                        <a:pt x="3473" y="2611"/>
                        <a:pt x="3655" y="2490"/>
                      </a:cubicBezTo>
                      <a:lnTo>
                        <a:pt x="4821" y="3403"/>
                      </a:lnTo>
                      <a:cubicBezTo>
                        <a:pt x="4789" y="3498"/>
                        <a:pt x="4789" y="3624"/>
                        <a:pt x="4789" y="3719"/>
                      </a:cubicBezTo>
                      <a:cubicBezTo>
                        <a:pt x="4789" y="4286"/>
                        <a:pt x="5262" y="4758"/>
                        <a:pt x="5797" y="4758"/>
                      </a:cubicBezTo>
                      <a:cubicBezTo>
                        <a:pt x="6364" y="4758"/>
                        <a:pt x="6837" y="4286"/>
                        <a:pt x="6837" y="3719"/>
                      </a:cubicBezTo>
                      <a:cubicBezTo>
                        <a:pt x="6837" y="3529"/>
                        <a:pt x="6742" y="3340"/>
                        <a:pt x="6679" y="3183"/>
                      </a:cubicBezTo>
                      <a:lnTo>
                        <a:pt x="7593" y="1986"/>
                      </a:lnTo>
                      <a:cubicBezTo>
                        <a:pt x="7656" y="2049"/>
                        <a:pt x="7782" y="2049"/>
                        <a:pt x="7908" y="2049"/>
                      </a:cubicBezTo>
                      <a:cubicBezTo>
                        <a:pt x="8444" y="2049"/>
                        <a:pt x="8916" y="1576"/>
                        <a:pt x="8916" y="1009"/>
                      </a:cubicBez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7" name="Google Shape;12531;p89">
                  <a:extLst>
                    <a:ext uri="{FF2B5EF4-FFF2-40B4-BE49-F238E27FC236}">
                      <a16:creationId xmlns:a16="http://schemas.microsoft.com/office/drawing/2014/main" id="{0FAF8CD6-442D-FEFF-392D-FC911F0DCCB8}"/>
                    </a:ext>
                  </a:extLst>
                </p:cNvPr>
                <p:cNvSpPr/>
                <p:nvPr/>
              </p:nvSpPr>
              <p:spPr>
                <a:xfrm>
                  <a:off x="-1333200" y="2770450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586" y="725"/>
                      </a:moveTo>
                      <a:cubicBezTo>
                        <a:pt x="10807" y="725"/>
                        <a:pt x="10964" y="883"/>
                        <a:pt x="10964" y="1072"/>
                      </a:cubicBezTo>
                      <a:lnTo>
                        <a:pt x="10964" y="7593"/>
                      </a:lnTo>
                      <a:lnTo>
                        <a:pt x="631" y="7593"/>
                      </a:lnTo>
                      <a:lnTo>
                        <a:pt x="631" y="1072"/>
                      </a:lnTo>
                      <a:cubicBezTo>
                        <a:pt x="662" y="883"/>
                        <a:pt x="820" y="725"/>
                        <a:pt x="977" y="725"/>
                      </a:cubicBezTo>
                      <a:close/>
                      <a:moveTo>
                        <a:pt x="10996" y="8286"/>
                      </a:moveTo>
                      <a:lnTo>
                        <a:pt x="10996" y="8633"/>
                      </a:lnTo>
                      <a:cubicBezTo>
                        <a:pt x="10996" y="8822"/>
                        <a:pt x="10838" y="8980"/>
                        <a:pt x="10618" y="8980"/>
                      </a:cubicBezTo>
                      <a:lnTo>
                        <a:pt x="1009" y="8980"/>
                      </a:lnTo>
                      <a:cubicBezTo>
                        <a:pt x="820" y="8980"/>
                        <a:pt x="662" y="8822"/>
                        <a:pt x="662" y="8633"/>
                      </a:cubicBezTo>
                      <a:lnTo>
                        <a:pt x="662" y="8286"/>
                      </a:lnTo>
                      <a:close/>
                      <a:moveTo>
                        <a:pt x="6617" y="9641"/>
                      </a:moveTo>
                      <a:lnTo>
                        <a:pt x="6932" y="11027"/>
                      </a:lnTo>
                      <a:lnTo>
                        <a:pt x="4632" y="11027"/>
                      </a:lnTo>
                      <a:lnTo>
                        <a:pt x="4947" y="9641"/>
                      </a:ln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8570"/>
                      </a:lnTo>
                      <a:cubicBezTo>
                        <a:pt x="1" y="9137"/>
                        <a:pt x="473" y="9610"/>
                        <a:pt x="1009" y="9610"/>
                      </a:cubicBezTo>
                      <a:lnTo>
                        <a:pt x="4285" y="9610"/>
                      </a:lnTo>
                      <a:lnTo>
                        <a:pt x="3970" y="10996"/>
                      </a:lnTo>
                      <a:lnTo>
                        <a:pt x="3057" y="10996"/>
                      </a:lnTo>
                      <a:cubicBezTo>
                        <a:pt x="2868" y="10996"/>
                        <a:pt x="2710" y="11153"/>
                        <a:pt x="2710" y="11342"/>
                      </a:cubicBezTo>
                      <a:cubicBezTo>
                        <a:pt x="2710" y="11531"/>
                        <a:pt x="2868" y="11689"/>
                        <a:pt x="3057" y="11689"/>
                      </a:cubicBezTo>
                      <a:lnTo>
                        <a:pt x="8538" y="11689"/>
                      </a:lnTo>
                      <a:cubicBezTo>
                        <a:pt x="8727" y="11689"/>
                        <a:pt x="8885" y="11531"/>
                        <a:pt x="8885" y="11342"/>
                      </a:cubicBezTo>
                      <a:cubicBezTo>
                        <a:pt x="8885" y="11153"/>
                        <a:pt x="8727" y="10996"/>
                        <a:pt x="8538" y="10996"/>
                      </a:cubicBezTo>
                      <a:lnTo>
                        <a:pt x="7625" y="10996"/>
                      </a:lnTo>
                      <a:lnTo>
                        <a:pt x="7310" y="9610"/>
                      </a:lnTo>
                      <a:lnTo>
                        <a:pt x="10618" y="9610"/>
                      </a:lnTo>
                      <a:cubicBezTo>
                        <a:pt x="11185" y="9610"/>
                        <a:pt x="11657" y="9137"/>
                        <a:pt x="11657" y="8570"/>
                      </a:cubicBezTo>
                      <a:lnTo>
                        <a:pt x="11657" y="1040"/>
                      </a:lnTo>
                      <a:cubicBezTo>
                        <a:pt x="11657" y="473"/>
                        <a:pt x="11185" y="1"/>
                        <a:pt x="106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" name="Google Shape;12557;p89">
                <a:extLst>
                  <a:ext uri="{FF2B5EF4-FFF2-40B4-BE49-F238E27FC236}">
                    <a16:creationId xmlns:a16="http://schemas.microsoft.com/office/drawing/2014/main" id="{0A44BA94-9DBF-EBB4-33B6-EE9E309017F4}"/>
                  </a:ext>
                </a:extLst>
              </p:cNvPr>
              <p:cNvGrpSpPr/>
              <p:nvPr/>
            </p:nvGrpSpPr>
            <p:grpSpPr>
              <a:xfrm>
                <a:off x="2029476" y="4325600"/>
                <a:ext cx="642992" cy="641288"/>
                <a:chOff x="-937025" y="2064750"/>
                <a:chExt cx="292225" cy="291450"/>
              </a:xfrm>
              <a:grpFill/>
            </p:grpSpPr>
            <p:sp>
              <p:nvSpPr>
                <p:cNvPr id="17863" name="Google Shape;12558;p89">
                  <a:extLst>
                    <a:ext uri="{FF2B5EF4-FFF2-40B4-BE49-F238E27FC236}">
                      <a16:creationId xmlns:a16="http://schemas.microsoft.com/office/drawing/2014/main" id="{626814F0-C6DB-833B-0F44-CF9701C15AEB}"/>
                    </a:ext>
                  </a:extLst>
                </p:cNvPr>
                <p:cNvSpPr/>
                <p:nvPr/>
              </p:nvSpPr>
              <p:spPr>
                <a:xfrm>
                  <a:off x="-834625" y="2134850"/>
                  <a:ext cx="86650" cy="8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03" extrusionOk="0">
                      <a:moveTo>
                        <a:pt x="1702" y="599"/>
                      </a:moveTo>
                      <a:cubicBezTo>
                        <a:pt x="1922" y="599"/>
                        <a:pt x="2080" y="788"/>
                        <a:pt x="2080" y="977"/>
                      </a:cubicBezTo>
                      <a:cubicBezTo>
                        <a:pt x="2080" y="1166"/>
                        <a:pt x="1922" y="1324"/>
                        <a:pt x="1702" y="1324"/>
                      </a:cubicBezTo>
                      <a:cubicBezTo>
                        <a:pt x="1512" y="1324"/>
                        <a:pt x="1355" y="1166"/>
                        <a:pt x="1355" y="977"/>
                      </a:cubicBezTo>
                      <a:cubicBezTo>
                        <a:pt x="1355" y="788"/>
                        <a:pt x="1512" y="599"/>
                        <a:pt x="1702" y="599"/>
                      </a:cubicBezTo>
                      <a:close/>
                      <a:moveTo>
                        <a:pt x="1765" y="2048"/>
                      </a:moveTo>
                      <a:cubicBezTo>
                        <a:pt x="2174" y="2048"/>
                        <a:pt x="2584" y="2300"/>
                        <a:pt x="2741" y="2710"/>
                      </a:cubicBezTo>
                      <a:lnTo>
                        <a:pt x="756" y="2710"/>
                      </a:lnTo>
                      <a:cubicBezTo>
                        <a:pt x="914" y="2300"/>
                        <a:pt x="1292" y="2048"/>
                        <a:pt x="1765" y="2048"/>
                      </a:cubicBezTo>
                      <a:close/>
                      <a:moveTo>
                        <a:pt x="1702" y="0"/>
                      </a:moveTo>
                      <a:cubicBezTo>
                        <a:pt x="1166" y="0"/>
                        <a:pt x="693" y="441"/>
                        <a:pt x="693" y="1009"/>
                      </a:cubicBezTo>
                      <a:cubicBezTo>
                        <a:pt x="693" y="1198"/>
                        <a:pt x="788" y="1387"/>
                        <a:pt x="851" y="1576"/>
                      </a:cubicBezTo>
                      <a:cubicBezTo>
                        <a:pt x="347" y="1891"/>
                        <a:pt x="0" y="2426"/>
                        <a:pt x="0" y="3056"/>
                      </a:cubicBezTo>
                      <a:cubicBezTo>
                        <a:pt x="0" y="3245"/>
                        <a:pt x="158" y="3403"/>
                        <a:pt x="347" y="3403"/>
                      </a:cubicBezTo>
                      <a:lnTo>
                        <a:pt x="3088" y="3403"/>
                      </a:lnTo>
                      <a:cubicBezTo>
                        <a:pt x="3308" y="3403"/>
                        <a:pt x="3466" y="3245"/>
                        <a:pt x="3466" y="3056"/>
                      </a:cubicBezTo>
                      <a:cubicBezTo>
                        <a:pt x="3434" y="2426"/>
                        <a:pt x="3088" y="1828"/>
                        <a:pt x="2584" y="1576"/>
                      </a:cubicBezTo>
                      <a:cubicBezTo>
                        <a:pt x="2710" y="1387"/>
                        <a:pt x="2741" y="1198"/>
                        <a:pt x="2741" y="1009"/>
                      </a:cubicBezTo>
                      <a:cubicBezTo>
                        <a:pt x="2741" y="441"/>
                        <a:pt x="2269" y="0"/>
                        <a:pt x="170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4" name="Google Shape;12559;p89">
                  <a:extLst>
                    <a:ext uri="{FF2B5EF4-FFF2-40B4-BE49-F238E27FC236}">
                      <a16:creationId xmlns:a16="http://schemas.microsoft.com/office/drawing/2014/main" id="{C05BE8DB-BB7D-FC63-4309-70F0768C97E6}"/>
                    </a:ext>
                  </a:extLst>
                </p:cNvPr>
                <p:cNvSpPr/>
                <p:nvPr/>
              </p:nvSpPr>
              <p:spPr>
                <a:xfrm>
                  <a:off x="-936225" y="2304975"/>
                  <a:ext cx="28985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4" h="2049" extrusionOk="0">
                      <a:moveTo>
                        <a:pt x="3056" y="662"/>
                      </a:moveTo>
                      <a:cubicBezTo>
                        <a:pt x="3277" y="662"/>
                        <a:pt x="3434" y="820"/>
                        <a:pt x="3434" y="1009"/>
                      </a:cubicBezTo>
                      <a:cubicBezTo>
                        <a:pt x="3434" y="1229"/>
                        <a:pt x="3277" y="1387"/>
                        <a:pt x="3056" y="1387"/>
                      </a:cubicBezTo>
                      <a:lnTo>
                        <a:pt x="1008" y="1387"/>
                      </a:lnTo>
                      <a:cubicBezTo>
                        <a:pt x="819" y="1387"/>
                        <a:pt x="662" y="1229"/>
                        <a:pt x="662" y="1009"/>
                      </a:cubicBezTo>
                      <a:cubicBezTo>
                        <a:pt x="662" y="820"/>
                        <a:pt x="819" y="662"/>
                        <a:pt x="1008" y="662"/>
                      </a:cubicBezTo>
                      <a:close/>
                      <a:moveTo>
                        <a:pt x="10586" y="693"/>
                      </a:moveTo>
                      <a:cubicBezTo>
                        <a:pt x="10775" y="693"/>
                        <a:pt x="10932" y="851"/>
                        <a:pt x="10932" y="1072"/>
                      </a:cubicBezTo>
                      <a:cubicBezTo>
                        <a:pt x="10901" y="1229"/>
                        <a:pt x="10775" y="1387"/>
                        <a:pt x="10586" y="1387"/>
                      </a:cubicBezTo>
                      <a:lnTo>
                        <a:pt x="4001" y="1387"/>
                      </a:lnTo>
                      <a:cubicBezTo>
                        <a:pt x="4096" y="1166"/>
                        <a:pt x="4096" y="914"/>
                        <a:pt x="4001" y="693"/>
                      </a:cubicBezTo>
                      <a:close/>
                      <a:moveTo>
                        <a:pt x="1008" y="0"/>
                      </a:moveTo>
                      <a:cubicBezTo>
                        <a:pt x="473" y="0"/>
                        <a:pt x="0" y="473"/>
                        <a:pt x="0" y="1009"/>
                      </a:cubicBezTo>
                      <a:cubicBezTo>
                        <a:pt x="0" y="1576"/>
                        <a:pt x="473" y="2048"/>
                        <a:pt x="1008" y="2048"/>
                      </a:cubicBezTo>
                      <a:lnTo>
                        <a:pt x="10586" y="2048"/>
                      </a:lnTo>
                      <a:cubicBezTo>
                        <a:pt x="11121" y="2048"/>
                        <a:pt x="11594" y="1576"/>
                        <a:pt x="11594" y="1009"/>
                      </a:cubicBezTo>
                      <a:cubicBezTo>
                        <a:pt x="11594" y="473"/>
                        <a:pt x="11121" y="0"/>
                        <a:pt x="10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5" name="Google Shape;12560;p89">
                  <a:extLst>
                    <a:ext uri="{FF2B5EF4-FFF2-40B4-BE49-F238E27FC236}">
                      <a16:creationId xmlns:a16="http://schemas.microsoft.com/office/drawing/2014/main" id="{FFFB346A-C125-F447-096B-2842074AF17E}"/>
                    </a:ext>
                  </a:extLst>
                </p:cNvPr>
                <p:cNvSpPr/>
                <p:nvPr/>
              </p:nvSpPr>
              <p:spPr>
                <a:xfrm>
                  <a:off x="-937025" y="2064750"/>
                  <a:ext cx="292225" cy="22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8925" extrusionOk="0">
                      <a:moveTo>
                        <a:pt x="3813" y="662"/>
                      </a:moveTo>
                      <a:cubicBezTo>
                        <a:pt x="4002" y="662"/>
                        <a:pt x="4159" y="820"/>
                        <a:pt x="4159" y="1009"/>
                      </a:cubicBezTo>
                      <a:lnTo>
                        <a:pt x="4159" y="1355"/>
                      </a:lnTo>
                      <a:lnTo>
                        <a:pt x="3813" y="1355"/>
                      </a:lnTo>
                      <a:cubicBezTo>
                        <a:pt x="3246" y="1355"/>
                        <a:pt x="2773" y="1828"/>
                        <a:pt x="2773" y="2395"/>
                      </a:cubicBezTo>
                      <a:lnTo>
                        <a:pt x="2773" y="4978"/>
                      </a:lnTo>
                      <a:lnTo>
                        <a:pt x="2080" y="5703"/>
                      </a:lnTo>
                      <a:lnTo>
                        <a:pt x="2080" y="5199"/>
                      </a:lnTo>
                      <a:cubicBezTo>
                        <a:pt x="2080" y="4978"/>
                        <a:pt x="1922" y="4821"/>
                        <a:pt x="1702" y="4821"/>
                      </a:cubicBezTo>
                      <a:lnTo>
                        <a:pt x="1040" y="4821"/>
                      </a:lnTo>
                      <a:cubicBezTo>
                        <a:pt x="851" y="4821"/>
                        <a:pt x="694" y="4663"/>
                        <a:pt x="694" y="4474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lnTo>
                        <a:pt x="10996" y="4474"/>
                      </a:lnTo>
                      <a:cubicBezTo>
                        <a:pt x="10996" y="4695"/>
                        <a:pt x="10838" y="4852"/>
                        <a:pt x="10649" y="4852"/>
                      </a:cubicBezTo>
                      <a:lnTo>
                        <a:pt x="9893" y="4852"/>
                      </a:lnTo>
                      <a:cubicBezTo>
                        <a:pt x="9704" y="4852"/>
                        <a:pt x="9547" y="5010"/>
                        <a:pt x="9547" y="5199"/>
                      </a:cubicBezTo>
                      <a:lnTo>
                        <a:pt x="9547" y="5703"/>
                      </a:lnTo>
                      <a:lnTo>
                        <a:pt x="8885" y="5010"/>
                      </a:lnTo>
                      <a:lnTo>
                        <a:pt x="8885" y="2395"/>
                      </a:lnTo>
                      <a:cubicBezTo>
                        <a:pt x="8885" y="1859"/>
                        <a:pt x="8412" y="1387"/>
                        <a:pt x="7845" y="1387"/>
                      </a:cubicBezTo>
                      <a:lnTo>
                        <a:pt x="7499" y="1387"/>
                      </a:lnTo>
                      <a:lnTo>
                        <a:pt x="7499" y="1009"/>
                      </a:lnTo>
                      <a:cubicBezTo>
                        <a:pt x="7499" y="820"/>
                        <a:pt x="7656" y="662"/>
                        <a:pt x="7845" y="662"/>
                      </a:cubicBezTo>
                      <a:close/>
                      <a:moveTo>
                        <a:pt x="7845" y="2048"/>
                      </a:moveTo>
                      <a:cubicBezTo>
                        <a:pt x="8066" y="2048"/>
                        <a:pt x="8223" y="2206"/>
                        <a:pt x="8223" y="2395"/>
                      </a:cubicBezTo>
                      <a:lnTo>
                        <a:pt x="8223" y="6522"/>
                      </a:lnTo>
                      <a:cubicBezTo>
                        <a:pt x="8223" y="6742"/>
                        <a:pt x="8066" y="6900"/>
                        <a:pt x="7845" y="6900"/>
                      </a:cubicBezTo>
                      <a:lnTo>
                        <a:pt x="6711" y="6900"/>
                      </a:lnTo>
                      <a:cubicBezTo>
                        <a:pt x="6585" y="6900"/>
                        <a:pt x="6491" y="6931"/>
                        <a:pt x="6428" y="7057"/>
                      </a:cubicBezTo>
                      <a:lnTo>
                        <a:pt x="5798" y="8003"/>
                      </a:lnTo>
                      <a:lnTo>
                        <a:pt x="5167" y="7057"/>
                      </a:lnTo>
                      <a:cubicBezTo>
                        <a:pt x="5104" y="6963"/>
                        <a:pt x="5010" y="6900"/>
                        <a:pt x="4915" y="6900"/>
                      </a:cubicBezTo>
                      <a:lnTo>
                        <a:pt x="3750" y="6900"/>
                      </a:lnTo>
                      <a:cubicBezTo>
                        <a:pt x="3561" y="6900"/>
                        <a:pt x="3403" y="6742"/>
                        <a:pt x="3403" y="6522"/>
                      </a:cubicBezTo>
                      <a:lnTo>
                        <a:pt x="3403" y="2395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4474"/>
                      </a:lnTo>
                      <a:cubicBezTo>
                        <a:pt x="1" y="5041"/>
                        <a:pt x="473" y="5514"/>
                        <a:pt x="1009" y="5514"/>
                      </a:cubicBezTo>
                      <a:lnTo>
                        <a:pt x="1355" y="5514"/>
                      </a:lnTo>
                      <a:lnTo>
                        <a:pt x="1355" y="6522"/>
                      </a:lnTo>
                      <a:cubicBezTo>
                        <a:pt x="1355" y="6736"/>
                        <a:pt x="1544" y="6877"/>
                        <a:pt x="1724" y="6877"/>
                      </a:cubicBezTo>
                      <a:cubicBezTo>
                        <a:pt x="1809" y="6877"/>
                        <a:pt x="1893" y="6845"/>
                        <a:pt x="1954" y="6774"/>
                      </a:cubicBezTo>
                      <a:lnTo>
                        <a:pt x="2742" y="5986"/>
                      </a:lnTo>
                      <a:lnTo>
                        <a:pt x="2742" y="6522"/>
                      </a:lnTo>
                      <a:cubicBezTo>
                        <a:pt x="2742" y="7089"/>
                        <a:pt x="3214" y="7562"/>
                        <a:pt x="3781" y="7562"/>
                      </a:cubicBezTo>
                      <a:lnTo>
                        <a:pt x="4726" y="7562"/>
                      </a:lnTo>
                      <a:lnTo>
                        <a:pt x="5545" y="8759"/>
                      </a:lnTo>
                      <a:cubicBezTo>
                        <a:pt x="5608" y="8869"/>
                        <a:pt x="5719" y="8924"/>
                        <a:pt x="5825" y="8924"/>
                      </a:cubicBezTo>
                      <a:cubicBezTo>
                        <a:pt x="5931" y="8924"/>
                        <a:pt x="6034" y="8869"/>
                        <a:pt x="6081" y="8759"/>
                      </a:cubicBezTo>
                      <a:lnTo>
                        <a:pt x="6932" y="7562"/>
                      </a:lnTo>
                      <a:lnTo>
                        <a:pt x="7877" y="7562"/>
                      </a:lnTo>
                      <a:cubicBezTo>
                        <a:pt x="8412" y="7562"/>
                        <a:pt x="8885" y="7089"/>
                        <a:pt x="8885" y="6522"/>
                      </a:cubicBezTo>
                      <a:lnTo>
                        <a:pt x="8885" y="5986"/>
                      </a:lnTo>
                      <a:lnTo>
                        <a:pt x="9673" y="6774"/>
                      </a:lnTo>
                      <a:cubicBezTo>
                        <a:pt x="9733" y="6845"/>
                        <a:pt x="9817" y="6877"/>
                        <a:pt x="9903" y="6877"/>
                      </a:cubicBezTo>
                      <a:cubicBezTo>
                        <a:pt x="10083" y="6877"/>
                        <a:pt x="10271" y="6736"/>
                        <a:pt x="10271" y="6522"/>
                      </a:cubicBezTo>
                      <a:lnTo>
                        <a:pt x="10271" y="5514"/>
                      </a:lnTo>
                      <a:lnTo>
                        <a:pt x="10649" y="5514"/>
                      </a:lnTo>
                      <a:cubicBezTo>
                        <a:pt x="11216" y="5514"/>
                        <a:pt x="11689" y="5041"/>
                        <a:pt x="11689" y="4474"/>
                      </a:cubicBezTo>
                      <a:lnTo>
                        <a:pt x="11689" y="1009"/>
                      </a:lnTo>
                      <a:cubicBezTo>
                        <a:pt x="11689" y="441"/>
                        <a:pt x="11216" y="0"/>
                        <a:pt x="10649" y="0"/>
                      </a:cubicBezTo>
                      <a:lnTo>
                        <a:pt x="7845" y="0"/>
                      </a:lnTo>
                      <a:cubicBezTo>
                        <a:pt x="7310" y="0"/>
                        <a:pt x="6837" y="473"/>
                        <a:pt x="6837" y="1009"/>
                      </a:cubicBezTo>
                      <a:lnTo>
                        <a:pt x="6837" y="1387"/>
                      </a:lnTo>
                      <a:lnTo>
                        <a:pt x="4789" y="1387"/>
                      </a:lnTo>
                      <a:lnTo>
                        <a:pt x="4789" y="1009"/>
                      </a:lnTo>
                      <a:cubicBezTo>
                        <a:pt x="4789" y="473"/>
                        <a:pt x="4317" y="0"/>
                        <a:pt x="378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4" name="Google Shape;12585;p89">
                <a:extLst>
                  <a:ext uri="{FF2B5EF4-FFF2-40B4-BE49-F238E27FC236}">
                    <a16:creationId xmlns:a16="http://schemas.microsoft.com/office/drawing/2014/main" id="{0B196436-1781-3733-C2BE-27BE749FD6FF}"/>
                  </a:ext>
                </a:extLst>
              </p:cNvPr>
              <p:cNvGrpSpPr/>
              <p:nvPr/>
            </p:nvGrpSpPr>
            <p:grpSpPr>
              <a:xfrm>
                <a:off x="397214" y="4323868"/>
                <a:ext cx="566751" cy="644753"/>
                <a:chOff x="-1684475" y="2049000"/>
                <a:chExt cx="257575" cy="293025"/>
              </a:xfrm>
              <a:grpFill/>
            </p:grpSpPr>
            <p:sp>
              <p:nvSpPr>
                <p:cNvPr id="17859" name="Google Shape;12586;p89">
                  <a:extLst>
                    <a:ext uri="{FF2B5EF4-FFF2-40B4-BE49-F238E27FC236}">
                      <a16:creationId xmlns:a16="http://schemas.microsoft.com/office/drawing/2014/main" id="{6CB98A66-027D-01BE-818E-AC9CB1C1681C}"/>
                    </a:ext>
                  </a:extLst>
                </p:cNvPr>
                <p:cNvSpPr/>
                <p:nvPr/>
              </p:nvSpPr>
              <p:spPr>
                <a:xfrm>
                  <a:off x="-1684475" y="204900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1355" y="693"/>
                      </a:moveTo>
                      <a:lnTo>
                        <a:pt x="1355" y="1387"/>
                      </a:lnTo>
                      <a:lnTo>
                        <a:pt x="694" y="1387"/>
                      </a:lnTo>
                      <a:lnTo>
                        <a:pt x="694" y="693"/>
                      </a:lnTo>
                      <a:close/>
                      <a:moveTo>
                        <a:pt x="9546" y="693"/>
                      </a:moveTo>
                      <a:lnTo>
                        <a:pt x="9546" y="1387"/>
                      </a:lnTo>
                      <a:lnTo>
                        <a:pt x="8885" y="1387"/>
                      </a:lnTo>
                      <a:lnTo>
                        <a:pt x="8885" y="693"/>
                      </a:lnTo>
                      <a:close/>
                      <a:moveTo>
                        <a:pt x="8223" y="1387"/>
                      </a:moveTo>
                      <a:lnTo>
                        <a:pt x="8223" y="1733"/>
                      </a:lnTo>
                      <a:cubicBezTo>
                        <a:pt x="8223" y="1922"/>
                        <a:pt x="8381" y="2080"/>
                        <a:pt x="8570" y="2080"/>
                      </a:cubicBezTo>
                      <a:lnTo>
                        <a:pt x="8916" y="2080"/>
                      </a:lnTo>
                      <a:lnTo>
                        <a:pt x="8916" y="9641"/>
                      </a:lnTo>
                      <a:lnTo>
                        <a:pt x="8538" y="9641"/>
                      </a:lnTo>
                      <a:cubicBezTo>
                        <a:pt x="8349" y="9641"/>
                        <a:pt x="8192" y="9798"/>
                        <a:pt x="8192" y="9987"/>
                      </a:cubicBezTo>
                      <a:lnTo>
                        <a:pt x="8192" y="10365"/>
                      </a:lnTo>
                      <a:lnTo>
                        <a:pt x="2080" y="10365"/>
                      </a:lnTo>
                      <a:lnTo>
                        <a:pt x="2080" y="9987"/>
                      </a:lnTo>
                      <a:cubicBezTo>
                        <a:pt x="2080" y="9798"/>
                        <a:pt x="1922" y="9641"/>
                        <a:pt x="1733" y="9641"/>
                      </a:cubicBezTo>
                      <a:lnTo>
                        <a:pt x="1355" y="9641"/>
                      </a:lnTo>
                      <a:lnTo>
                        <a:pt x="1355" y="2080"/>
                      </a:lnTo>
                      <a:lnTo>
                        <a:pt x="1733" y="2080"/>
                      </a:lnTo>
                      <a:cubicBezTo>
                        <a:pt x="1922" y="2080"/>
                        <a:pt x="2080" y="1922"/>
                        <a:pt x="2080" y="1733"/>
                      </a:cubicBezTo>
                      <a:lnTo>
                        <a:pt x="2080" y="1387"/>
                      </a:lnTo>
                      <a:close/>
                      <a:moveTo>
                        <a:pt x="1355" y="10365"/>
                      </a:moveTo>
                      <a:lnTo>
                        <a:pt x="1355" y="11027"/>
                      </a:lnTo>
                      <a:lnTo>
                        <a:pt x="694" y="11027"/>
                      </a:lnTo>
                      <a:lnTo>
                        <a:pt x="694" y="10365"/>
                      </a:lnTo>
                      <a:close/>
                      <a:moveTo>
                        <a:pt x="9609" y="10365"/>
                      </a:moveTo>
                      <a:lnTo>
                        <a:pt x="9609" y="11027"/>
                      </a:lnTo>
                      <a:lnTo>
                        <a:pt x="8916" y="11027"/>
                      </a:lnTo>
                      <a:lnTo>
                        <a:pt x="8916" y="10365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22"/>
                        <a:pt x="158" y="2080"/>
                        <a:pt x="347" y="2080"/>
                      </a:cubicBezTo>
                      <a:lnTo>
                        <a:pt x="694" y="2080"/>
                      </a:lnTo>
                      <a:lnTo>
                        <a:pt x="694" y="9641"/>
                      </a:lnTo>
                      <a:lnTo>
                        <a:pt x="347" y="9641"/>
                      </a:lnTo>
                      <a:cubicBezTo>
                        <a:pt x="158" y="9641"/>
                        <a:pt x="0" y="9798"/>
                        <a:pt x="0" y="9987"/>
                      </a:cubicBezTo>
                      <a:lnTo>
                        <a:pt x="0" y="11374"/>
                      </a:lnTo>
                      <a:cubicBezTo>
                        <a:pt x="0" y="11563"/>
                        <a:pt x="158" y="11720"/>
                        <a:pt x="347" y="11720"/>
                      </a:cubicBezTo>
                      <a:lnTo>
                        <a:pt x="1733" y="11720"/>
                      </a:lnTo>
                      <a:cubicBezTo>
                        <a:pt x="1922" y="11720"/>
                        <a:pt x="2080" y="11563"/>
                        <a:pt x="2080" y="11374"/>
                      </a:cubicBezTo>
                      <a:lnTo>
                        <a:pt x="2080" y="11027"/>
                      </a:lnTo>
                      <a:lnTo>
                        <a:pt x="8223" y="11027"/>
                      </a:lnTo>
                      <a:lnTo>
                        <a:pt x="8223" y="11374"/>
                      </a:lnTo>
                      <a:cubicBezTo>
                        <a:pt x="8223" y="11563"/>
                        <a:pt x="8381" y="11720"/>
                        <a:pt x="8570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74"/>
                      </a:cubicBezTo>
                      <a:lnTo>
                        <a:pt x="10303" y="9987"/>
                      </a:lnTo>
                      <a:cubicBezTo>
                        <a:pt x="10303" y="9798"/>
                        <a:pt x="10145" y="9641"/>
                        <a:pt x="9956" y="9641"/>
                      </a:cubicBezTo>
                      <a:lnTo>
                        <a:pt x="9609" y="9641"/>
                      </a:lnTo>
                      <a:lnTo>
                        <a:pt x="9609" y="2080"/>
                      </a:lnTo>
                      <a:lnTo>
                        <a:pt x="9924" y="2080"/>
                      </a:lnTo>
                      <a:cubicBezTo>
                        <a:pt x="10113" y="2080"/>
                        <a:pt x="10271" y="1922"/>
                        <a:pt x="10271" y="1733"/>
                      </a:cubicBezTo>
                      <a:lnTo>
                        <a:pt x="10271" y="347"/>
                      </a:lnTo>
                      <a:cubicBezTo>
                        <a:pt x="10271" y="158"/>
                        <a:pt x="10113" y="0"/>
                        <a:pt x="9924" y="0"/>
                      </a:cubicBezTo>
                      <a:lnTo>
                        <a:pt x="8538" y="0"/>
                      </a:lnTo>
                      <a:cubicBezTo>
                        <a:pt x="8349" y="0"/>
                        <a:pt x="8192" y="158"/>
                        <a:pt x="8192" y="347"/>
                      </a:cubicBezTo>
                      <a:lnTo>
                        <a:pt x="8192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0" name="Google Shape;12587;p89">
                  <a:extLst>
                    <a:ext uri="{FF2B5EF4-FFF2-40B4-BE49-F238E27FC236}">
                      <a16:creationId xmlns:a16="http://schemas.microsoft.com/office/drawing/2014/main" id="{7C511145-5491-4A3F-28E1-4E32DA7B9A6A}"/>
                    </a:ext>
                  </a:extLst>
                </p:cNvPr>
                <p:cNvSpPr/>
                <p:nvPr/>
              </p:nvSpPr>
              <p:spPr>
                <a:xfrm>
                  <a:off x="-1615950" y="2238800"/>
                  <a:ext cx="1205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726" extrusionOk="0"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cubicBezTo>
                        <a:pt x="0" y="568"/>
                        <a:pt x="158" y="726"/>
                        <a:pt x="347" y="726"/>
                      </a:cubicBezTo>
                      <a:lnTo>
                        <a:pt x="4443" y="726"/>
                      </a:lnTo>
                      <a:cubicBezTo>
                        <a:pt x="4663" y="726"/>
                        <a:pt x="4821" y="568"/>
                        <a:pt x="4821" y="348"/>
                      </a:cubicBezTo>
                      <a:cubicBezTo>
                        <a:pt x="4821" y="159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1" name="Google Shape;12588;p89">
                  <a:extLst>
                    <a:ext uri="{FF2B5EF4-FFF2-40B4-BE49-F238E27FC236}">
                      <a16:creationId xmlns:a16="http://schemas.microsoft.com/office/drawing/2014/main" id="{E60D1903-F926-E04B-E0CB-49CF5904CDDF}"/>
                    </a:ext>
                  </a:extLst>
                </p:cNvPr>
                <p:cNvSpPr/>
                <p:nvPr/>
              </p:nvSpPr>
              <p:spPr>
                <a:xfrm>
                  <a:off x="-1615950" y="2273475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63" y="693"/>
                        <a:pt x="4821" y="536"/>
                        <a:pt x="4821" y="347"/>
                      </a:cubicBezTo>
                      <a:cubicBezTo>
                        <a:pt x="4821" y="158"/>
                        <a:pt x="4663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2" name="Google Shape;12589;p89">
                  <a:extLst>
                    <a:ext uri="{FF2B5EF4-FFF2-40B4-BE49-F238E27FC236}">
                      <a16:creationId xmlns:a16="http://schemas.microsoft.com/office/drawing/2014/main" id="{0E1EDA0A-2703-82BE-BEE8-BCAE3B4E11AE}"/>
                    </a:ext>
                  </a:extLst>
                </p:cNvPr>
                <p:cNvSpPr/>
                <p:nvPr/>
              </p:nvSpPr>
              <p:spPr>
                <a:xfrm>
                  <a:off x="-1630925" y="2100975"/>
                  <a:ext cx="15362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4664" extrusionOk="0">
                      <a:moveTo>
                        <a:pt x="4695" y="662"/>
                      </a:moveTo>
                      <a:lnTo>
                        <a:pt x="2994" y="1985"/>
                      </a:lnTo>
                      <a:lnTo>
                        <a:pt x="1261" y="662"/>
                      </a:lnTo>
                      <a:close/>
                      <a:moveTo>
                        <a:pt x="599" y="1040"/>
                      </a:moveTo>
                      <a:lnTo>
                        <a:pt x="2427" y="2395"/>
                      </a:lnTo>
                      <a:lnTo>
                        <a:pt x="599" y="3781"/>
                      </a:lnTo>
                      <a:lnTo>
                        <a:pt x="599" y="1040"/>
                      </a:lnTo>
                      <a:close/>
                      <a:moveTo>
                        <a:pt x="5357" y="1040"/>
                      </a:moveTo>
                      <a:lnTo>
                        <a:pt x="5357" y="3781"/>
                      </a:lnTo>
                      <a:lnTo>
                        <a:pt x="3561" y="2395"/>
                      </a:lnTo>
                      <a:lnTo>
                        <a:pt x="5357" y="1040"/>
                      </a:lnTo>
                      <a:close/>
                      <a:moveTo>
                        <a:pt x="2994" y="2836"/>
                      </a:moveTo>
                      <a:lnTo>
                        <a:pt x="4695" y="4128"/>
                      </a:lnTo>
                      <a:lnTo>
                        <a:pt x="1292" y="4128"/>
                      </a:lnTo>
                      <a:lnTo>
                        <a:pt x="2994" y="2836"/>
                      </a:lnTo>
                      <a:close/>
                      <a:moveTo>
                        <a:pt x="316" y="1"/>
                      </a:moveTo>
                      <a:cubicBezTo>
                        <a:pt x="158" y="1"/>
                        <a:pt x="1" y="127"/>
                        <a:pt x="1" y="284"/>
                      </a:cubicBezTo>
                      <a:lnTo>
                        <a:pt x="1" y="4380"/>
                      </a:lnTo>
                      <a:cubicBezTo>
                        <a:pt x="64" y="4506"/>
                        <a:pt x="127" y="4600"/>
                        <a:pt x="253" y="4663"/>
                      </a:cubicBezTo>
                      <a:lnTo>
                        <a:pt x="5798" y="4663"/>
                      </a:lnTo>
                      <a:cubicBezTo>
                        <a:pt x="5955" y="4663"/>
                        <a:pt x="6113" y="4537"/>
                        <a:pt x="6144" y="4317"/>
                      </a:cubicBezTo>
                      <a:lnTo>
                        <a:pt x="6081" y="316"/>
                      </a:lnTo>
                      <a:cubicBezTo>
                        <a:pt x="6081" y="158"/>
                        <a:pt x="5955" y="32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" name="Google Shape;12590;p89">
                <a:extLst>
                  <a:ext uri="{FF2B5EF4-FFF2-40B4-BE49-F238E27FC236}">
                    <a16:creationId xmlns:a16="http://schemas.microsoft.com/office/drawing/2014/main" id="{D97AF597-9228-0764-DEC1-50CD3B455652}"/>
                  </a:ext>
                </a:extLst>
              </p:cNvPr>
              <p:cNvSpPr/>
              <p:nvPr/>
            </p:nvSpPr>
            <p:spPr>
              <a:xfrm>
                <a:off x="2878542" y="4325150"/>
                <a:ext cx="670717" cy="642168"/>
              </a:xfrm>
              <a:custGeom>
                <a:avLst/>
                <a:gdLst/>
                <a:ahLst/>
                <a:cxnLst/>
                <a:rect l="l" t="t" r="r" b="b"/>
                <a:pathLst>
                  <a:path w="12193" h="11674" extrusionOk="0">
                    <a:moveTo>
                      <a:pt x="9483" y="1174"/>
                    </a:moveTo>
                    <a:lnTo>
                      <a:pt x="9483" y="2308"/>
                    </a:lnTo>
                    <a:cubicBezTo>
                      <a:pt x="9483" y="2497"/>
                      <a:pt x="9641" y="2655"/>
                      <a:pt x="9830" y="2655"/>
                    </a:cubicBezTo>
                    <a:lnTo>
                      <a:pt x="10901" y="2655"/>
                    </a:lnTo>
                    <a:lnTo>
                      <a:pt x="9515" y="4041"/>
                    </a:lnTo>
                    <a:lnTo>
                      <a:pt x="8097" y="4041"/>
                    </a:lnTo>
                    <a:lnTo>
                      <a:pt x="8097" y="2560"/>
                    </a:lnTo>
                    <a:lnTo>
                      <a:pt x="9483" y="1174"/>
                    </a:lnTo>
                    <a:close/>
                    <a:moveTo>
                      <a:pt x="4885" y="6181"/>
                    </a:moveTo>
                    <a:cubicBezTo>
                      <a:pt x="5033" y="6181"/>
                      <a:pt x="5183" y="6212"/>
                      <a:pt x="5325" y="6278"/>
                    </a:cubicBezTo>
                    <a:lnTo>
                      <a:pt x="4600" y="7003"/>
                    </a:lnTo>
                    <a:cubicBezTo>
                      <a:pt x="4474" y="7129"/>
                      <a:pt x="4474" y="7349"/>
                      <a:pt x="4600" y="7475"/>
                    </a:cubicBezTo>
                    <a:cubicBezTo>
                      <a:pt x="4663" y="7538"/>
                      <a:pt x="4750" y="7570"/>
                      <a:pt x="4836" y="7570"/>
                    </a:cubicBezTo>
                    <a:cubicBezTo>
                      <a:pt x="4923" y="7570"/>
                      <a:pt x="5010" y="7538"/>
                      <a:pt x="5073" y="7475"/>
                    </a:cubicBezTo>
                    <a:lnTo>
                      <a:pt x="5797" y="6751"/>
                    </a:lnTo>
                    <a:lnTo>
                      <a:pt x="5797" y="6751"/>
                    </a:lnTo>
                    <a:cubicBezTo>
                      <a:pt x="5986" y="7160"/>
                      <a:pt x="5892" y="7633"/>
                      <a:pt x="5577" y="7948"/>
                    </a:cubicBezTo>
                    <a:cubicBezTo>
                      <a:pt x="5388" y="8137"/>
                      <a:pt x="5128" y="8231"/>
                      <a:pt x="4864" y="8231"/>
                    </a:cubicBezTo>
                    <a:cubicBezTo>
                      <a:pt x="4600" y="8231"/>
                      <a:pt x="4332" y="8137"/>
                      <a:pt x="4127" y="7948"/>
                    </a:cubicBezTo>
                    <a:cubicBezTo>
                      <a:pt x="3749" y="7538"/>
                      <a:pt x="3749" y="6877"/>
                      <a:pt x="4127" y="6499"/>
                    </a:cubicBezTo>
                    <a:cubicBezTo>
                      <a:pt x="4333" y="6293"/>
                      <a:pt x="4606" y="6181"/>
                      <a:pt x="4885" y="6181"/>
                    </a:cubicBezTo>
                    <a:close/>
                    <a:moveTo>
                      <a:pt x="4897" y="4831"/>
                    </a:moveTo>
                    <a:cubicBezTo>
                      <a:pt x="5396" y="4831"/>
                      <a:pt x="5890" y="4990"/>
                      <a:pt x="6301" y="5301"/>
                    </a:cubicBezTo>
                    <a:lnTo>
                      <a:pt x="5829" y="5774"/>
                    </a:lnTo>
                    <a:cubicBezTo>
                      <a:pt x="5553" y="5590"/>
                      <a:pt x="5233" y="5499"/>
                      <a:pt x="4911" y="5499"/>
                    </a:cubicBezTo>
                    <a:cubicBezTo>
                      <a:pt x="4460" y="5499"/>
                      <a:pt x="4004" y="5677"/>
                      <a:pt x="3655" y="6026"/>
                    </a:cubicBezTo>
                    <a:cubicBezTo>
                      <a:pt x="2993" y="6688"/>
                      <a:pt x="2993" y="7790"/>
                      <a:pt x="3655" y="8420"/>
                    </a:cubicBezTo>
                    <a:cubicBezTo>
                      <a:pt x="3986" y="8751"/>
                      <a:pt x="4427" y="8917"/>
                      <a:pt x="4864" y="8917"/>
                    </a:cubicBezTo>
                    <a:cubicBezTo>
                      <a:pt x="5301" y="8917"/>
                      <a:pt x="5734" y="8751"/>
                      <a:pt x="6049" y="8420"/>
                    </a:cubicBezTo>
                    <a:cubicBezTo>
                      <a:pt x="6648" y="7822"/>
                      <a:pt x="6742" y="6908"/>
                      <a:pt x="6301" y="6246"/>
                    </a:cubicBezTo>
                    <a:lnTo>
                      <a:pt x="6774" y="5774"/>
                    </a:lnTo>
                    <a:lnTo>
                      <a:pt x="6774" y="5774"/>
                    </a:lnTo>
                    <a:cubicBezTo>
                      <a:pt x="7467" y="6719"/>
                      <a:pt x="7404" y="8074"/>
                      <a:pt x="6585" y="8924"/>
                    </a:cubicBezTo>
                    <a:cubicBezTo>
                      <a:pt x="6112" y="9397"/>
                      <a:pt x="5498" y="9633"/>
                      <a:pt x="4883" y="9633"/>
                    </a:cubicBezTo>
                    <a:cubicBezTo>
                      <a:pt x="4269" y="9633"/>
                      <a:pt x="3655" y="9397"/>
                      <a:pt x="3182" y="8924"/>
                    </a:cubicBezTo>
                    <a:cubicBezTo>
                      <a:pt x="2237" y="7979"/>
                      <a:pt x="2237" y="6499"/>
                      <a:pt x="3182" y="5553"/>
                    </a:cubicBezTo>
                    <a:cubicBezTo>
                      <a:pt x="3667" y="5068"/>
                      <a:pt x="4286" y="4831"/>
                      <a:pt x="4897" y="4831"/>
                    </a:cubicBezTo>
                    <a:close/>
                    <a:moveTo>
                      <a:pt x="4873" y="3463"/>
                    </a:moveTo>
                    <a:cubicBezTo>
                      <a:pt x="5728" y="3463"/>
                      <a:pt x="6583" y="3748"/>
                      <a:pt x="7278" y="4325"/>
                    </a:cubicBezTo>
                    <a:lnTo>
                      <a:pt x="6805" y="4797"/>
                    </a:lnTo>
                    <a:cubicBezTo>
                      <a:pt x="6228" y="4353"/>
                      <a:pt x="5533" y="4125"/>
                      <a:pt x="4844" y="4125"/>
                    </a:cubicBezTo>
                    <a:cubicBezTo>
                      <a:pt x="4065" y="4125"/>
                      <a:pt x="3294" y="4416"/>
                      <a:pt x="2710" y="5018"/>
                    </a:cubicBezTo>
                    <a:cubicBezTo>
                      <a:pt x="1481" y="6246"/>
                      <a:pt x="1481" y="8168"/>
                      <a:pt x="2710" y="9397"/>
                    </a:cubicBezTo>
                    <a:cubicBezTo>
                      <a:pt x="3324" y="10011"/>
                      <a:pt x="4112" y="10318"/>
                      <a:pt x="4899" y="10318"/>
                    </a:cubicBezTo>
                    <a:cubicBezTo>
                      <a:pt x="5687" y="10318"/>
                      <a:pt x="6474" y="10011"/>
                      <a:pt x="7089" y="9397"/>
                    </a:cubicBezTo>
                    <a:cubicBezTo>
                      <a:pt x="8223" y="8263"/>
                      <a:pt x="8255" y="6467"/>
                      <a:pt x="7309" y="5301"/>
                    </a:cubicBezTo>
                    <a:lnTo>
                      <a:pt x="7782" y="4829"/>
                    </a:lnTo>
                    <a:lnTo>
                      <a:pt x="7782" y="4829"/>
                    </a:lnTo>
                    <a:cubicBezTo>
                      <a:pt x="8979" y="6278"/>
                      <a:pt x="8885" y="8483"/>
                      <a:pt x="7530" y="9870"/>
                    </a:cubicBezTo>
                    <a:cubicBezTo>
                      <a:pt x="6790" y="10594"/>
                      <a:pt x="5821" y="10956"/>
                      <a:pt x="4856" y="10956"/>
                    </a:cubicBezTo>
                    <a:cubicBezTo>
                      <a:pt x="3891" y="10956"/>
                      <a:pt x="2930" y="10594"/>
                      <a:pt x="2206" y="9870"/>
                    </a:cubicBezTo>
                    <a:cubicBezTo>
                      <a:pt x="756" y="8420"/>
                      <a:pt x="756" y="6026"/>
                      <a:pt x="2206" y="4545"/>
                    </a:cubicBezTo>
                    <a:cubicBezTo>
                      <a:pt x="2941" y="3827"/>
                      <a:pt x="3907" y="3463"/>
                      <a:pt x="4873" y="3463"/>
                    </a:cubicBezTo>
                    <a:close/>
                    <a:moveTo>
                      <a:pt x="9899" y="0"/>
                    </a:moveTo>
                    <a:cubicBezTo>
                      <a:pt x="9813" y="0"/>
                      <a:pt x="9722" y="32"/>
                      <a:pt x="9641" y="103"/>
                    </a:cubicBezTo>
                    <a:lnTo>
                      <a:pt x="7561" y="2182"/>
                    </a:lnTo>
                    <a:cubicBezTo>
                      <a:pt x="7467" y="2277"/>
                      <a:pt x="7435" y="2340"/>
                      <a:pt x="7435" y="2434"/>
                    </a:cubicBezTo>
                    <a:lnTo>
                      <a:pt x="7435" y="3600"/>
                    </a:lnTo>
                    <a:cubicBezTo>
                      <a:pt x="6670" y="3071"/>
                      <a:pt x="5769" y="2807"/>
                      <a:pt x="4868" y="2807"/>
                    </a:cubicBezTo>
                    <a:cubicBezTo>
                      <a:pt x="3731" y="2807"/>
                      <a:pt x="2595" y="3229"/>
                      <a:pt x="1733" y="4073"/>
                    </a:cubicBezTo>
                    <a:cubicBezTo>
                      <a:pt x="0" y="5805"/>
                      <a:pt x="0" y="8641"/>
                      <a:pt x="1733" y="10374"/>
                    </a:cubicBezTo>
                    <a:cubicBezTo>
                      <a:pt x="2599" y="11240"/>
                      <a:pt x="3741" y="11673"/>
                      <a:pt x="4883" y="11673"/>
                    </a:cubicBezTo>
                    <a:cubicBezTo>
                      <a:pt x="6026" y="11673"/>
                      <a:pt x="7168" y="11240"/>
                      <a:pt x="8034" y="10374"/>
                    </a:cubicBezTo>
                    <a:cubicBezTo>
                      <a:pt x="9578" y="8861"/>
                      <a:pt x="9735" y="6436"/>
                      <a:pt x="8538" y="4703"/>
                    </a:cubicBezTo>
                    <a:lnTo>
                      <a:pt x="9672" y="4703"/>
                    </a:lnTo>
                    <a:cubicBezTo>
                      <a:pt x="9767" y="4703"/>
                      <a:pt x="9893" y="4671"/>
                      <a:pt x="9924" y="4608"/>
                    </a:cubicBezTo>
                    <a:lnTo>
                      <a:pt x="12004" y="2497"/>
                    </a:lnTo>
                    <a:cubicBezTo>
                      <a:pt x="12193" y="2308"/>
                      <a:pt x="12035" y="1962"/>
                      <a:pt x="11783" y="1962"/>
                    </a:cubicBezTo>
                    <a:lnTo>
                      <a:pt x="10239" y="1962"/>
                    </a:lnTo>
                    <a:lnTo>
                      <a:pt x="10239" y="355"/>
                    </a:lnTo>
                    <a:cubicBezTo>
                      <a:pt x="10239" y="141"/>
                      <a:pt x="10080" y="0"/>
                      <a:pt x="9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5" name="Google Shape;12592;p89">
                <a:extLst>
                  <a:ext uri="{FF2B5EF4-FFF2-40B4-BE49-F238E27FC236}">
                    <a16:creationId xmlns:a16="http://schemas.microsoft.com/office/drawing/2014/main" id="{5AC96942-A32E-84B1-4D11-D379EAE5AD4E}"/>
                  </a:ext>
                </a:extLst>
              </p:cNvPr>
              <p:cNvSpPr/>
              <p:nvPr/>
            </p:nvSpPr>
            <p:spPr>
              <a:xfrm>
                <a:off x="5410974" y="4324751"/>
                <a:ext cx="641288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89" extrusionOk="0">
                    <a:moveTo>
                      <a:pt x="10617" y="662"/>
                    </a:moveTo>
                    <a:cubicBezTo>
                      <a:pt x="10806" y="662"/>
                      <a:pt x="10964" y="820"/>
                      <a:pt x="10964" y="1009"/>
                    </a:cubicBezTo>
                    <a:lnTo>
                      <a:pt x="10964" y="2710"/>
                    </a:lnTo>
                    <a:lnTo>
                      <a:pt x="662" y="2710"/>
                    </a:lnTo>
                    <a:lnTo>
                      <a:pt x="662" y="1009"/>
                    </a:lnTo>
                    <a:cubicBezTo>
                      <a:pt x="662" y="820"/>
                      <a:pt x="819" y="662"/>
                      <a:pt x="1008" y="662"/>
                    </a:cubicBezTo>
                    <a:close/>
                    <a:moveTo>
                      <a:pt x="10933" y="3372"/>
                    </a:moveTo>
                    <a:lnTo>
                      <a:pt x="10933" y="9232"/>
                    </a:lnTo>
                    <a:cubicBezTo>
                      <a:pt x="10964" y="9484"/>
                      <a:pt x="10806" y="9610"/>
                      <a:pt x="10617" y="9610"/>
                    </a:cubicBezTo>
                    <a:lnTo>
                      <a:pt x="8916" y="9610"/>
                    </a:lnTo>
                    <a:lnTo>
                      <a:pt x="8570" y="9232"/>
                    </a:lnTo>
                    <a:cubicBezTo>
                      <a:pt x="8601" y="9169"/>
                      <a:pt x="8664" y="9043"/>
                      <a:pt x="8696" y="8917"/>
                    </a:cubicBezTo>
                    <a:lnTo>
                      <a:pt x="9200" y="8917"/>
                    </a:lnTo>
                    <a:cubicBezTo>
                      <a:pt x="9389" y="8917"/>
                      <a:pt x="9546" y="8759"/>
                      <a:pt x="9546" y="8570"/>
                    </a:cubicBezTo>
                    <a:lnTo>
                      <a:pt x="9546" y="7184"/>
                    </a:lnTo>
                    <a:cubicBezTo>
                      <a:pt x="9546" y="6995"/>
                      <a:pt x="9389" y="6837"/>
                      <a:pt x="9200" y="6837"/>
                    </a:cubicBezTo>
                    <a:lnTo>
                      <a:pt x="8696" y="6837"/>
                    </a:lnTo>
                    <a:cubicBezTo>
                      <a:pt x="8664" y="6711"/>
                      <a:pt x="8601" y="6648"/>
                      <a:pt x="8570" y="6522"/>
                    </a:cubicBezTo>
                    <a:lnTo>
                      <a:pt x="8916" y="6176"/>
                    </a:lnTo>
                    <a:cubicBezTo>
                      <a:pt x="9042" y="6050"/>
                      <a:pt x="9042" y="5798"/>
                      <a:pt x="8916" y="5703"/>
                    </a:cubicBezTo>
                    <a:lnTo>
                      <a:pt x="7940" y="4695"/>
                    </a:lnTo>
                    <a:cubicBezTo>
                      <a:pt x="7877" y="4648"/>
                      <a:pt x="7790" y="4624"/>
                      <a:pt x="7703" y="4624"/>
                    </a:cubicBezTo>
                    <a:cubicBezTo>
                      <a:pt x="7617" y="4624"/>
                      <a:pt x="7530" y="4648"/>
                      <a:pt x="7467" y="4695"/>
                    </a:cubicBezTo>
                    <a:lnTo>
                      <a:pt x="7120" y="5073"/>
                    </a:lnTo>
                    <a:cubicBezTo>
                      <a:pt x="7026" y="5041"/>
                      <a:pt x="6931" y="4978"/>
                      <a:pt x="6805" y="4947"/>
                    </a:cubicBezTo>
                    <a:lnTo>
                      <a:pt x="6805" y="4443"/>
                    </a:lnTo>
                    <a:cubicBezTo>
                      <a:pt x="6805" y="4222"/>
                      <a:pt x="6648" y="4065"/>
                      <a:pt x="6459" y="4065"/>
                    </a:cubicBezTo>
                    <a:lnTo>
                      <a:pt x="5073" y="4065"/>
                    </a:lnTo>
                    <a:cubicBezTo>
                      <a:pt x="4884" y="4065"/>
                      <a:pt x="4726" y="4222"/>
                      <a:pt x="4726" y="4443"/>
                    </a:cubicBezTo>
                    <a:lnTo>
                      <a:pt x="4726" y="4947"/>
                    </a:lnTo>
                    <a:cubicBezTo>
                      <a:pt x="4600" y="4978"/>
                      <a:pt x="4506" y="5010"/>
                      <a:pt x="4411" y="5073"/>
                    </a:cubicBezTo>
                    <a:lnTo>
                      <a:pt x="4033" y="4695"/>
                    </a:lnTo>
                    <a:cubicBezTo>
                      <a:pt x="3986" y="4648"/>
                      <a:pt x="3899" y="4624"/>
                      <a:pt x="3808" y="4624"/>
                    </a:cubicBezTo>
                    <a:cubicBezTo>
                      <a:pt x="3718" y="4624"/>
                      <a:pt x="3623" y="4648"/>
                      <a:pt x="3560" y="4695"/>
                    </a:cubicBezTo>
                    <a:lnTo>
                      <a:pt x="2584" y="5703"/>
                    </a:lnTo>
                    <a:cubicBezTo>
                      <a:pt x="2458" y="5829"/>
                      <a:pt x="2458" y="6050"/>
                      <a:pt x="2584" y="6176"/>
                    </a:cubicBezTo>
                    <a:lnTo>
                      <a:pt x="2930" y="6522"/>
                    </a:lnTo>
                    <a:cubicBezTo>
                      <a:pt x="2899" y="6585"/>
                      <a:pt x="2867" y="6711"/>
                      <a:pt x="2836" y="6837"/>
                    </a:cubicBezTo>
                    <a:lnTo>
                      <a:pt x="2300" y="6837"/>
                    </a:lnTo>
                    <a:cubicBezTo>
                      <a:pt x="2111" y="6837"/>
                      <a:pt x="1954" y="6995"/>
                      <a:pt x="1954" y="7184"/>
                    </a:cubicBezTo>
                    <a:lnTo>
                      <a:pt x="1954" y="8570"/>
                    </a:lnTo>
                    <a:cubicBezTo>
                      <a:pt x="1954" y="8759"/>
                      <a:pt x="2111" y="8917"/>
                      <a:pt x="2300" y="8917"/>
                    </a:cubicBezTo>
                    <a:lnTo>
                      <a:pt x="2836" y="8917"/>
                    </a:lnTo>
                    <a:cubicBezTo>
                      <a:pt x="2867" y="9043"/>
                      <a:pt x="2899" y="9137"/>
                      <a:pt x="2930" y="9232"/>
                    </a:cubicBezTo>
                    <a:lnTo>
                      <a:pt x="2584" y="9610"/>
                    </a:lnTo>
                    <a:lnTo>
                      <a:pt x="977" y="9610"/>
                    </a:lnTo>
                    <a:cubicBezTo>
                      <a:pt x="788" y="9610"/>
                      <a:pt x="630" y="9452"/>
                      <a:pt x="630" y="9232"/>
                    </a:cubicBezTo>
                    <a:lnTo>
                      <a:pt x="630" y="3372"/>
                    </a:lnTo>
                    <a:close/>
                    <a:moveTo>
                      <a:pt x="6112" y="4726"/>
                    </a:moveTo>
                    <a:lnTo>
                      <a:pt x="6112" y="5136"/>
                    </a:lnTo>
                    <a:cubicBezTo>
                      <a:pt x="6112" y="5294"/>
                      <a:pt x="6207" y="5420"/>
                      <a:pt x="6364" y="5451"/>
                    </a:cubicBezTo>
                    <a:cubicBezTo>
                      <a:pt x="6553" y="5514"/>
                      <a:pt x="6805" y="5609"/>
                      <a:pt x="6994" y="5735"/>
                    </a:cubicBezTo>
                    <a:cubicBezTo>
                      <a:pt x="7041" y="5769"/>
                      <a:pt x="7096" y="5783"/>
                      <a:pt x="7153" y="5783"/>
                    </a:cubicBezTo>
                    <a:cubicBezTo>
                      <a:pt x="7251" y="5783"/>
                      <a:pt x="7356" y="5743"/>
                      <a:pt x="7435" y="5703"/>
                    </a:cubicBezTo>
                    <a:lnTo>
                      <a:pt x="7751" y="5388"/>
                    </a:lnTo>
                    <a:lnTo>
                      <a:pt x="8223" y="5861"/>
                    </a:lnTo>
                    <a:lnTo>
                      <a:pt x="7908" y="6176"/>
                    </a:lnTo>
                    <a:cubicBezTo>
                      <a:pt x="7782" y="6302"/>
                      <a:pt x="7782" y="6459"/>
                      <a:pt x="7877" y="6617"/>
                    </a:cubicBezTo>
                    <a:cubicBezTo>
                      <a:pt x="7971" y="6806"/>
                      <a:pt x="8066" y="6995"/>
                      <a:pt x="8129" y="7247"/>
                    </a:cubicBezTo>
                    <a:cubicBezTo>
                      <a:pt x="8192" y="7404"/>
                      <a:pt x="8286" y="7499"/>
                      <a:pt x="8444" y="7499"/>
                    </a:cubicBezTo>
                    <a:lnTo>
                      <a:pt x="8885" y="7499"/>
                    </a:lnTo>
                    <a:lnTo>
                      <a:pt x="8885" y="8192"/>
                    </a:lnTo>
                    <a:lnTo>
                      <a:pt x="8444" y="8192"/>
                    </a:lnTo>
                    <a:cubicBezTo>
                      <a:pt x="8286" y="8192"/>
                      <a:pt x="8192" y="8286"/>
                      <a:pt x="8129" y="8444"/>
                    </a:cubicBezTo>
                    <a:cubicBezTo>
                      <a:pt x="8097" y="8665"/>
                      <a:pt x="7971" y="8885"/>
                      <a:pt x="7877" y="9074"/>
                    </a:cubicBezTo>
                    <a:cubicBezTo>
                      <a:pt x="7782" y="9200"/>
                      <a:pt x="7814" y="9389"/>
                      <a:pt x="7908" y="9515"/>
                    </a:cubicBezTo>
                    <a:lnTo>
                      <a:pt x="8223" y="9830"/>
                    </a:lnTo>
                    <a:lnTo>
                      <a:pt x="7751" y="10303"/>
                    </a:lnTo>
                    <a:lnTo>
                      <a:pt x="7435" y="9988"/>
                    </a:lnTo>
                    <a:cubicBezTo>
                      <a:pt x="7368" y="9920"/>
                      <a:pt x="7291" y="9889"/>
                      <a:pt x="7211" y="9889"/>
                    </a:cubicBezTo>
                    <a:cubicBezTo>
                      <a:pt x="7141" y="9889"/>
                      <a:pt x="7068" y="9912"/>
                      <a:pt x="6994" y="9956"/>
                    </a:cubicBezTo>
                    <a:cubicBezTo>
                      <a:pt x="6805" y="10082"/>
                      <a:pt x="6616" y="10145"/>
                      <a:pt x="6364" y="10208"/>
                    </a:cubicBezTo>
                    <a:cubicBezTo>
                      <a:pt x="6207" y="10271"/>
                      <a:pt x="6112" y="10366"/>
                      <a:pt x="6112" y="10555"/>
                    </a:cubicBezTo>
                    <a:lnTo>
                      <a:pt x="6112" y="10964"/>
                    </a:lnTo>
                    <a:lnTo>
                      <a:pt x="5419" y="10964"/>
                    </a:lnTo>
                    <a:lnTo>
                      <a:pt x="5419" y="10555"/>
                    </a:lnTo>
                    <a:cubicBezTo>
                      <a:pt x="5419" y="10366"/>
                      <a:pt x="5325" y="10271"/>
                      <a:pt x="5167" y="10208"/>
                    </a:cubicBezTo>
                    <a:cubicBezTo>
                      <a:pt x="4947" y="10177"/>
                      <a:pt x="4726" y="10051"/>
                      <a:pt x="4537" y="9956"/>
                    </a:cubicBezTo>
                    <a:cubicBezTo>
                      <a:pt x="4491" y="9921"/>
                      <a:pt x="4436" y="9908"/>
                      <a:pt x="4379" y="9908"/>
                    </a:cubicBezTo>
                    <a:cubicBezTo>
                      <a:pt x="4281" y="9908"/>
                      <a:pt x="4176" y="9948"/>
                      <a:pt x="4096" y="9988"/>
                    </a:cubicBezTo>
                    <a:lnTo>
                      <a:pt x="3781" y="10303"/>
                    </a:lnTo>
                    <a:lnTo>
                      <a:pt x="3308" y="9830"/>
                    </a:lnTo>
                    <a:lnTo>
                      <a:pt x="3623" y="9515"/>
                    </a:lnTo>
                    <a:cubicBezTo>
                      <a:pt x="3749" y="9389"/>
                      <a:pt x="3749" y="9232"/>
                      <a:pt x="3655" y="9074"/>
                    </a:cubicBezTo>
                    <a:cubicBezTo>
                      <a:pt x="3529" y="8885"/>
                      <a:pt x="3466" y="8696"/>
                      <a:pt x="3371" y="8444"/>
                    </a:cubicBezTo>
                    <a:cubicBezTo>
                      <a:pt x="3340" y="8286"/>
                      <a:pt x="3214" y="8192"/>
                      <a:pt x="3056" y="8192"/>
                    </a:cubicBezTo>
                    <a:lnTo>
                      <a:pt x="2647" y="8192"/>
                    </a:lnTo>
                    <a:lnTo>
                      <a:pt x="2647" y="7499"/>
                    </a:lnTo>
                    <a:lnTo>
                      <a:pt x="3056" y="7499"/>
                    </a:lnTo>
                    <a:cubicBezTo>
                      <a:pt x="3214" y="7499"/>
                      <a:pt x="3340" y="7404"/>
                      <a:pt x="3371" y="7247"/>
                    </a:cubicBezTo>
                    <a:cubicBezTo>
                      <a:pt x="3434" y="7026"/>
                      <a:pt x="3529" y="6806"/>
                      <a:pt x="3655" y="6617"/>
                    </a:cubicBezTo>
                    <a:cubicBezTo>
                      <a:pt x="3749" y="6491"/>
                      <a:pt x="3686" y="6302"/>
                      <a:pt x="3623" y="6176"/>
                    </a:cubicBezTo>
                    <a:lnTo>
                      <a:pt x="3308" y="5861"/>
                    </a:lnTo>
                    <a:lnTo>
                      <a:pt x="3781" y="5388"/>
                    </a:lnTo>
                    <a:lnTo>
                      <a:pt x="4096" y="5703"/>
                    </a:lnTo>
                    <a:cubicBezTo>
                      <a:pt x="4163" y="5771"/>
                      <a:pt x="4240" y="5802"/>
                      <a:pt x="4321" y="5802"/>
                    </a:cubicBezTo>
                    <a:cubicBezTo>
                      <a:pt x="4391" y="5802"/>
                      <a:pt x="4464" y="5778"/>
                      <a:pt x="4537" y="5735"/>
                    </a:cubicBezTo>
                    <a:cubicBezTo>
                      <a:pt x="4726" y="5609"/>
                      <a:pt x="4915" y="5546"/>
                      <a:pt x="5167" y="5451"/>
                    </a:cubicBezTo>
                    <a:cubicBezTo>
                      <a:pt x="5325" y="5420"/>
                      <a:pt x="5419" y="5294"/>
                      <a:pt x="5419" y="5136"/>
                    </a:cubicBezTo>
                    <a:lnTo>
                      <a:pt x="5419" y="4726"/>
                    </a:lnTo>
                    <a:close/>
                    <a:moveTo>
                      <a:pt x="1008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9295"/>
                    </a:lnTo>
                    <a:cubicBezTo>
                      <a:pt x="0" y="9830"/>
                      <a:pt x="473" y="10303"/>
                      <a:pt x="1008" y="10303"/>
                    </a:cubicBezTo>
                    <a:lnTo>
                      <a:pt x="2867" y="10303"/>
                    </a:lnTo>
                    <a:lnTo>
                      <a:pt x="3623" y="11059"/>
                    </a:lnTo>
                    <a:cubicBezTo>
                      <a:pt x="3671" y="11122"/>
                      <a:pt x="3757" y="11153"/>
                      <a:pt x="3848" y="11153"/>
                    </a:cubicBezTo>
                    <a:cubicBezTo>
                      <a:pt x="3938" y="11153"/>
                      <a:pt x="4033" y="11122"/>
                      <a:pt x="4096" y="11059"/>
                    </a:cubicBezTo>
                    <a:lnTo>
                      <a:pt x="4442" y="10712"/>
                    </a:lnTo>
                    <a:cubicBezTo>
                      <a:pt x="4506" y="10744"/>
                      <a:pt x="4632" y="10775"/>
                      <a:pt x="4758" y="10807"/>
                    </a:cubicBezTo>
                    <a:lnTo>
                      <a:pt x="4758" y="11342"/>
                    </a:lnTo>
                    <a:cubicBezTo>
                      <a:pt x="4758" y="11531"/>
                      <a:pt x="4915" y="11689"/>
                      <a:pt x="5104" y="11689"/>
                    </a:cubicBezTo>
                    <a:lnTo>
                      <a:pt x="6490" y="11689"/>
                    </a:lnTo>
                    <a:cubicBezTo>
                      <a:pt x="6679" y="11689"/>
                      <a:pt x="6837" y="11531"/>
                      <a:pt x="6837" y="11342"/>
                    </a:cubicBezTo>
                    <a:lnTo>
                      <a:pt x="6837" y="10807"/>
                    </a:lnTo>
                    <a:cubicBezTo>
                      <a:pt x="6963" y="10775"/>
                      <a:pt x="7026" y="10744"/>
                      <a:pt x="7152" y="10712"/>
                    </a:cubicBezTo>
                    <a:lnTo>
                      <a:pt x="7498" y="11059"/>
                    </a:lnTo>
                    <a:cubicBezTo>
                      <a:pt x="7561" y="11122"/>
                      <a:pt x="7656" y="11153"/>
                      <a:pt x="7747" y="11153"/>
                    </a:cubicBezTo>
                    <a:cubicBezTo>
                      <a:pt x="7837" y="11153"/>
                      <a:pt x="7924" y="11122"/>
                      <a:pt x="7971" y="11059"/>
                    </a:cubicBezTo>
                    <a:lnTo>
                      <a:pt x="8727" y="10303"/>
                    </a:lnTo>
                    <a:lnTo>
                      <a:pt x="10617" y="10303"/>
                    </a:lnTo>
                    <a:cubicBezTo>
                      <a:pt x="11185" y="10303"/>
                      <a:pt x="11657" y="9830"/>
                      <a:pt x="11657" y="9295"/>
                    </a:cubicBezTo>
                    <a:lnTo>
                      <a:pt x="11657" y="1009"/>
                    </a:lnTo>
                    <a:cubicBezTo>
                      <a:pt x="11657" y="473"/>
                      <a:pt x="11216" y="1"/>
                      <a:pt x="1061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6" name="Google Shape;12593;p89">
                <a:extLst>
                  <a:ext uri="{FF2B5EF4-FFF2-40B4-BE49-F238E27FC236}">
                    <a16:creationId xmlns:a16="http://schemas.microsoft.com/office/drawing/2014/main" id="{5D96D3BA-90B4-9E50-6C79-4C24D6AE79B0}"/>
                  </a:ext>
                </a:extLst>
              </p:cNvPr>
              <p:cNvSpPr/>
              <p:nvPr/>
            </p:nvSpPr>
            <p:spPr>
              <a:xfrm>
                <a:off x="5483751" y="4397527"/>
                <a:ext cx="3993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726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726"/>
                      <a:pt x="347" y="726"/>
                    </a:cubicBezTo>
                    <a:cubicBezTo>
                      <a:pt x="568" y="726"/>
                      <a:pt x="725" y="536"/>
                      <a:pt x="725" y="347"/>
                    </a:cubicBezTo>
                    <a:cubicBezTo>
                      <a:pt x="725" y="158"/>
                      <a:pt x="568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7" name="Google Shape;12594;p89">
                <a:extLst>
                  <a:ext uri="{FF2B5EF4-FFF2-40B4-BE49-F238E27FC236}">
                    <a16:creationId xmlns:a16="http://schemas.microsoft.com/office/drawing/2014/main" id="{8CB9DED4-A1AA-0051-F8C5-E375113F7749}"/>
                  </a:ext>
                </a:extLst>
              </p:cNvPr>
              <p:cNvSpPr/>
              <p:nvPr/>
            </p:nvSpPr>
            <p:spPr>
              <a:xfrm>
                <a:off x="5559992" y="4397527"/>
                <a:ext cx="3817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6" y="726"/>
                      <a:pt x="694" y="568"/>
                      <a:pt x="694" y="347"/>
                    </a:cubicBezTo>
                    <a:cubicBezTo>
                      <a:pt x="694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8" name="Google Shape;12595;p89">
                <a:extLst>
                  <a:ext uri="{FF2B5EF4-FFF2-40B4-BE49-F238E27FC236}">
                    <a16:creationId xmlns:a16="http://schemas.microsoft.com/office/drawing/2014/main" id="{9E4E290D-57BF-C9B9-F559-C5A8A9DD810D}"/>
                  </a:ext>
                </a:extLst>
              </p:cNvPr>
              <p:cNvSpPr/>
              <p:nvPr/>
            </p:nvSpPr>
            <p:spPr>
              <a:xfrm>
                <a:off x="5636234" y="4397527"/>
                <a:ext cx="38231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5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7" y="726"/>
                      <a:pt x="694" y="568"/>
                      <a:pt x="694" y="347"/>
                    </a:cubicBezTo>
                    <a:cubicBezTo>
                      <a:pt x="694" y="158"/>
                      <a:pt x="537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9" name="Google Shape;12596;p89">
                <a:extLst>
                  <a:ext uri="{FF2B5EF4-FFF2-40B4-BE49-F238E27FC236}">
                    <a16:creationId xmlns:a16="http://schemas.microsoft.com/office/drawing/2014/main" id="{B4837DE1-78DB-329B-CB38-49AC981F046A}"/>
                  </a:ext>
                </a:extLst>
              </p:cNvPr>
              <p:cNvSpPr/>
              <p:nvPr/>
            </p:nvSpPr>
            <p:spPr>
              <a:xfrm>
                <a:off x="5709065" y="4397527"/>
                <a:ext cx="26519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726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32" y="568"/>
                      <a:pt x="189" y="726"/>
                      <a:pt x="347" y="726"/>
                    </a:cubicBezTo>
                    <a:lnTo>
                      <a:pt x="4442" y="726"/>
                    </a:lnTo>
                    <a:cubicBezTo>
                      <a:pt x="4663" y="726"/>
                      <a:pt x="4820" y="568"/>
                      <a:pt x="4820" y="347"/>
                    </a:cubicBezTo>
                    <a:cubicBezTo>
                      <a:pt x="4820" y="158"/>
                      <a:pt x="4663" y="1"/>
                      <a:pt x="4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40" name="Google Shape;12597;p89">
                <a:extLst>
                  <a:ext uri="{FF2B5EF4-FFF2-40B4-BE49-F238E27FC236}">
                    <a16:creationId xmlns:a16="http://schemas.microsoft.com/office/drawing/2014/main" id="{CAD405B5-BF96-18C5-BF37-21CCFF4AAA46}"/>
                  </a:ext>
                </a:extLst>
              </p:cNvPr>
              <p:cNvSpPr/>
              <p:nvPr/>
            </p:nvSpPr>
            <p:spPr>
              <a:xfrm>
                <a:off x="5636234" y="4666187"/>
                <a:ext cx="187248" cy="187193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3403" extrusionOk="0">
                    <a:moveTo>
                      <a:pt x="1671" y="662"/>
                    </a:moveTo>
                    <a:cubicBezTo>
                      <a:pt x="2238" y="662"/>
                      <a:pt x="2710" y="1134"/>
                      <a:pt x="2710" y="1701"/>
                    </a:cubicBezTo>
                    <a:cubicBezTo>
                      <a:pt x="2710" y="2237"/>
                      <a:pt x="2269" y="2710"/>
                      <a:pt x="1671" y="2710"/>
                    </a:cubicBezTo>
                    <a:cubicBezTo>
                      <a:pt x="1135" y="2710"/>
                      <a:pt x="663" y="2237"/>
                      <a:pt x="663" y="1701"/>
                    </a:cubicBezTo>
                    <a:cubicBezTo>
                      <a:pt x="663" y="1134"/>
                      <a:pt x="1135" y="662"/>
                      <a:pt x="1671" y="662"/>
                    </a:cubicBezTo>
                    <a:close/>
                    <a:moveTo>
                      <a:pt x="1671" y="0"/>
                    </a:moveTo>
                    <a:cubicBezTo>
                      <a:pt x="726" y="0"/>
                      <a:pt x="1" y="756"/>
                      <a:pt x="1" y="1701"/>
                    </a:cubicBezTo>
                    <a:cubicBezTo>
                      <a:pt x="1" y="2647"/>
                      <a:pt x="726" y="3403"/>
                      <a:pt x="1671" y="3403"/>
                    </a:cubicBezTo>
                    <a:cubicBezTo>
                      <a:pt x="2616" y="3403"/>
                      <a:pt x="3372" y="2647"/>
                      <a:pt x="3372" y="1701"/>
                    </a:cubicBezTo>
                    <a:cubicBezTo>
                      <a:pt x="3403" y="756"/>
                      <a:pt x="2616" y="0"/>
                      <a:pt x="167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841" name="Google Shape;12598;p89">
                <a:extLst>
                  <a:ext uri="{FF2B5EF4-FFF2-40B4-BE49-F238E27FC236}">
                    <a16:creationId xmlns:a16="http://schemas.microsoft.com/office/drawing/2014/main" id="{7827E165-B35D-31ED-9C7D-08B468976187}"/>
                  </a:ext>
                </a:extLst>
              </p:cNvPr>
              <p:cNvGrpSpPr/>
              <p:nvPr/>
            </p:nvGrpSpPr>
            <p:grpSpPr>
              <a:xfrm>
                <a:off x="4600743" y="4323869"/>
                <a:ext cx="566751" cy="644753"/>
                <a:chOff x="-919700" y="2420750"/>
                <a:chExt cx="257575" cy="293025"/>
              </a:xfrm>
              <a:grpFill/>
            </p:grpSpPr>
            <p:sp>
              <p:nvSpPr>
                <p:cNvPr id="17856" name="Google Shape;12599;p89">
                  <a:extLst>
                    <a:ext uri="{FF2B5EF4-FFF2-40B4-BE49-F238E27FC236}">
                      <a16:creationId xmlns:a16="http://schemas.microsoft.com/office/drawing/2014/main" id="{2DBC9F94-97F2-185C-3095-C894AE5135D6}"/>
                    </a:ext>
                  </a:extLst>
                </p:cNvPr>
                <p:cNvSpPr/>
                <p:nvPr/>
              </p:nvSpPr>
              <p:spPr>
                <a:xfrm>
                  <a:off x="-884250" y="2490850"/>
                  <a:ext cx="843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2049" extrusionOk="0">
                      <a:moveTo>
                        <a:pt x="977" y="631"/>
                      </a:moveTo>
                      <a:cubicBezTo>
                        <a:pt x="1166" y="631"/>
                        <a:pt x="1324" y="788"/>
                        <a:pt x="1324" y="977"/>
                      </a:cubicBezTo>
                      <a:cubicBezTo>
                        <a:pt x="1324" y="1198"/>
                        <a:pt x="1166" y="1355"/>
                        <a:pt x="977" y="1355"/>
                      </a:cubicBezTo>
                      <a:cubicBezTo>
                        <a:pt x="788" y="1355"/>
                        <a:pt x="631" y="1198"/>
                        <a:pt x="631" y="977"/>
                      </a:cubicBezTo>
                      <a:cubicBezTo>
                        <a:pt x="631" y="788"/>
                        <a:pt x="788" y="631"/>
                        <a:pt x="977" y="631"/>
                      </a:cubicBezTo>
                      <a:close/>
                      <a:moveTo>
                        <a:pt x="2363" y="631"/>
                      </a:moveTo>
                      <a:cubicBezTo>
                        <a:pt x="2552" y="631"/>
                        <a:pt x="2710" y="788"/>
                        <a:pt x="2710" y="977"/>
                      </a:cubicBezTo>
                      <a:cubicBezTo>
                        <a:pt x="2710" y="1198"/>
                        <a:pt x="2552" y="1355"/>
                        <a:pt x="2363" y="1355"/>
                      </a:cubicBezTo>
                      <a:cubicBezTo>
                        <a:pt x="2174" y="1355"/>
                        <a:pt x="2017" y="1198"/>
                        <a:pt x="2017" y="977"/>
                      </a:cubicBezTo>
                      <a:cubicBezTo>
                        <a:pt x="2017" y="788"/>
                        <a:pt x="2174" y="631"/>
                        <a:pt x="2363" y="631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09" y="2048"/>
                      </a:cubicBezTo>
                      <a:cubicBezTo>
                        <a:pt x="1292" y="2048"/>
                        <a:pt x="1544" y="1922"/>
                        <a:pt x="1702" y="1765"/>
                      </a:cubicBezTo>
                      <a:cubicBezTo>
                        <a:pt x="1891" y="1922"/>
                        <a:pt x="2111" y="2048"/>
                        <a:pt x="2363" y="2048"/>
                      </a:cubicBezTo>
                      <a:cubicBezTo>
                        <a:pt x="2899" y="2048"/>
                        <a:pt x="3371" y="1576"/>
                        <a:pt x="3371" y="1040"/>
                      </a:cubicBezTo>
                      <a:cubicBezTo>
                        <a:pt x="3371" y="442"/>
                        <a:pt x="2899" y="1"/>
                        <a:pt x="2363" y="1"/>
                      </a:cubicBezTo>
                      <a:cubicBezTo>
                        <a:pt x="2080" y="1"/>
                        <a:pt x="1859" y="127"/>
                        <a:pt x="1702" y="284"/>
                      </a:cubicBezTo>
                      <a:cubicBezTo>
                        <a:pt x="1481" y="127"/>
                        <a:pt x="1261" y="1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7" name="Google Shape;12600;p89">
                  <a:extLst>
                    <a:ext uri="{FF2B5EF4-FFF2-40B4-BE49-F238E27FC236}">
                      <a16:creationId xmlns:a16="http://schemas.microsoft.com/office/drawing/2014/main" id="{0F7A8D91-3E0F-4B2A-9D4F-5839B91498FA}"/>
                    </a:ext>
                  </a:extLst>
                </p:cNvPr>
                <p:cNvSpPr/>
                <p:nvPr/>
              </p:nvSpPr>
              <p:spPr>
                <a:xfrm>
                  <a:off x="-919700" y="242075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7152" y="694"/>
                      </a:moveTo>
                      <a:cubicBezTo>
                        <a:pt x="7373" y="694"/>
                        <a:pt x="7530" y="851"/>
                        <a:pt x="7530" y="1040"/>
                      </a:cubicBezTo>
                      <a:lnTo>
                        <a:pt x="7530" y="1418"/>
                      </a:lnTo>
                      <a:lnTo>
                        <a:pt x="662" y="1418"/>
                      </a:lnTo>
                      <a:lnTo>
                        <a:pt x="662" y="1040"/>
                      </a:lnTo>
                      <a:cubicBezTo>
                        <a:pt x="694" y="851"/>
                        <a:pt x="851" y="694"/>
                        <a:pt x="1009" y="694"/>
                      </a:cubicBezTo>
                      <a:close/>
                      <a:moveTo>
                        <a:pt x="7562" y="2111"/>
                      </a:moveTo>
                      <a:lnTo>
                        <a:pt x="7562" y="3403"/>
                      </a:lnTo>
                      <a:lnTo>
                        <a:pt x="7247" y="3088"/>
                      </a:lnTo>
                      <a:cubicBezTo>
                        <a:pt x="7042" y="2883"/>
                        <a:pt x="6784" y="2792"/>
                        <a:pt x="6528" y="2792"/>
                      </a:cubicBezTo>
                      <a:cubicBezTo>
                        <a:pt x="5999" y="2792"/>
                        <a:pt x="5483" y="3186"/>
                        <a:pt x="5483" y="3781"/>
                      </a:cubicBezTo>
                      <a:cubicBezTo>
                        <a:pt x="5483" y="4065"/>
                        <a:pt x="5577" y="4348"/>
                        <a:pt x="5798" y="4506"/>
                      </a:cubicBezTo>
                      <a:lnTo>
                        <a:pt x="6774" y="5482"/>
                      </a:lnTo>
                      <a:lnTo>
                        <a:pt x="1009" y="5482"/>
                      </a:lnTo>
                      <a:cubicBezTo>
                        <a:pt x="995" y="5485"/>
                        <a:pt x="982" y="5486"/>
                        <a:pt x="968" y="5486"/>
                      </a:cubicBezTo>
                      <a:cubicBezTo>
                        <a:pt x="825" y="5486"/>
                        <a:pt x="694" y="5340"/>
                        <a:pt x="694" y="5167"/>
                      </a:cubicBezTo>
                      <a:lnTo>
                        <a:pt x="694" y="2111"/>
                      </a:lnTo>
                      <a:close/>
                      <a:moveTo>
                        <a:pt x="8160" y="2584"/>
                      </a:moveTo>
                      <a:lnTo>
                        <a:pt x="9200" y="3624"/>
                      </a:lnTo>
                      <a:cubicBezTo>
                        <a:pt x="9421" y="3844"/>
                        <a:pt x="9515" y="4065"/>
                        <a:pt x="9515" y="4348"/>
                      </a:cubicBezTo>
                      <a:lnTo>
                        <a:pt x="9515" y="6900"/>
                      </a:lnTo>
                      <a:cubicBezTo>
                        <a:pt x="9515" y="7373"/>
                        <a:pt x="9358" y="7845"/>
                        <a:pt x="9043" y="8192"/>
                      </a:cubicBezTo>
                      <a:lnTo>
                        <a:pt x="5955" y="8192"/>
                      </a:lnTo>
                      <a:cubicBezTo>
                        <a:pt x="5640" y="7845"/>
                        <a:pt x="5483" y="7373"/>
                        <a:pt x="5483" y="6900"/>
                      </a:cubicBezTo>
                      <a:lnTo>
                        <a:pt x="5483" y="6144"/>
                      </a:lnTo>
                      <a:lnTo>
                        <a:pt x="6837" y="6144"/>
                      </a:lnTo>
                      <a:lnTo>
                        <a:pt x="6837" y="6207"/>
                      </a:lnTo>
                      <a:cubicBezTo>
                        <a:pt x="6837" y="6585"/>
                        <a:pt x="6900" y="6932"/>
                        <a:pt x="7089" y="7373"/>
                      </a:cubicBezTo>
                      <a:cubicBezTo>
                        <a:pt x="7135" y="7487"/>
                        <a:pt x="7263" y="7568"/>
                        <a:pt x="7403" y="7568"/>
                      </a:cubicBezTo>
                      <a:cubicBezTo>
                        <a:pt x="7455" y="7568"/>
                        <a:pt x="7510" y="7556"/>
                        <a:pt x="7562" y="7530"/>
                      </a:cubicBezTo>
                      <a:cubicBezTo>
                        <a:pt x="7719" y="7467"/>
                        <a:pt x="7782" y="7247"/>
                        <a:pt x="7719" y="7058"/>
                      </a:cubicBezTo>
                      <a:cubicBezTo>
                        <a:pt x="7593" y="6774"/>
                        <a:pt x="7530" y="6522"/>
                        <a:pt x="7530" y="6239"/>
                      </a:cubicBezTo>
                      <a:lnTo>
                        <a:pt x="7530" y="5451"/>
                      </a:lnTo>
                      <a:cubicBezTo>
                        <a:pt x="7530" y="5356"/>
                        <a:pt x="7467" y="5262"/>
                        <a:pt x="7404" y="5199"/>
                      </a:cubicBezTo>
                      <a:lnTo>
                        <a:pt x="6207" y="4033"/>
                      </a:lnTo>
                      <a:cubicBezTo>
                        <a:pt x="6018" y="3844"/>
                        <a:pt x="6144" y="3435"/>
                        <a:pt x="6459" y="3435"/>
                      </a:cubicBezTo>
                      <a:cubicBezTo>
                        <a:pt x="6522" y="3435"/>
                        <a:pt x="6648" y="3466"/>
                        <a:pt x="6680" y="3561"/>
                      </a:cubicBezTo>
                      <a:lnTo>
                        <a:pt x="8255" y="5136"/>
                      </a:lnTo>
                      <a:cubicBezTo>
                        <a:pt x="8318" y="5199"/>
                        <a:pt x="8413" y="5230"/>
                        <a:pt x="8503" y="5230"/>
                      </a:cubicBezTo>
                      <a:cubicBezTo>
                        <a:pt x="8594" y="5230"/>
                        <a:pt x="8680" y="5199"/>
                        <a:pt x="8728" y="5136"/>
                      </a:cubicBezTo>
                      <a:cubicBezTo>
                        <a:pt x="8854" y="5010"/>
                        <a:pt x="8854" y="4789"/>
                        <a:pt x="8728" y="4663"/>
                      </a:cubicBezTo>
                      <a:lnTo>
                        <a:pt x="8160" y="4065"/>
                      </a:lnTo>
                      <a:lnTo>
                        <a:pt x="8160" y="2584"/>
                      </a:lnTo>
                      <a:close/>
                      <a:moveTo>
                        <a:pt x="9295" y="8948"/>
                      </a:moveTo>
                      <a:cubicBezTo>
                        <a:pt x="9484" y="8948"/>
                        <a:pt x="9641" y="9105"/>
                        <a:pt x="9641" y="9295"/>
                      </a:cubicBezTo>
                      <a:lnTo>
                        <a:pt x="9641" y="10996"/>
                      </a:lnTo>
                      <a:lnTo>
                        <a:pt x="5514" y="10996"/>
                      </a:lnTo>
                      <a:lnTo>
                        <a:pt x="5514" y="9295"/>
                      </a:lnTo>
                      <a:cubicBezTo>
                        <a:pt x="5514" y="9105"/>
                        <a:pt x="5672" y="8948"/>
                        <a:pt x="5861" y="8948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5167"/>
                      </a:lnTo>
                      <a:cubicBezTo>
                        <a:pt x="1" y="5734"/>
                        <a:pt x="473" y="6207"/>
                        <a:pt x="1009" y="6207"/>
                      </a:cubicBezTo>
                      <a:lnTo>
                        <a:pt x="4789" y="6207"/>
                      </a:lnTo>
                      <a:lnTo>
                        <a:pt x="4789" y="6932"/>
                      </a:lnTo>
                      <a:cubicBezTo>
                        <a:pt x="4789" y="7499"/>
                        <a:pt x="4947" y="8003"/>
                        <a:pt x="5231" y="8444"/>
                      </a:cubicBezTo>
                      <a:cubicBezTo>
                        <a:pt x="4947" y="8633"/>
                        <a:pt x="4789" y="8948"/>
                        <a:pt x="4789" y="9295"/>
                      </a:cubicBezTo>
                      <a:lnTo>
                        <a:pt x="4789" y="11342"/>
                      </a:lnTo>
                      <a:cubicBezTo>
                        <a:pt x="4789" y="11563"/>
                        <a:pt x="4947" y="11720"/>
                        <a:pt x="5168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42"/>
                      </a:cubicBezTo>
                      <a:lnTo>
                        <a:pt x="10303" y="9295"/>
                      </a:lnTo>
                      <a:cubicBezTo>
                        <a:pt x="10303" y="8948"/>
                        <a:pt x="10114" y="8633"/>
                        <a:pt x="9893" y="8444"/>
                      </a:cubicBezTo>
                      <a:cubicBezTo>
                        <a:pt x="10177" y="8003"/>
                        <a:pt x="10303" y="7499"/>
                        <a:pt x="10303" y="6932"/>
                      </a:cubicBezTo>
                      <a:lnTo>
                        <a:pt x="10303" y="4380"/>
                      </a:lnTo>
                      <a:lnTo>
                        <a:pt x="10271" y="4380"/>
                      </a:lnTo>
                      <a:cubicBezTo>
                        <a:pt x="10271" y="3907"/>
                        <a:pt x="10082" y="3466"/>
                        <a:pt x="9767" y="3151"/>
                      </a:cubicBezTo>
                      <a:lnTo>
                        <a:pt x="8224" y="1639"/>
                      </a:lnTo>
                      <a:lnTo>
                        <a:pt x="8224" y="1040"/>
                      </a:lnTo>
                      <a:cubicBezTo>
                        <a:pt x="8224" y="473"/>
                        <a:pt x="7751" y="1"/>
                        <a:pt x="721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8" name="Google Shape;12601;p89">
                  <a:extLst>
                    <a:ext uri="{FF2B5EF4-FFF2-40B4-BE49-F238E27FC236}">
                      <a16:creationId xmlns:a16="http://schemas.microsoft.com/office/drawing/2014/main" id="{38C23DE3-5D3E-B893-D809-1530D8943ECF}"/>
                    </a:ext>
                  </a:extLst>
                </p:cNvPr>
                <p:cNvSpPr/>
                <p:nvPr/>
              </p:nvSpPr>
              <p:spPr>
                <a:xfrm>
                  <a:off x="-766100" y="2660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725" y="568"/>
                        <a:pt x="725" y="379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42" name="Google Shape;12630;p89">
                <a:extLst>
                  <a:ext uri="{FF2B5EF4-FFF2-40B4-BE49-F238E27FC236}">
                    <a16:creationId xmlns:a16="http://schemas.microsoft.com/office/drawing/2014/main" id="{E6EE32B0-161F-35BF-8C24-64242AE330B7}"/>
                  </a:ext>
                </a:extLst>
              </p:cNvPr>
              <p:cNvGrpSpPr/>
              <p:nvPr/>
            </p:nvGrpSpPr>
            <p:grpSpPr>
              <a:xfrm>
                <a:off x="11162866" y="4335825"/>
                <a:ext cx="620890" cy="620890"/>
                <a:chOff x="2964567" y="2571753"/>
                <a:chExt cx="417045" cy="417045"/>
              </a:xfrm>
              <a:grpFill/>
            </p:grpSpPr>
            <p:sp>
              <p:nvSpPr>
                <p:cNvPr id="17410" name="Google Shape;12631;p89">
                  <a:extLst>
                    <a:ext uri="{FF2B5EF4-FFF2-40B4-BE49-F238E27FC236}">
                      <a16:creationId xmlns:a16="http://schemas.microsoft.com/office/drawing/2014/main" id="{A0607795-C21B-A19B-F4BE-9AC5995C9B88}"/>
                    </a:ext>
                  </a:extLst>
                </p:cNvPr>
                <p:cNvSpPr/>
                <p:nvPr/>
              </p:nvSpPr>
              <p:spPr>
                <a:xfrm>
                  <a:off x="2964567" y="2571753"/>
                  <a:ext cx="417045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83" extrusionOk="0">
                      <a:moveTo>
                        <a:pt x="9992" y="1170"/>
                      </a:moveTo>
                      <a:cubicBezTo>
                        <a:pt x="14855" y="1170"/>
                        <a:pt x="18812" y="4866"/>
                        <a:pt x="18812" y="9405"/>
                      </a:cubicBezTo>
                      <a:cubicBezTo>
                        <a:pt x="18812" y="13925"/>
                        <a:pt x="14855" y="17601"/>
                        <a:pt x="9992" y="17601"/>
                      </a:cubicBezTo>
                      <a:cubicBezTo>
                        <a:pt x="9111" y="17601"/>
                        <a:pt x="8240" y="17481"/>
                        <a:pt x="7407" y="17242"/>
                      </a:cubicBezTo>
                      <a:cubicBezTo>
                        <a:pt x="7354" y="17226"/>
                        <a:pt x="7299" y="17218"/>
                        <a:pt x="7245" y="17218"/>
                      </a:cubicBezTo>
                      <a:cubicBezTo>
                        <a:pt x="7153" y="17218"/>
                        <a:pt x="7062" y="17240"/>
                        <a:pt x="6979" y="17282"/>
                      </a:cubicBezTo>
                      <a:lnTo>
                        <a:pt x="4723" y="18439"/>
                      </a:lnTo>
                      <a:lnTo>
                        <a:pt x="4723" y="16262"/>
                      </a:lnTo>
                      <a:cubicBezTo>
                        <a:pt x="4723" y="16078"/>
                        <a:pt x="4637" y="15904"/>
                        <a:pt x="4490" y="15793"/>
                      </a:cubicBezTo>
                      <a:cubicBezTo>
                        <a:pt x="2381" y="14208"/>
                        <a:pt x="1171" y="11880"/>
                        <a:pt x="1171" y="9405"/>
                      </a:cubicBezTo>
                      <a:cubicBezTo>
                        <a:pt x="1171" y="4866"/>
                        <a:pt x="5129" y="1170"/>
                        <a:pt x="9992" y="1170"/>
                      </a:cubicBezTo>
                      <a:close/>
                      <a:moveTo>
                        <a:pt x="9992" y="1"/>
                      </a:moveTo>
                      <a:cubicBezTo>
                        <a:pt x="4575" y="1"/>
                        <a:pt x="0" y="4153"/>
                        <a:pt x="0" y="9407"/>
                      </a:cubicBezTo>
                      <a:cubicBezTo>
                        <a:pt x="0" y="12221"/>
                        <a:pt x="1359" y="14795"/>
                        <a:pt x="3552" y="16548"/>
                      </a:cubicBezTo>
                      <a:lnTo>
                        <a:pt x="3552" y="19396"/>
                      </a:lnTo>
                      <a:cubicBezTo>
                        <a:pt x="3552" y="19602"/>
                        <a:pt x="3659" y="19791"/>
                        <a:pt x="3832" y="19897"/>
                      </a:cubicBezTo>
                      <a:cubicBezTo>
                        <a:pt x="3925" y="19953"/>
                        <a:pt x="4031" y="19982"/>
                        <a:pt x="4138" y="19982"/>
                      </a:cubicBezTo>
                      <a:cubicBezTo>
                        <a:pt x="4229" y="19982"/>
                        <a:pt x="4320" y="19961"/>
                        <a:pt x="4405" y="19918"/>
                      </a:cubicBezTo>
                      <a:lnTo>
                        <a:pt x="7310" y="18429"/>
                      </a:lnTo>
                      <a:cubicBezTo>
                        <a:pt x="8180" y="18657"/>
                        <a:pt x="9081" y="18772"/>
                        <a:pt x="9992" y="18772"/>
                      </a:cubicBezTo>
                      <a:cubicBezTo>
                        <a:pt x="15500" y="18772"/>
                        <a:pt x="19983" y="14570"/>
                        <a:pt x="19983" y="9407"/>
                      </a:cubicBezTo>
                      <a:cubicBezTo>
                        <a:pt x="19983" y="4151"/>
                        <a:pt x="15405" y="1"/>
                        <a:pt x="9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411" name="Google Shape;12632;p89">
                  <a:extLst>
                    <a:ext uri="{FF2B5EF4-FFF2-40B4-BE49-F238E27FC236}">
                      <a16:creationId xmlns:a16="http://schemas.microsoft.com/office/drawing/2014/main" id="{B851F998-7271-0225-B0BE-5791A4A65003}"/>
                    </a:ext>
                  </a:extLst>
                </p:cNvPr>
                <p:cNvSpPr/>
                <p:nvPr/>
              </p:nvSpPr>
              <p:spPr>
                <a:xfrm>
                  <a:off x="3037777" y="2694715"/>
                  <a:ext cx="270642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8" h="7026" extrusionOk="0">
                      <a:moveTo>
                        <a:pt x="5362" y="1463"/>
                      </a:moveTo>
                      <a:lnTo>
                        <a:pt x="7241" y="3341"/>
                      </a:lnTo>
                      <a:cubicBezTo>
                        <a:pt x="7353" y="3454"/>
                        <a:pt x="7503" y="3513"/>
                        <a:pt x="7655" y="3513"/>
                      </a:cubicBezTo>
                      <a:cubicBezTo>
                        <a:pt x="7744" y="3513"/>
                        <a:pt x="7833" y="3493"/>
                        <a:pt x="7917" y="3451"/>
                      </a:cubicBezTo>
                      <a:lnTo>
                        <a:pt x="10216" y="2303"/>
                      </a:lnTo>
                      <a:lnTo>
                        <a:pt x="7605" y="5565"/>
                      </a:lnTo>
                      <a:lnTo>
                        <a:pt x="5726" y="3685"/>
                      </a:lnTo>
                      <a:cubicBezTo>
                        <a:pt x="5614" y="3573"/>
                        <a:pt x="5463" y="3514"/>
                        <a:pt x="5311" y="3514"/>
                      </a:cubicBezTo>
                      <a:cubicBezTo>
                        <a:pt x="5223" y="3514"/>
                        <a:pt x="5133" y="3534"/>
                        <a:pt x="5051" y="3575"/>
                      </a:cubicBezTo>
                      <a:lnTo>
                        <a:pt x="2751" y="4725"/>
                      </a:lnTo>
                      <a:lnTo>
                        <a:pt x="2751" y="4725"/>
                      </a:lnTo>
                      <a:lnTo>
                        <a:pt x="5362" y="1463"/>
                      </a:lnTo>
                      <a:close/>
                      <a:moveTo>
                        <a:pt x="5312" y="1"/>
                      </a:moveTo>
                      <a:cubicBezTo>
                        <a:pt x="5302" y="1"/>
                        <a:pt x="5291" y="1"/>
                        <a:pt x="5281" y="2"/>
                      </a:cubicBezTo>
                      <a:cubicBezTo>
                        <a:pt x="5114" y="12"/>
                        <a:pt x="4959" y="92"/>
                        <a:pt x="4856" y="221"/>
                      </a:cubicBezTo>
                      <a:lnTo>
                        <a:pt x="172" y="6075"/>
                      </a:lnTo>
                      <a:cubicBezTo>
                        <a:pt x="0" y="6290"/>
                        <a:pt x="2" y="6595"/>
                        <a:pt x="174" y="6809"/>
                      </a:cubicBezTo>
                      <a:cubicBezTo>
                        <a:pt x="288" y="6950"/>
                        <a:pt x="457" y="7026"/>
                        <a:pt x="630" y="7026"/>
                      </a:cubicBezTo>
                      <a:cubicBezTo>
                        <a:pt x="719" y="7026"/>
                        <a:pt x="808" y="7006"/>
                        <a:pt x="892" y="6964"/>
                      </a:cubicBezTo>
                      <a:lnTo>
                        <a:pt x="5198" y="4811"/>
                      </a:lnTo>
                      <a:lnTo>
                        <a:pt x="7241" y="6855"/>
                      </a:lnTo>
                      <a:cubicBezTo>
                        <a:pt x="7349" y="6964"/>
                        <a:pt x="7496" y="7026"/>
                        <a:pt x="7650" y="7026"/>
                      </a:cubicBezTo>
                      <a:cubicBezTo>
                        <a:pt x="7662" y="7026"/>
                        <a:pt x="7674" y="7025"/>
                        <a:pt x="7687" y="7024"/>
                      </a:cubicBezTo>
                      <a:cubicBezTo>
                        <a:pt x="7853" y="7016"/>
                        <a:pt x="8007" y="6936"/>
                        <a:pt x="8111" y="6807"/>
                      </a:cubicBezTo>
                      <a:lnTo>
                        <a:pt x="12795" y="951"/>
                      </a:lnTo>
                      <a:cubicBezTo>
                        <a:pt x="12967" y="737"/>
                        <a:pt x="12965" y="431"/>
                        <a:pt x="12792" y="219"/>
                      </a:cubicBezTo>
                      <a:cubicBezTo>
                        <a:pt x="12679" y="78"/>
                        <a:pt x="12510" y="1"/>
                        <a:pt x="12337" y="1"/>
                      </a:cubicBezTo>
                      <a:cubicBezTo>
                        <a:pt x="12249" y="1"/>
                        <a:pt x="12159" y="21"/>
                        <a:pt x="12075" y="63"/>
                      </a:cubicBezTo>
                      <a:lnTo>
                        <a:pt x="7770" y="2216"/>
                      </a:lnTo>
                      <a:lnTo>
                        <a:pt x="5726" y="173"/>
                      </a:lnTo>
                      <a:cubicBezTo>
                        <a:pt x="5617" y="62"/>
                        <a:pt x="5467" y="1"/>
                        <a:pt x="53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843" name="Google Shape;12645;p89">
                <a:extLst>
                  <a:ext uri="{FF2B5EF4-FFF2-40B4-BE49-F238E27FC236}">
                    <a16:creationId xmlns:a16="http://schemas.microsoft.com/office/drawing/2014/main" id="{720A99E7-AF17-3054-7456-8D2082664863}"/>
                  </a:ext>
                </a:extLst>
              </p:cNvPr>
              <p:cNvSpPr/>
              <p:nvPr/>
            </p:nvSpPr>
            <p:spPr>
              <a:xfrm>
                <a:off x="7055026" y="4335935"/>
                <a:ext cx="620847" cy="620847"/>
              </a:xfrm>
              <a:custGeom>
                <a:avLst/>
                <a:gdLst/>
                <a:ahLst/>
                <a:cxnLst/>
                <a:rect l="l" t="t" r="r" b="b"/>
                <a:pathLst>
                  <a:path w="19982" h="19982" extrusionOk="0">
                    <a:moveTo>
                      <a:pt x="14602" y="3500"/>
                    </a:moveTo>
                    <a:cubicBezTo>
                      <a:pt x="15137" y="3500"/>
                      <a:pt x="15682" y="3563"/>
                      <a:pt x="16247" y="3689"/>
                    </a:cubicBezTo>
                    <a:cubicBezTo>
                      <a:pt x="16179" y="4154"/>
                      <a:pt x="16095" y="4705"/>
                      <a:pt x="16033" y="5120"/>
                    </a:cubicBezTo>
                    <a:cubicBezTo>
                      <a:pt x="15810" y="5075"/>
                      <a:pt x="15484" y="5035"/>
                      <a:pt x="15150" y="5035"/>
                    </a:cubicBezTo>
                    <a:cubicBezTo>
                      <a:pt x="14968" y="5035"/>
                      <a:pt x="14783" y="5047"/>
                      <a:pt x="14611" y="5076"/>
                    </a:cubicBezTo>
                    <a:cubicBezTo>
                      <a:pt x="13536" y="5258"/>
                      <a:pt x="12918" y="5925"/>
                      <a:pt x="12918" y="6907"/>
                    </a:cubicBezTo>
                    <a:lnTo>
                      <a:pt x="12918" y="8819"/>
                    </a:lnTo>
                    <a:cubicBezTo>
                      <a:pt x="12918" y="9143"/>
                      <a:pt x="13180" y="9405"/>
                      <a:pt x="13504" y="9405"/>
                    </a:cubicBezTo>
                    <a:lnTo>
                      <a:pt x="15681" y="9405"/>
                    </a:lnTo>
                    <a:lnTo>
                      <a:pt x="15388" y="10576"/>
                    </a:lnTo>
                    <a:lnTo>
                      <a:pt x="13504" y="10576"/>
                    </a:lnTo>
                    <a:cubicBezTo>
                      <a:pt x="13180" y="10576"/>
                      <a:pt x="12918" y="10838"/>
                      <a:pt x="12918" y="11161"/>
                    </a:cubicBezTo>
                    <a:lnTo>
                      <a:pt x="12918" y="18811"/>
                    </a:lnTo>
                    <a:lnTo>
                      <a:pt x="11162" y="18811"/>
                    </a:lnTo>
                    <a:lnTo>
                      <a:pt x="11162" y="11161"/>
                    </a:lnTo>
                    <a:cubicBezTo>
                      <a:pt x="11162" y="10838"/>
                      <a:pt x="10900" y="10576"/>
                      <a:pt x="10576" y="10576"/>
                    </a:cubicBezTo>
                    <a:lnTo>
                      <a:pt x="9407" y="10576"/>
                    </a:lnTo>
                    <a:lnTo>
                      <a:pt x="9407" y="9405"/>
                    </a:lnTo>
                    <a:lnTo>
                      <a:pt x="10576" y="9405"/>
                    </a:lnTo>
                    <a:cubicBezTo>
                      <a:pt x="10900" y="9405"/>
                      <a:pt x="11162" y="9143"/>
                      <a:pt x="11162" y="8821"/>
                    </a:cubicBezTo>
                    <a:cubicBezTo>
                      <a:pt x="11162" y="7215"/>
                      <a:pt x="11162" y="6481"/>
                      <a:pt x="11162" y="6143"/>
                    </a:cubicBezTo>
                    <a:cubicBezTo>
                      <a:pt x="11162" y="5520"/>
                      <a:pt x="11163" y="4843"/>
                      <a:pt x="11770" y="4324"/>
                    </a:cubicBezTo>
                    <a:cubicBezTo>
                      <a:pt x="12234" y="3928"/>
                      <a:pt x="12823" y="3687"/>
                      <a:pt x="13628" y="3571"/>
                    </a:cubicBezTo>
                    <a:cubicBezTo>
                      <a:pt x="13950" y="3524"/>
                      <a:pt x="14274" y="3500"/>
                      <a:pt x="14602" y="3500"/>
                    </a:cubicBezTo>
                    <a:close/>
                    <a:moveTo>
                      <a:pt x="17017" y="1170"/>
                    </a:moveTo>
                    <a:cubicBezTo>
                      <a:pt x="17990" y="1170"/>
                      <a:pt x="18811" y="1975"/>
                      <a:pt x="18811" y="2927"/>
                    </a:cubicBezTo>
                    <a:lnTo>
                      <a:pt x="18811" y="17056"/>
                    </a:lnTo>
                    <a:cubicBezTo>
                      <a:pt x="18811" y="18023"/>
                      <a:pt x="18024" y="18811"/>
                      <a:pt x="17056" y="18811"/>
                    </a:cubicBezTo>
                    <a:lnTo>
                      <a:pt x="14089" y="18811"/>
                    </a:lnTo>
                    <a:lnTo>
                      <a:pt x="14089" y="11747"/>
                    </a:lnTo>
                    <a:lnTo>
                      <a:pt x="15846" y="11747"/>
                    </a:lnTo>
                    <a:cubicBezTo>
                      <a:pt x="16115" y="11747"/>
                      <a:pt x="16348" y="11565"/>
                      <a:pt x="16414" y="11305"/>
                    </a:cubicBezTo>
                    <a:lnTo>
                      <a:pt x="16999" y="8963"/>
                    </a:lnTo>
                    <a:cubicBezTo>
                      <a:pt x="17042" y="8787"/>
                      <a:pt x="17003" y="8602"/>
                      <a:pt x="16893" y="8460"/>
                    </a:cubicBezTo>
                    <a:cubicBezTo>
                      <a:pt x="16782" y="8317"/>
                      <a:pt x="16612" y="8235"/>
                      <a:pt x="16431" y="8235"/>
                    </a:cubicBezTo>
                    <a:lnTo>
                      <a:pt x="14089" y="8235"/>
                    </a:lnTo>
                    <a:lnTo>
                      <a:pt x="14089" y="6909"/>
                    </a:lnTo>
                    <a:cubicBezTo>
                      <a:pt x="14089" y="6638"/>
                      <a:pt x="14144" y="6343"/>
                      <a:pt x="14808" y="6229"/>
                    </a:cubicBezTo>
                    <a:cubicBezTo>
                      <a:pt x="14936" y="6208"/>
                      <a:pt x="15061" y="6199"/>
                      <a:pt x="15182" y="6199"/>
                    </a:cubicBezTo>
                    <a:cubicBezTo>
                      <a:pt x="15552" y="6199"/>
                      <a:pt x="15890" y="6283"/>
                      <a:pt x="16198" y="6360"/>
                    </a:cubicBezTo>
                    <a:cubicBezTo>
                      <a:pt x="16304" y="6387"/>
                      <a:pt x="16415" y="6421"/>
                      <a:pt x="16532" y="6421"/>
                    </a:cubicBezTo>
                    <a:cubicBezTo>
                      <a:pt x="16632" y="6421"/>
                      <a:pt x="16736" y="6396"/>
                      <a:pt x="16847" y="6321"/>
                    </a:cubicBezTo>
                    <a:cubicBezTo>
                      <a:pt x="16983" y="6229"/>
                      <a:pt x="17074" y="6084"/>
                      <a:pt x="17098" y="5923"/>
                    </a:cubicBezTo>
                    <a:cubicBezTo>
                      <a:pt x="17098" y="5923"/>
                      <a:pt x="17362" y="4156"/>
                      <a:pt x="17482" y="3339"/>
                    </a:cubicBezTo>
                    <a:cubicBezTo>
                      <a:pt x="17525" y="3049"/>
                      <a:pt x="17346" y="2769"/>
                      <a:pt x="17063" y="2690"/>
                    </a:cubicBezTo>
                    <a:cubicBezTo>
                      <a:pt x="16267" y="2463"/>
                      <a:pt x="15346" y="2343"/>
                      <a:pt x="14504" y="2343"/>
                    </a:cubicBezTo>
                    <a:cubicBezTo>
                      <a:pt x="14137" y="2343"/>
                      <a:pt x="13786" y="2365"/>
                      <a:pt x="13467" y="2412"/>
                    </a:cubicBezTo>
                    <a:cubicBezTo>
                      <a:pt x="12434" y="2562"/>
                      <a:pt x="11646" y="2888"/>
                      <a:pt x="11009" y="3434"/>
                    </a:cubicBezTo>
                    <a:cubicBezTo>
                      <a:pt x="10121" y="4193"/>
                      <a:pt x="10010" y="5168"/>
                      <a:pt x="9999" y="5833"/>
                    </a:cubicBezTo>
                    <a:cubicBezTo>
                      <a:pt x="9999" y="5847"/>
                      <a:pt x="9999" y="7029"/>
                      <a:pt x="9999" y="8235"/>
                    </a:cubicBezTo>
                    <a:lnTo>
                      <a:pt x="8821" y="8235"/>
                    </a:lnTo>
                    <a:cubicBezTo>
                      <a:pt x="8497" y="8235"/>
                      <a:pt x="8236" y="8497"/>
                      <a:pt x="8236" y="8819"/>
                    </a:cubicBezTo>
                    <a:lnTo>
                      <a:pt x="8236" y="11161"/>
                    </a:lnTo>
                    <a:cubicBezTo>
                      <a:pt x="8236" y="11485"/>
                      <a:pt x="8497" y="11747"/>
                      <a:pt x="8821" y="11747"/>
                    </a:cubicBezTo>
                    <a:lnTo>
                      <a:pt x="9991" y="11747"/>
                    </a:lnTo>
                    <a:lnTo>
                      <a:pt x="9991" y="18811"/>
                    </a:lnTo>
                    <a:lnTo>
                      <a:pt x="2927" y="18811"/>
                    </a:lnTo>
                    <a:cubicBezTo>
                      <a:pt x="1959" y="18811"/>
                      <a:pt x="1172" y="18023"/>
                      <a:pt x="1172" y="17054"/>
                    </a:cubicBezTo>
                    <a:lnTo>
                      <a:pt x="1172" y="2927"/>
                    </a:lnTo>
                    <a:cubicBezTo>
                      <a:pt x="1172" y="1959"/>
                      <a:pt x="1959" y="1170"/>
                      <a:pt x="2927" y="1170"/>
                    </a:cubicBezTo>
                    <a:close/>
                    <a:moveTo>
                      <a:pt x="2927" y="1"/>
                    </a:moveTo>
                    <a:cubicBezTo>
                      <a:pt x="1314" y="1"/>
                      <a:pt x="1" y="1313"/>
                      <a:pt x="1" y="2927"/>
                    </a:cubicBezTo>
                    <a:lnTo>
                      <a:pt x="1" y="17056"/>
                    </a:lnTo>
                    <a:cubicBezTo>
                      <a:pt x="1" y="18669"/>
                      <a:pt x="1314" y="19982"/>
                      <a:pt x="2927" y="19982"/>
                    </a:cubicBezTo>
                    <a:lnTo>
                      <a:pt x="17054" y="19982"/>
                    </a:lnTo>
                    <a:cubicBezTo>
                      <a:pt x="18669" y="19982"/>
                      <a:pt x="19982" y="18669"/>
                      <a:pt x="19982" y="17056"/>
                    </a:cubicBezTo>
                    <a:lnTo>
                      <a:pt x="19982" y="2927"/>
                    </a:lnTo>
                    <a:cubicBezTo>
                      <a:pt x="19982" y="2145"/>
                      <a:pt x="19669" y="1409"/>
                      <a:pt x="19101" y="853"/>
                    </a:cubicBezTo>
                    <a:cubicBezTo>
                      <a:pt x="18538" y="303"/>
                      <a:pt x="17797" y="1"/>
                      <a:pt x="170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844" name="Google Shape;12646;p89">
                <a:extLst>
                  <a:ext uri="{FF2B5EF4-FFF2-40B4-BE49-F238E27FC236}">
                    <a16:creationId xmlns:a16="http://schemas.microsoft.com/office/drawing/2014/main" id="{47CB91EC-CD88-70FE-BD6B-D7BB660B0543}"/>
                  </a:ext>
                </a:extLst>
              </p:cNvPr>
              <p:cNvGrpSpPr/>
              <p:nvPr/>
            </p:nvGrpSpPr>
            <p:grpSpPr>
              <a:xfrm>
                <a:off x="7848323" y="4335840"/>
                <a:ext cx="620922" cy="620859"/>
                <a:chOff x="812101" y="2571761"/>
                <a:chExt cx="417066" cy="417024"/>
              </a:xfrm>
              <a:grpFill/>
            </p:grpSpPr>
            <p:sp>
              <p:nvSpPr>
                <p:cNvPr id="17854" name="Google Shape;12647;p89">
                  <a:extLst>
                    <a:ext uri="{FF2B5EF4-FFF2-40B4-BE49-F238E27FC236}">
                      <a16:creationId xmlns:a16="http://schemas.microsoft.com/office/drawing/2014/main" id="{EB698513-B026-4C5F-6C5F-15739A1AD9F0}"/>
                    </a:ext>
                  </a:extLst>
                </p:cNvPr>
                <p:cNvSpPr/>
                <p:nvPr/>
              </p:nvSpPr>
              <p:spPr>
                <a:xfrm>
                  <a:off x="935084" y="2694744"/>
                  <a:ext cx="171071" cy="171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97" h="8197" extrusionOk="0">
                      <a:moveTo>
                        <a:pt x="4099" y="1171"/>
                      </a:moveTo>
                      <a:cubicBezTo>
                        <a:pt x="5712" y="1171"/>
                        <a:pt x="7027" y="2484"/>
                        <a:pt x="7027" y="4097"/>
                      </a:cubicBezTo>
                      <a:cubicBezTo>
                        <a:pt x="7027" y="5712"/>
                        <a:pt x="5712" y="7025"/>
                        <a:pt x="4099" y="7025"/>
                      </a:cubicBezTo>
                      <a:cubicBezTo>
                        <a:pt x="2486" y="7025"/>
                        <a:pt x="1171" y="5712"/>
                        <a:pt x="1171" y="4097"/>
                      </a:cubicBezTo>
                      <a:cubicBezTo>
                        <a:pt x="1171" y="2484"/>
                        <a:pt x="2486" y="1171"/>
                        <a:pt x="4099" y="1171"/>
                      </a:cubicBezTo>
                      <a:close/>
                      <a:moveTo>
                        <a:pt x="4099" y="0"/>
                      </a:moveTo>
                      <a:cubicBezTo>
                        <a:pt x="1840" y="0"/>
                        <a:pt x="0" y="1838"/>
                        <a:pt x="0" y="4097"/>
                      </a:cubicBezTo>
                      <a:cubicBezTo>
                        <a:pt x="0" y="6358"/>
                        <a:pt x="1840" y="8196"/>
                        <a:pt x="4099" y="8196"/>
                      </a:cubicBezTo>
                      <a:cubicBezTo>
                        <a:pt x="6358" y="8196"/>
                        <a:pt x="8196" y="6358"/>
                        <a:pt x="8196" y="4097"/>
                      </a:cubicBezTo>
                      <a:cubicBezTo>
                        <a:pt x="8196" y="1838"/>
                        <a:pt x="6358" y="0"/>
                        <a:pt x="409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5" name="Google Shape;12648;p89">
                  <a:extLst>
                    <a:ext uri="{FF2B5EF4-FFF2-40B4-BE49-F238E27FC236}">
                      <a16:creationId xmlns:a16="http://schemas.microsoft.com/office/drawing/2014/main" id="{F27F0778-749B-3C80-C836-4B6F07C745F4}"/>
                    </a:ext>
                  </a:extLst>
                </p:cNvPr>
                <p:cNvSpPr/>
                <p:nvPr/>
              </p:nvSpPr>
              <p:spPr>
                <a:xfrm>
                  <a:off x="860977" y="2620616"/>
                  <a:ext cx="319311" cy="3192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00" h="15299" extrusionOk="0">
                      <a:moveTo>
                        <a:pt x="12333" y="1171"/>
                      </a:moveTo>
                      <a:cubicBezTo>
                        <a:pt x="13306" y="1171"/>
                        <a:pt x="14128" y="1994"/>
                        <a:pt x="14128" y="2967"/>
                      </a:cubicBezTo>
                      <a:lnTo>
                        <a:pt x="14128" y="12334"/>
                      </a:lnTo>
                      <a:cubicBezTo>
                        <a:pt x="14128" y="13307"/>
                        <a:pt x="13306" y="14129"/>
                        <a:pt x="12333" y="14129"/>
                      </a:cubicBezTo>
                      <a:lnTo>
                        <a:pt x="2968" y="14129"/>
                      </a:lnTo>
                      <a:cubicBezTo>
                        <a:pt x="1993" y="14129"/>
                        <a:pt x="1172" y="13307"/>
                        <a:pt x="1172" y="12334"/>
                      </a:cubicBezTo>
                      <a:lnTo>
                        <a:pt x="1172" y="2967"/>
                      </a:lnTo>
                      <a:cubicBezTo>
                        <a:pt x="1172" y="1994"/>
                        <a:pt x="1993" y="1171"/>
                        <a:pt x="2968" y="1171"/>
                      </a:cubicBezTo>
                      <a:close/>
                      <a:moveTo>
                        <a:pt x="2968" y="0"/>
                      </a:moveTo>
                      <a:cubicBezTo>
                        <a:pt x="1351" y="0"/>
                        <a:pt x="1" y="1346"/>
                        <a:pt x="1" y="2967"/>
                      </a:cubicBezTo>
                      <a:lnTo>
                        <a:pt x="1" y="12334"/>
                      </a:lnTo>
                      <a:cubicBezTo>
                        <a:pt x="1" y="13952"/>
                        <a:pt x="1349" y="15299"/>
                        <a:pt x="2968" y="15299"/>
                      </a:cubicBezTo>
                      <a:lnTo>
                        <a:pt x="12333" y="15299"/>
                      </a:lnTo>
                      <a:cubicBezTo>
                        <a:pt x="13953" y="15299"/>
                        <a:pt x="15299" y="13951"/>
                        <a:pt x="15299" y="12334"/>
                      </a:cubicBezTo>
                      <a:lnTo>
                        <a:pt x="15299" y="2967"/>
                      </a:lnTo>
                      <a:cubicBezTo>
                        <a:pt x="15299" y="1345"/>
                        <a:pt x="13948" y="0"/>
                        <a:pt x="123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14" name="Google Shape;12649;p89">
                  <a:extLst>
                    <a:ext uri="{FF2B5EF4-FFF2-40B4-BE49-F238E27FC236}">
                      <a16:creationId xmlns:a16="http://schemas.microsoft.com/office/drawing/2014/main" id="{BB553CA2-3836-D6BB-14DB-1C4E89D4E249}"/>
                    </a:ext>
                  </a:extLst>
                </p:cNvPr>
                <p:cNvSpPr/>
                <p:nvPr/>
              </p:nvSpPr>
              <p:spPr>
                <a:xfrm>
                  <a:off x="812101" y="2571761"/>
                  <a:ext cx="417066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4" h="19982" extrusionOk="0">
                      <a:moveTo>
                        <a:pt x="17056" y="1172"/>
                      </a:moveTo>
                      <a:cubicBezTo>
                        <a:pt x="18025" y="1172"/>
                        <a:pt x="18812" y="1959"/>
                        <a:pt x="18812" y="2927"/>
                      </a:cubicBezTo>
                      <a:lnTo>
                        <a:pt x="18812" y="17056"/>
                      </a:lnTo>
                      <a:cubicBezTo>
                        <a:pt x="18812" y="18023"/>
                        <a:pt x="18025" y="18811"/>
                        <a:pt x="17056" y="18811"/>
                      </a:cubicBezTo>
                      <a:lnTo>
                        <a:pt x="2928" y="18811"/>
                      </a:lnTo>
                      <a:cubicBezTo>
                        <a:pt x="1961" y="18811"/>
                        <a:pt x="1172" y="18023"/>
                        <a:pt x="1172" y="17056"/>
                      </a:cubicBezTo>
                      <a:lnTo>
                        <a:pt x="1172" y="2927"/>
                      </a:lnTo>
                      <a:cubicBezTo>
                        <a:pt x="1172" y="1959"/>
                        <a:pt x="1961" y="1172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1313" y="1"/>
                        <a:pt x="1" y="1313"/>
                        <a:pt x="1" y="2927"/>
                      </a:cubicBezTo>
                      <a:lnTo>
                        <a:pt x="1" y="17056"/>
                      </a:lnTo>
                      <a:cubicBezTo>
                        <a:pt x="1" y="18669"/>
                        <a:pt x="1313" y="19982"/>
                        <a:pt x="2928" y="19982"/>
                      </a:cubicBezTo>
                      <a:lnTo>
                        <a:pt x="17056" y="19982"/>
                      </a:lnTo>
                      <a:cubicBezTo>
                        <a:pt x="18669" y="19982"/>
                        <a:pt x="19984" y="18669"/>
                        <a:pt x="19984" y="17056"/>
                      </a:cubicBezTo>
                      <a:lnTo>
                        <a:pt x="19984" y="2927"/>
                      </a:lnTo>
                      <a:cubicBezTo>
                        <a:pt x="19984" y="1313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15" name="Google Shape;12650;p89">
                  <a:extLst>
                    <a:ext uri="{FF2B5EF4-FFF2-40B4-BE49-F238E27FC236}">
                      <a16:creationId xmlns:a16="http://schemas.microsoft.com/office/drawing/2014/main" id="{0383D499-8FAF-32C7-6303-831EC8978E20}"/>
                    </a:ext>
                  </a:extLst>
                </p:cNvPr>
                <p:cNvSpPr/>
                <p:nvPr/>
              </p:nvSpPr>
              <p:spPr>
                <a:xfrm>
                  <a:off x="1081712" y="2670306"/>
                  <a:ext cx="48878" cy="48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2" h="2343" extrusionOk="0">
                      <a:moveTo>
                        <a:pt x="1170" y="0"/>
                      </a:moveTo>
                      <a:cubicBezTo>
                        <a:pt x="524" y="0"/>
                        <a:pt x="1" y="526"/>
                        <a:pt x="1" y="1171"/>
                      </a:cubicBezTo>
                      <a:cubicBezTo>
                        <a:pt x="1" y="1817"/>
                        <a:pt x="524" y="2342"/>
                        <a:pt x="1170" y="2342"/>
                      </a:cubicBezTo>
                      <a:cubicBezTo>
                        <a:pt x="1816" y="2342"/>
                        <a:pt x="2341" y="1817"/>
                        <a:pt x="2341" y="1171"/>
                      </a:cubicBezTo>
                      <a:cubicBezTo>
                        <a:pt x="2341" y="526"/>
                        <a:pt x="1816" y="0"/>
                        <a:pt x="11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45" name="Google Shape;12651;p89">
                <a:extLst>
                  <a:ext uri="{FF2B5EF4-FFF2-40B4-BE49-F238E27FC236}">
                    <a16:creationId xmlns:a16="http://schemas.microsoft.com/office/drawing/2014/main" id="{5E57822D-CAA9-2114-147D-61A7E6C7A253}"/>
                  </a:ext>
                </a:extLst>
              </p:cNvPr>
              <p:cNvGrpSpPr/>
              <p:nvPr/>
            </p:nvGrpSpPr>
            <p:grpSpPr>
              <a:xfrm>
                <a:off x="8641703" y="4335840"/>
                <a:ext cx="620859" cy="620859"/>
                <a:chOff x="1323129" y="2571761"/>
                <a:chExt cx="417024" cy="417024"/>
              </a:xfrm>
              <a:grpFill/>
            </p:grpSpPr>
            <p:sp>
              <p:nvSpPr>
                <p:cNvPr id="17850" name="Google Shape;12652;p89">
                  <a:extLst>
                    <a:ext uri="{FF2B5EF4-FFF2-40B4-BE49-F238E27FC236}">
                      <a16:creationId xmlns:a16="http://schemas.microsoft.com/office/drawing/2014/main" id="{113F1335-5EBD-A18B-8BFC-B966EB2DCA9A}"/>
                    </a:ext>
                  </a:extLst>
                </p:cNvPr>
                <p:cNvSpPr/>
                <p:nvPr/>
              </p:nvSpPr>
              <p:spPr>
                <a:xfrm>
                  <a:off x="1385007" y="2719183"/>
                  <a:ext cx="73337" cy="219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10537" extrusionOk="0">
                      <a:moveTo>
                        <a:pt x="2342" y="1171"/>
                      </a:moveTo>
                      <a:lnTo>
                        <a:pt x="2342" y="9367"/>
                      </a:lnTo>
                      <a:lnTo>
                        <a:pt x="1171" y="9367"/>
                      </a:lnTo>
                      <a:lnTo>
                        <a:pt x="1171" y="1171"/>
                      </a:lnTo>
                      <a:close/>
                      <a:moveTo>
                        <a:pt x="586" y="0"/>
                      </a:moveTo>
                      <a:cubicBezTo>
                        <a:pt x="264" y="0"/>
                        <a:pt x="0" y="262"/>
                        <a:pt x="0" y="586"/>
                      </a:cubicBezTo>
                      <a:lnTo>
                        <a:pt x="0" y="9951"/>
                      </a:lnTo>
                      <a:cubicBezTo>
                        <a:pt x="0" y="10275"/>
                        <a:pt x="264" y="10537"/>
                        <a:pt x="586" y="10537"/>
                      </a:cubicBezTo>
                      <a:lnTo>
                        <a:pt x="2928" y="10537"/>
                      </a:lnTo>
                      <a:cubicBezTo>
                        <a:pt x="3252" y="10537"/>
                        <a:pt x="3514" y="10275"/>
                        <a:pt x="3514" y="9951"/>
                      </a:cubicBezTo>
                      <a:lnTo>
                        <a:pt x="3514" y="586"/>
                      </a:lnTo>
                      <a:cubicBezTo>
                        <a:pt x="3514" y="262"/>
                        <a:pt x="3252" y="0"/>
                        <a:pt x="29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1" name="Google Shape;12653;p89">
                  <a:extLst>
                    <a:ext uri="{FF2B5EF4-FFF2-40B4-BE49-F238E27FC236}">
                      <a16:creationId xmlns:a16="http://schemas.microsoft.com/office/drawing/2014/main" id="{5E385E77-1FE7-E8C1-7198-3DFCC3A9C66A}"/>
                    </a:ext>
                  </a:extLst>
                </p:cNvPr>
                <p:cNvSpPr/>
                <p:nvPr/>
              </p:nvSpPr>
              <p:spPr>
                <a:xfrm>
                  <a:off x="1385007" y="2621430"/>
                  <a:ext cx="73337" cy="733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3514" extrusionOk="0">
                      <a:moveTo>
                        <a:pt x="1757" y="1171"/>
                      </a:moveTo>
                      <a:cubicBezTo>
                        <a:pt x="2081" y="1171"/>
                        <a:pt x="2342" y="1435"/>
                        <a:pt x="2342" y="1757"/>
                      </a:cubicBezTo>
                      <a:cubicBezTo>
                        <a:pt x="2342" y="2080"/>
                        <a:pt x="2081" y="2342"/>
                        <a:pt x="1757" y="2342"/>
                      </a:cubicBezTo>
                      <a:cubicBezTo>
                        <a:pt x="1435" y="2342"/>
                        <a:pt x="1171" y="2080"/>
                        <a:pt x="1171" y="1757"/>
                      </a:cubicBezTo>
                      <a:cubicBezTo>
                        <a:pt x="1171" y="1435"/>
                        <a:pt x="1435" y="1171"/>
                        <a:pt x="1757" y="1171"/>
                      </a:cubicBezTo>
                      <a:close/>
                      <a:moveTo>
                        <a:pt x="1757" y="0"/>
                      </a:moveTo>
                      <a:cubicBezTo>
                        <a:pt x="789" y="0"/>
                        <a:pt x="0" y="789"/>
                        <a:pt x="0" y="1757"/>
                      </a:cubicBezTo>
                      <a:cubicBezTo>
                        <a:pt x="0" y="2726"/>
                        <a:pt x="789" y="3513"/>
                        <a:pt x="1757" y="3513"/>
                      </a:cubicBezTo>
                      <a:cubicBezTo>
                        <a:pt x="2726" y="3513"/>
                        <a:pt x="3514" y="2726"/>
                        <a:pt x="3514" y="1757"/>
                      </a:cubicBezTo>
                      <a:cubicBezTo>
                        <a:pt x="3514" y="789"/>
                        <a:pt x="2726" y="0"/>
                        <a:pt x="17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2" name="Google Shape;12654;p89">
                  <a:extLst>
                    <a:ext uri="{FF2B5EF4-FFF2-40B4-BE49-F238E27FC236}">
                      <a16:creationId xmlns:a16="http://schemas.microsoft.com/office/drawing/2014/main" id="{872CA83E-7FD2-77EC-D2F7-14F0BA720A19}"/>
                    </a:ext>
                  </a:extLst>
                </p:cNvPr>
                <p:cNvSpPr/>
                <p:nvPr/>
              </p:nvSpPr>
              <p:spPr>
                <a:xfrm>
                  <a:off x="1482759" y="2718786"/>
                  <a:ext cx="195510" cy="220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68" h="10556" extrusionOk="0">
                      <a:moveTo>
                        <a:pt x="5559" y="1173"/>
                      </a:moveTo>
                      <a:cubicBezTo>
                        <a:pt x="5720" y="1173"/>
                        <a:pt x="5883" y="1186"/>
                        <a:pt x="6044" y="1212"/>
                      </a:cubicBezTo>
                      <a:cubicBezTo>
                        <a:pt x="7422" y="1435"/>
                        <a:pt x="8196" y="2535"/>
                        <a:pt x="8196" y="3669"/>
                      </a:cubicBezTo>
                      <a:lnTo>
                        <a:pt x="8196" y="9386"/>
                      </a:lnTo>
                      <a:lnTo>
                        <a:pt x="7025" y="9386"/>
                      </a:lnTo>
                      <a:lnTo>
                        <a:pt x="7025" y="4702"/>
                      </a:lnTo>
                      <a:cubicBezTo>
                        <a:pt x="7025" y="3411"/>
                        <a:pt x="5975" y="2360"/>
                        <a:pt x="4683" y="2360"/>
                      </a:cubicBezTo>
                      <a:cubicBezTo>
                        <a:pt x="3392" y="2360"/>
                        <a:pt x="2341" y="3411"/>
                        <a:pt x="2341" y="4702"/>
                      </a:cubicBezTo>
                      <a:lnTo>
                        <a:pt x="2341" y="9386"/>
                      </a:lnTo>
                      <a:lnTo>
                        <a:pt x="1170" y="9386"/>
                      </a:lnTo>
                      <a:lnTo>
                        <a:pt x="1170" y="1190"/>
                      </a:lnTo>
                      <a:lnTo>
                        <a:pt x="2341" y="1190"/>
                      </a:lnTo>
                      <a:lnTo>
                        <a:pt x="2341" y="1776"/>
                      </a:lnTo>
                      <a:cubicBezTo>
                        <a:pt x="2341" y="2011"/>
                        <a:pt x="2484" y="2225"/>
                        <a:pt x="2704" y="2316"/>
                      </a:cubicBezTo>
                      <a:cubicBezTo>
                        <a:pt x="2776" y="2346"/>
                        <a:pt x="2852" y="2361"/>
                        <a:pt x="2928" y="2361"/>
                      </a:cubicBezTo>
                      <a:cubicBezTo>
                        <a:pt x="3080" y="2361"/>
                        <a:pt x="3229" y="2301"/>
                        <a:pt x="3341" y="2190"/>
                      </a:cubicBezTo>
                      <a:lnTo>
                        <a:pt x="3615" y="1916"/>
                      </a:lnTo>
                      <a:cubicBezTo>
                        <a:pt x="4086" y="1443"/>
                        <a:pt x="4813" y="1173"/>
                        <a:pt x="5559" y="1173"/>
                      </a:cubicBezTo>
                      <a:close/>
                      <a:moveTo>
                        <a:pt x="5553" y="0"/>
                      </a:moveTo>
                      <a:cubicBezTo>
                        <a:pt x="4823" y="0"/>
                        <a:pt x="4110" y="189"/>
                        <a:pt x="3509" y="536"/>
                      </a:cubicBezTo>
                      <a:cubicBezTo>
                        <a:pt x="3475" y="246"/>
                        <a:pt x="3227" y="19"/>
                        <a:pt x="2927" y="19"/>
                      </a:cubicBezTo>
                      <a:lnTo>
                        <a:pt x="586" y="19"/>
                      </a:lnTo>
                      <a:cubicBezTo>
                        <a:pt x="262" y="19"/>
                        <a:pt x="1" y="281"/>
                        <a:pt x="1" y="605"/>
                      </a:cubicBezTo>
                      <a:lnTo>
                        <a:pt x="1" y="9970"/>
                      </a:lnTo>
                      <a:cubicBezTo>
                        <a:pt x="1" y="10294"/>
                        <a:pt x="262" y="10556"/>
                        <a:pt x="586" y="10556"/>
                      </a:cubicBezTo>
                      <a:lnTo>
                        <a:pt x="2927" y="10556"/>
                      </a:lnTo>
                      <a:cubicBezTo>
                        <a:pt x="3250" y="10556"/>
                        <a:pt x="3512" y="10294"/>
                        <a:pt x="3512" y="9970"/>
                      </a:cubicBezTo>
                      <a:lnTo>
                        <a:pt x="3512" y="4702"/>
                      </a:lnTo>
                      <a:cubicBezTo>
                        <a:pt x="3512" y="4056"/>
                        <a:pt x="4038" y="3531"/>
                        <a:pt x="4683" y="3531"/>
                      </a:cubicBezTo>
                      <a:cubicBezTo>
                        <a:pt x="5329" y="3531"/>
                        <a:pt x="5854" y="4056"/>
                        <a:pt x="5854" y="4702"/>
                      </a:cubicBezTo>
                      <a:lnTo>
                        <a:pt x="5854" y="9970"/>
                      </a:lnTo>
                      <a:cubicBezTo>
                        <a:pt x="5854" y="10294"/>
                        <a:pt x="6116" y="10556"/>
                        <a:pt x="6440" y="10556"/>
                      </a:cubicBezTo>
                      <a:lnTo>
                        <a:pt x="8782" y="10556"/>
                      </a:lnTo>
                      <a:cubicBezTo>
                        <a:pt x="9104" y="10556"/>
                        <a:pt x="9368" y="10294"/>
                        <a:pt x="9368" y="9970"/>
                      </a:cubicBezTo>
                      <a:lnTo>
                        <a:pt x="9368" y="3669"/>
                      </a:lnTo>
                      <a:cubicBezTo>
                        <a:pt x="9368" y="1921"/>
                        <a:pt x="8131" y="364"/>
                        <a:pt x="6231" y="55"/>
                      </a:cubicBezTo>
                      <a:cubicBezTo>
                        <a:pt x="6005" y="18"/>
                        <a:pt x="5779" y="0"/>
                        <a:pt x="5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3" name="Google Shape;12655;p89">
                  <a:extLst>
                    <a:ext uri="{FF2B5EF4-FFF2-40B4-BE49-F238E27FC236}">
                      <a16:creationId xmlns:a16="http://schemas.microsoft.com/office/drawing/2014/main" id="{97388C47-10A7-028A-28CB-3CF9D7E9B052}"/>
                    </a:ext>
                  </a:extLst>
                </p:cNvPr>
                <p:cNvSpPr/>
                <p:nvPr/>
              </p:nvSpPr>
              <p:spPr>
                <a:xfrm>
                  <a:off x="1323129" y="2571761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5" y="1170"/>
                      </a:moveTo>
                      <a:cubicBezTo>
                        <a:pt x="17989" y="1170"/>
                        <a:pt x="18810" y="1993"/>
                        <a:pt x="18810" y="2966"/>
                      </a:cubicBezTo>
                      <a:lnTo>
                        <a:pt x="18810" y="17015"/>
                      </a:lnTo>
                      <a:cubicBezTo>
                        <a:pt x="18810" y="17990"/>
                        <a:pt x="17989" y="18811"/>
                        <a:pt x="17015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70" y="17990"/>
                        <a:pt x="1170" y="17015"/>
                      </a:cubicBezTo>
                      <a:lnTo>
                        <a:pt x="1170" y="2966"/>
                      </a:lnTo>
                      <a:cubicBezTo>
                        <a:pt x="1170" y="1993"/>
                        <a:pt x="1992" y="1170"/>
                        <a:pt x="2965" y="1170"/>
                      </a:cubicBezTo>
                      <a:close/>
                      <a:moveTo>
                        <a:pt x="2965" y="1"/>
                      </a:moveTo>
                      <a:cubicBezTo>
                        <a:pt x="1347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5"/>
                        <a:pt x="1348" y="19982"/>
                        <a:pt x="2965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7"/>
                        <a:pt x="18633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846" name="Google Shape;12656;p89">
                <a:extLst>
                  <a:ext uri="{FF2B5EF4-FFF2-40B4-BE49-F238E27FC236}">
                    <a16:creationId xmlns:a16="http://schemas.microsoft.com/office/drawing/2014/main" id="{AB0FF3D2-82DF-973D-A1C7-189D4B01D5B8}"/>
                  </a:ext>
                </a:extLst>
              </p:cNvPr>
              <p:cNvSpPr/>
              <p:nvPr/>
            </p:nvSpPr>
            <p:spPr>
              <a:xfrm>
                <a:off x="9515717" y="4391943"/>
                <a:ext cx="623923" cy="508838"/>
              </a:xfrm>
              <a:custGeom>
                <a:avLst/>
                <a:gdLst/>
                <a:ahLst/>
                <a:cxnLst/>
                <a:rect l="l" t="t" r="r" b="b"/>
                <a:pathLst>
                  <a:path w="20081" h="16377" extrusionOk="0">
                    <a:moveTo>
                      <a:pt x="13632" y="1165"/>
                    </a:moveTo>
                    <a:cubicBezTo>
                      <a:pt x="14903" y="1165"/>
                      <a:pt x="15458" y="1658"/>
                      <a:pt x="15826" y="1984"/>
                    </a:cubicBezTo>
                    <a:cubicBezTo>
                      <a:pt x="16040" y="2173"/>
                      <a:pt x="16244" y="2353"/>
                      <a:pt x="16548" y="2353"/>
                    </a:cubicBezTo>
                    <a:cubicBezTo>
                      <a:pt x="16762" y="2353"/>
                      <a:pt x="17038" y="2293"/>
                      <a:pt x="17344" y="2196"/>
                    </a:cubicBezTo>
                    <a:lnTo>
                      <a:pt x="17344" y="2196"/>
                    </a:lnTo>
                    <a:cubicBezTo>
                      <a:pt x="17236" y="2288"/>
                      <a:pt x="17119" y="2376"/>
                      <a:pt x="16995" y="2461"/>
                    </a:cubicBezTo>
                    <a:cubicBezTo>
                      <a:pt x="16780" y="2612"/>
                      <a:pt x="16689" y="2889"/>
                      <a:pt x="16778" y="3137"/>
                    </a:cubicBezTo>
                    <a:cubicBezTo>
                      <a:pt x="16861" y="3373"/>
                      <a:pt x="17082" y="3528"/>
                      <a:pt x="17329" y="3528"/>
                    </a:cubicBezTo>
                    <a:cubicBezTo>
                      <a:pt x="17343" y="3528"/>
                      <a:pt x="17358" y="3527"/>
                      <a:pt x="17372" y="3526"/>
                    </a:cubicBezTo>
                    <a:cubicBezTo>
                      <a:pt x="17475" y="3519"/>
                      <a:pt x="17576" y="3508"/>
                      <a:pt x="17680" y="3494"/>
                    </a:cubicBezTo>
                    <a:lnTo>
                      <a:pt x="17680" y="3494"/>
                    </a:lnTo>
                    <a:cubicBezTo>
                      <a:pt x="17275" y="3802"/>
                      <a:pt x="16921" y="3990"/>
                      <a:pt x="16937" y="4786"/>
                    </a:cubicBezTo>
                    <a:cubicBezTo>
                      <a:pt x="16937" y="4826"/>
                      <a:pt x="16939" y="4881"/>
                      <a:pt x="16939" y="4971"/>
                    </a:cubicBezTo>
                    <a:cubicBezTo>
                      <a:pt x="16939" y="6510"/>
                      <a:pt x="16350" y="9097"/>
                      <a:pt x="14694" y="11320"/>
                    </a:cubicBezTo>
                    <a:cubicBezTo>
                      <a:pt x="13372" y="13093"/>
                      <a:pt x="10896" y="15207"/>
                      <a:pt x="6611" y="15207"/>
                    </a:cubicBezTo>
                    <a:cubicBezTo>
                      <a:pt x="5368" y="15207"/>
                      <a:pt x="4159" y="14996"/>
                      <a:pt x="3001" y="14582"/>
                    </a:cubicBezTo>
                    <a:cubicBezTo>
                      <a:pt x="4359" y="14345"/>
                      <a:pt x="5612" y="13799"/>
                      <a:pt x="6698" y="12960"/>
                    </a:cubicBezTo>
                    <a:cubicBezTo>
                      <a:pt x="6893" y="12812"/>
                      <a:pt x="6972" y="12557"/>
                      <a:pt x="6900" y="12323"/>
                    </a:cubicBezTo>
                    <a:cubicBezTo>
                      <a:pt x="6827" y="12090"/>
                      <a:pt x="6617" y="11925"/>
                      <a:pt x="6372" y="11913"/>
                    </a:cubicBezTo>
                    <a:cubicBezTo>
                      <a:pt x="5203" y="11849"/>
                      <a:pt x="4280" y="11209"/>
                      <a:pt x="3767" y="10448"/>
                    </a:cubicBezTo>
                    <a:cubicBezTo>
                      <a:pt x="3968" y="10434"/>
                      <a:pt x="4207" y="10404"/>
                      <a:pt x="4564" y="10340"/>
                    </a:cubicBezTo>
                    <a:cubicBezTo>
                      <a:pt x="4832" y="10294"/>
                      <a:pt x="5030" y="10071"/>
                      <a:pt x="5047" y="9801"/>
                    </a:cubicBezTo>
                    <a:cubicBezTo>
                      <a:pt x="5065" y="9532"/>
                      <a:pt x="4895" y="9286"/>
                      <a:pt x="4637" y="9205"/>
                    </a:cubicBezTo>
                    <a:cubicBezTo>
                      <a:pt x="3296" y="8787"/>
                      <a:pt x="2498" y="8025"/>
                      <a:pt x="2180" y="6838"/>
                    </a:cubicBezTo>
                    <a:lnTo>
                      <a:pt x="2180" y="6838"/>
                    </a:lnTo>
                    <a:cubicBezTo>
                      <a:pt x="2390" y="6891"/>
                      <a:pt x="2642" y="6933"/>
                      <a:pt x="3057" y="6986"/>
                    </a:cubicBezTo>
                    <a:cubicBezTo>
                      <a:pt x="3081" y="6989"/>
                      <a:pt x="3105" y="6991"/>
                      <a:pt x="3129" y="6991"/>
                    </a:cubicBezTo>
                    <a:cubicBezTo>
                      <a:pt x="3359" y="6991"/>
                      <a:pt x="3571" y="6854"/>
                      <a:pt x="3666" y="6640"/>
                    </a:cubicBezTo>
                    <a:cubicBezTo>
                      <a:pt x="3770" y="6403"/>
                      <a:pt x="3707" y="6125"/>
                      <a:pt x="3508" y="5957"/>
                    </a:cubicBezTo>
                    <a:cubicBezTo>
                      <a:pt x="2014" y="4697"/>
                      <a:pt x="1936" y="3409"/>
                      <a:pt x="2210" y="2373"/>
                    </a:cubicBezTo>
                    <a:lnTo>
                      <a:pt x="2210" y="2373"/>
                    </a:lnTo>
                    <a:cubicBezTo>
                      <a:pt x="4267" y="4464"/>
                      <a:pt x="6801" y="5670"/>
                      <a:pt x="9880" y="5882"/>
                    </a:cubicBezTo>
                    <a:cubicBezTo>
                      <a:pt x="9894" y="5883"/>
                      <a:pt x="9908" y="5884"/>
                      <a:pt x="9921" y="5884"/>
                    </a:cubicBezTo>
                    <a:cubicBezTo>
                      <a:pt x="10265" y="5884"/>
                      <a:pt x="10539" y="5586"/>
                      <a:pt x="10503" y="5239"/>
                    </a:cubicBezTo>
                    <a:cubicBezTo>
                      <a:pt x="10372" y="3940"/>
                      <a:pt x="10634" y="2919"/>
                      <a:pt x="11281" y="2203"/>
                    </a:cubicBezTo>
                    <a:cubicBezTo>
                      <a:pt x="11975" y="1437"/>
                      <a:pt x="12981" y="1165"/>
                      <a:pt x="13632" y="1165"/>
                    </a:cubicBezTo>
                    <a:close/>
                    <a:moveTo>
                      <a:pt x="13631" y="1"/>
                    </a:moveTo>
                    <a:cubicBezTo>
                      <a:pt x="12698" y="1"/>
                      <a:pt x="11363" y="368"/>
                      <a:pt x="10413" y="1418"/>
                    </a:cubicBezTo>
                    <a:cubicBezTo>
                      <a:pt x="9665" y="2245"/>
                      <a:pt x="9291" y="3332"/>
                      <a:pt x="9300" y="4649"/>
                    </a:cubicBezTo>
                    <a:cubicBezTo>
                      <a:pt x="6556" y="4315"/>
                      <a:pt x="4306" y="3079"/>
                      <a:pt x="2438" y="887"/>
                    </a:cubicBezTo>
                    <a:cubicBezTo>
                      <a:pt x="2327" y="756"/>
                      <a:pt x="2163" y="681"/>
                      <a:pt x="1993" y="681"/>
                    </a:cubicBezTo>
                    <a:cubicBezTo>
                      <a:pt x="1966" y="681"/>
                      <a:pt x="1938" y="683"/>
                      <a:pt x="1911" y="687"/>
                    </a:cubicBezTo>
                    <a:cubicBezTo>
                      <a:pt x="1713" y="715"/>
                      <a:pt x="1541" y="843"/>
                      <a:pt x="1460" y="1025"/>
                    </a:cubicBezTo>
                    <a:cubicBezTo>
                      <a:pt x="1207" y="1582"/>
                      <a:pt x="876" y="2444"/>
                      <a:pt x="922" y="3466"/>
                    </a:cubicBezTo>
                    <a:cubicBezTo>
                      <a:pt x="952" y="4138"/>
                      <a:pt x="1138" y="4773"/>
                      <a:pt x="1479" y="5368"/>
                    </a:cubicBezTo>
                    <a:cubicBezTo>
                      <a:pt x="1469" y="5367"/>
                      <a:pt x="1459" y="5367"/>
                      <a:pt x="1449" y="5367"/>
                    </a:cubicBezTo>
                    <a:cubicBezTo>
                      <a:pt x="1114" y="5367"/>
                      <a:pt x="843" y="5650"/>
                      <a:pt x="865" y="5990"/>
                    </a:cubicBezTo>
                    <a:cubicBezTo>
                      <a:pt x="963" y="7455"/>
                      <a:pt x="1501" y="8589"/>
                      <a:pt x="2470" y="9380"/>
                    </a:cubicBezTo>
                    <a:cubicBezTo>
                      <a:pt x="2284" y="9528"/>
                      <a:pt x="2208" y="9773"/>
                      <a:pt x="2274" y="9999"/>
                    </a:cubicBezTo>
                    <a:cubicBezTo>
                      <a:pt x="2578" y="11057"/>
                      <a:pt x="3469" y="12207"/>
                      <a:pt x="4833" y="12757"/>
                    </a:cubicBezTo>
                    <a:cubicBezTo>
                      <a:pt x="3802" y="13279"/>
                      <a:pt x="2644" y="13546"/>
                      <a:pt x="1412" y="13546"/>
                    </a:cubicBezTo>
                    <a:cubicBezTo>
                      <a:pt x="1173" y="13546"/>
                      <a:pt x="932" y="13536"/>
                      <a:pt x="689" y="13516"/>
                    </a:cubicBezTo>
                    <a:cubicBezTo>
                      <a:pt x="673" y="13515"/>
                      <a:pt x="658" y="13514"/>
                      <a:pt x="642" y="13514"/>
                    </a:cubicBezTo>
                    <a:cubicBezTo>
                      <a:pt x="390" y="13514"/>
                      <a:pt x="164" y="13676"/>
                      <a:pt x="84" y="13919"/>
                    </a:cubicBezTo>
                    <a:cubicBezTo>
                      <a:pt x="0" y="14177"/>
                      <a:pt x="105" y="14460"/>
                      <a:pt x="338" y="14600"/>
                    </a:cubicBezTo>
                    <a:cubicBezTo>
                      <a:pt x="2284" y="15778"/>
                      <a:pt x="4395" y="16376"/>
                      <a:pt x="6611" y="16376"/>
                    </a:cubicBezTo>
                    <a:cubicBezTo>
                      <a:pt x="11382" y="16376"/>
                      <a:pt x="14151" y="14008"/>
                      <a:pt x="15631" y="12019"/>
                    </a:cubicBezTo>
                    <a:cubicBezTo>
                      <a:pt x="17461" y="9567"/>
                      <a:pt x="18108" y="6689"/>
                      <a:pt x="18108" y="4971"/>
                    </a:cubicBezTo>
                    <a:cubicBezTo>
                      <a:pt x="18108" y="4747"/>
                      <a:pt x="18103" y="4701"/>
                      <a:pt x="18110" y="4637"/>
                    </a:cubicBezTo>
                    <a:cubicBezTo>
                      <a:pt x="18336" y="4435"/>
                      <a:pt x="18964" y="4133"/>
                      <a:pt x="19935" y="2718"/>
                    </a:cubicBezTo>
                    <a:cubicBezTo>
                      <a:pt x="20080" y="2505"/>
                      <a:pt x="20070" y="2221"/>
                      <a:pt x="19909" y="2019"/>
                    </a:cubicBezTo>
                    <a:cubicBezTo>
                      <a:pt x="19795" y="1879"/>
                      <a:pt x="19625" y="1801"/>
                      <a:pt x="19451" y="1801"/>
                    </a:cubicBezTo>
                    <a:cubicBezTo>
                      <a:pt x="19377" y="1801"/>
                      <a:pt x="19303" y="1815"/>
                      <a:pt x="19231" y="1844"/>
                    </a:cubicBezTo>
                    <a:cubicBezTo>
                      <a:pt x="19194" y="1860"/>
                      <a:pt x="19155" y="1874"/>
                      <a:pt x="19118" y="1890"/>
                    </a:cubicBezTo>
                    <a:cubicBezTo>
                      <a:pt x="19269" y="1630"/>
                      <a:pt x="19392" y="1356"/>
                      <a:pt x="19490" y="1062"/>
                    </a:cubicBezTo>
                    <a:cubicBezTo>
                      <a:pt x="19564" y="841"/>
                      <a:pt x="19498" y="598"/>
                      <a:pt x="19327" y="443"/>
                    </a:cubicBezTo>
                    <a:cubicBezTo>
                      <a:pt x="19217" y="344"/>
                      <a:pt x="19076" y="292"/>
                      <a:pt x="18934" y="292"/>
                    </a:cubicBezTo>
                    <a:cubicBezTo>
                      <a:pt x="18853" y="292"/>
                      <a:pt x="18771" y="309"/>
                      <a:pt x="18694" y="344"/>
                    </a:cubicBezTo>
                    <a:cubicBezTo>
                      <a:pt x="18690" y="345"/>
                      <a:pt x="18676" y="351"/>
                      <a:pt x="18651" y="363"/>
                    </a:cubicBezTo>
                    <a:cubicBezTo>
                      <a:pt x="17724" y="830"/>
                      <a:pt x="16999" y="1103"/>
                      <a:pt x="16670" y="1166"/>
                    </a:cubicBezTo>
                    <a:cubicBezTo>
                      <a:pt x="16647" y="1147"/>
                      <a:pt x="16624" y="1126"/>
                      <a:pt x="16603" y="1106"/>
                    </a:cubicBezTo>
                    <a:cubicBezTo>
                      <a:pt x="16194" y="745"/>
                      <a:pt x="15347" y="1"/>
                      <a:pt x="1363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847" name="Google Shape;12657;p89">
                <a:extLst>
                  <a:ext uri="{FF2B5EF4-FFF2-40B4-BE49-F238E27FC236}">
                    <a16:creationId xmlns:a16="http://schemas.microsoft.com/office/drawing/2014/main" id="{0A794548-1959-8476-05B2-103AC24B2108}"/>
                  </a:ext>
                </a:extLst>
              </p:cNvPr>
              <p:cNvGrpSpPr/>
              <p:nvPr/>
            </p:nvGrpSpPr>
            <p:grpSpPr>
              <a:xfrm>
                <a:off x="10373678" y="4335921"/>
                <a:ext cx="621823" cy="620890"/>
                <a:chOff x="2344476" y="2571761"/>
                <a:chExt cx="417671" cy="417045"/>
              </a:xfrm>
              <a:grpFill/>
            </p:grpSpPr>
            <p:sp>
              <p:nvSpPr>
                <p:cNvPr id="17848" name="Google Shape;12658;p89">
                  <a:extLst>
                    <a:ext uri="{FF2B5EF4-FFF2-40B4-BE49-F238E27FC236}">
                      <a16:creationId xmlns:a16="http://schemas.microsoft.com/office/drawing/2014/main" id="{4F5A5103-FECD-9595-4C3D-E946DD2775BD}"/>
                    </a:ext>
                  </a:extLst>
                </p:cNvPr>
                <p:cNvSpPr/>
                <p:nvPr/>
              </p:nvSpPr>
              <p:spPr>
                <a:xfrm>
                  <a:off x="2344476" y="2571761"/>
                  <a:ext cx="417671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13" h="19983" extrusionOk="0">
                      <a:moveTo>
                        <a:pt x="10022" y="1170"/>
                      </a:moveTo>
                      <a:cubicBezTo>
                        <a:pt x="14886" y="1170"/>
                        <a:pt x="18842" y="5127"/>
                        <a:pt x="18842" y="9990"/>
                      </a:cubicBezTo>
                      <a:cubicBezTo>
                        <a:pt x="18842" y="14855"/>
                        <a:pt x="14886" y="18811"/>
                        <a:pt x="10023" y="18811"/>
                      </a:cubicBezTo>
                      <a:cubicBezTo>
                        <a:pt x="8516" y="18811"/>
                        <a:pt x="7030" y="18423"/>
                        <a:pt x="5726" y="17691"/>
                      </a:cubicBezTo>
                      <a:cubicBezTo>
                        <a:pt x="5638" y="17641"/>
                        <a:pt x="5539" y="17615"/>
                        <a:pt x="5440" y="17615"/>
                      </a:cubicBezTo>
                      <a:cubicBezTo>
                        <a:pt x="5393" y="17615"/>
                        <a:pt x="5345" y="17621"/>
                        <a:pt x="5298" y="17632"/>
                      </a:cubicBezTo>
                      <a:lnTo>
                        <a:pt x="1419" y="18595"/>
                      </a:lnTo>
                      <a:lnTo>
                        <a:pt x="2381" y="14715"/>
                      </a:lnTo>
                      <a:cubicBezTo>
                        <a:pt x="2417" y="14570"/>
                        <a:pt x="2395" y="14416"/>
                        <a:pt x="2323" y="14287"/>
                      </a:cubicBezTo>
                      <a:cubicBezTo>
                        <a:pt x="1590" y="12982"/>
                        <a:pt x="1203" y="11498"/>
                        <a:pt x="1203" y="9990"/>
                      </a:cubicBezTo>
                      <a:cubicBezTo>
                        <a:pt x="1203" y="5127"/>
                        <a:pt x="5159" y="1170"/>
                        <a:pt x="10022" y="1170"/>
                      </a:cubicBezTo>
                      <a:close/>
                      <a:moveTo>
                        <a:pt x="10023" y="1"/>
                      </a:moveTo>
                      <a:cubicBezTo>
                        <a:pt x="4522" y="1"/>
                        <a:pt x="32" y="4491"/>
                        <a:pt x="32" y="9990"/>
                      </a:cubicBezTo>
                      <a:cubicBezTo>
                        <a:pt x="32" y="11620"/>
                        <a:pt x="432" y="13226"/>
                        <a:pt x="1191" y="14655"/>
                      </a:cubicBezTo>
                      <a:lnTo>
                        <a:pt x="50" y="19256"/>
                      </a:lnTo>
                      <a:cubicBezTo>
                        <a:pt x="0" y="19455"/>
                        <a:pt x="58" y="19665"/>
                        <a:pt x="204" y="19810"/>
                      </a:cubicBezTo>
                      <a:cubicBezTo>
                        <a:pt x="313" y="19921"/>
                        <a:pt x="461" y="19982"/>
                        <a:pt x="614" y="19982"/>
                      </a:cubicBezTo>
                      <a:cubicBezTo>
                        <a:pt x="662" y="19982"/>
                        <a:pt x="710" y="19976"/>
                        <a:pt x="757" y="19964"/>
                      </a:cubicBezTo>
                      <a:lnTo>
                        <a:pt x="5358" y="18823"/>
                      </a:lnTo>
                      <a:cubicBezTo>
                        <a:pt x="6788" y="19582"/>
                        <a:pt x="8394" y="19982"/>
                        <a:pt x="10022" y="19982"/>
                      </a:cubicBezTo>
                      <a:cubicBezTo>
                        <a:pt x="12680" y="19982"/>
                        <a:pt x="15187" y="18940"/>
                        <a:pt x="17078" y="17047"/>
                      </a:cubicBezTo>
                      <a:cubicBezTo>
                        <a:pt x="18971" y="15156"/>
                        <a:pt x="20013" y="12649"/>
                        <a:pt x="20013" y="9990"/>
                      </a:cubicBezTo>
                      <a:cubicBezTo>
                        <a:pt x="20013" y="7333"/>
                        <a:pt x="18971" y="4827"/>
                        <a:pt x="17080" y="2934"/>
                      </a:cubicBezTo>
                      <a:cubicBezTo>
                        <a:pt x="15187" y="1043"/>
                        <a:pt x="12680" y="1"/>
                        <a:pt x="100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49" name="Google Shape;12659;p89">
                  <a:extLst>
                    <a:ext uri="{FF2B5EF4-FFF2-40B4-BE49-F238E27FC236}">
                      <a16:creationId xmlns:a16="http://schemas.microsoft.com/office/drawing/2014/main" id="{A56614EA-A5ED-2F50-550D-E29E8BB5CD11}"/>
                    </a:ext>
                  </a:extLst>
                </p:cNvPr>
                <p:cNvSpPr/>
                <p:nvPr/>
              </p:nvSpPr>
              <p:spPr>
                <a:xfrm>
                  <a:off x="2421672" y="2657388"/>
                  <a:ext cx="260625" cy="2436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88" h="11674" extrusionOk="0">
                      <a:moveTo>
                        <a:pt x="3164" y="1171"/>
                      </a:moveTo>
                      <a:cubicBezTo>
                        <a:pt x="3352" y="1171"/>
                        <a:pt x="3536" y="1247"/>
                        <a:pt x="3710" y="1424"/>
                      </a:cubicBezTo>
                      <a:lnTo>
                        <a:pt x="3719" y="1433"/>
                      </a:lnTo>
                      <a:cubicBezTo>
                        <a:pt x="4757" y="2473"/>
                        <a:pt x="4683" y="2832"/>
                        <a:pt x="4449" y="3068"/>
                      </a:cubicBezTo>
                      <a:cubicBezTo>
                        <a:pt x="4240" y="3275"/>
                        <a:pt x="3625" y="3692"/>
                        <a:pt x="3427" y="3892"/>
                      </a:cubicBezTo>
                      <a:cubicBezTo>
                        <a:pt x="2960" y="4359"/>
                        <a:pt x="3046" y="5081"/>
                        <a:pt x="3685" y="6039"/>
                      </a:cubicBezTo>
                      <a:cubicBezTo>
                        <a:pt x="4065" y="6611"/>
                        <a:pt x="4568" y="7166"/>
                        <a:pt x="4805" y="7405"/>
                      </a:cubicBezTo>
                      <a:lnTo>
                        <a:pt x="4806" y="7405"/>
                      </a:lnTo>
                      <a:cubicBezTo>
                        <a:pt x="5045" y="7642"/>
                        <a:pt x="5599" y="8146"/>
                        <a:pt x="6172" y="8527"/>
                      </a:cubicBezTo>
                      <a:cubicBezTo>
                        <a:pt x="6727" y="8895"/>
                        <a:pt x="7202" y="9079"/>
                        <a:pt x="7594" y="9079"/>
                      </a:cubicBezTo>
                      <a:cubicBezTo>
                        <a:pt x="7880" y="9079"/>
                        <a:pt x="8123" y="8981"/>
                        <a:pt x="8320" y="8785"/>
                      </a:cubicBezTo>
                      <a:cubicBezTo>
                        <a:pt x="8518" y="8585"/>
                        <a:pt x="8935" y="7971"/>
                        <a:pt x="9144" y="7762"/>
                      </a:cubicBezTo>
                      <a:cubicBezTo>
                        <a:pt x="9238" y="7668"/>
                        <a:pt x="9331" y="7609"/>
                        <a:pt x="9460" y="7609"/>
                      </a:cubicBezTo>
                      <a:cubicBezTo>
                        <a:pt x="9549" y="7609"/>
                        <a:pt x="9655" y="7637"/>
                        <a:pt x="9790" y="7702"/>
                      </a:cubicBezTo>
                      <a:cubicBezTo>
                        <a:pt x="10172" y="7886"/>
                        <a:pt x="10582" y="8297"/>
                        <a:pt x="10779" y="8493"/>
                      </a:cubicBezTo>
                      <a:lnTo>
                        <a:pt x="10788" y="8502"/>
                      </a:lnTo>
                      <a:cubicBezTo>
                        <a:pt x="11239" y="8944"/>
                        <a:pt x="11037" y="9452"/>
                        <a:pt x="10593" y="9898"/>
                      </a:cubicBezTo>
                      <a:cubicBezTo>
                        <a:pt x="10190" y="10300"/>
                        <a:pt x="9680" y="10502"/>
                        <a:pt x="9068" y="10502"/>
                      </a:cubicBezTo>
                      <a:cubicBezTo>
                        <a:pt x="8521" y="10502"/>
                        <a:pt x="7892" y="10341"/>
                        <a:pt x="7184" y="10020"/>
                      </a:cubicBezTo>
                      <a:cubicBezTo>
                        <a:pt x="5868" y="9420"/>
                        <a:pt x="4676" y="8428"/>
                        <a:pt x="4228" y="7984"/>
                      </a:cubicBezTo>
                      <a:cubicBezTo>
                        <a:pt x="3784" y="7536"/>
                        <a:pt x="2792" y="6344"/>
                        <a:pt x="2192" y="5028"/>
                      </a:cubicBezTo>
                      <a:cubicBezTo>
                        <a:pt x="1511" y="3527"/>
                        <a:pt x="1552" y="2381"/>
                        <a:pt x="2314" y="1619"/>
                      </a:cubicBezTo>
                      <a:cubicBezTo>
                        <a:pt x="2583" y="1350"/>
                        <a:pt x="2877" y="1171"/>
                        <a:pt x="3164" y="1171"/>
                      </a:cubicBezTo>
                      <a:close/>
                      <a:moveTo>
                        <a:pt x="3169" y="1"/>
                      </a:moveTo>
                      <a:cubicBezTo>
                        <a:pt x="2619" y="1"/>
                        <a:pt x="2030" y="247"/>
                        <a:pt x="1486" y="791"/>
                      </a:cubicBezTo>
                      <a:cubicBezTo>
                        <a:pt x="701" y="1576"/>
                        <a:pt x="0" y="3034"/>
                        <a:pt x="1127" y="5512"/>
                      </a:cubicBezTo>
                      <a:cubicBezTo>
                        <a:pt x="1794" y="6979"/>
                        <a:pt x="2868" y="8274"/>
                        <a:pt x="3398" y="8810"/>
                      </a:cubicBezTo>
                      <a:lnTo>
                        <a:pt x="3402" y="8813"/>
                      </a:lnTo>
                      <a:cubicBezTo>
                        <a:pt x="3938" y="9344"/>
                        <a:pt x="5235" y="10418"/>
                        <a:pt x="6699" y="11085"/>
                      </a:cubicBezTo>
                      <a:cubicBezTo>
                        <a:pt x="7490" y="11445"/>
                        <a:pt x="8308" y="11674"/>
                        <a:pt x="9088" y="11674"/>
                      </a:cubicBezTo>
                      <a:cubicBezTo>
                        <a:pt x="9940" y="11674"/>
                        <a:pt x="10746" y="11400"/>
                        <a:pt x="11421" y="10726"/>
                      </a:cubicBezTo>
                      <a:cubicBezTo>
                        <a:pt x="12488" y="9657"/>
                        <a:pt x="12399" y="8442"/>
                        <a:pt x="11607" y="7665"/>
                      </a:cubicBezTo>
                      <a:cubicBezTo>
                        <a:pt x="11219" y="7278"/>
                        <a:pt x="10791" y="6885"/>
                        <a:pt x="10297" y="6648"/>
                      </a:cubicBezTo>
                      <a:cubicBezTo>
                        <a:pt x="10009" y="6509"/>
                        <a:pt x="9725" y="6440"/>
                        <a:pt x="9455" y="6440"/>
                      </a:cubicBezTo>
                      <a:cubicBezTo>
                        <a:pt x="9034" y="6440"/>
                        <a:pt x="8646" y="6606"/>
                        <a:pt x="8316" y="6935"/>
                      </a:cubicBezTo>
                      <a:cubicBezTo>
                        <a:pt x="8070" y="7180"/>
                        <a:pt x="7732" y="7665"/>
                        <a:pt x="7538" y="7904"/>
                      </a:cubicBezTo>
                      <a:cubicBezTo>
                        <a:pt x="7035" y="7819"/>
                        <a:pt x="6032" y="6974"/>
                        <a:pt x="5634" y="6577"/>
                      </a:cubicBezTo>
                      <a:cubicBezTo>
                        <a:pt x="5236" y="6179"/>
                        <a:pt x="4393" y="5174"/>
                        <a:pt x="4308" y="4674"/>
                      </a:cubicBezTo>
                      <a:cubicBezTo>
                        <a:pt x="4545" y="4481"/>
                        <a:pt x="5031" y="4141"/>
                        <a:pt x="5277" y="3895"/>
                      </a:cubicBezTo>
                      <a:cubicBezTo>
                        <a:pt x="5817" y="3354"/>
                        <a:pt x="5919" y="2652"/>
                        <a:pt x="5564" y="1914"/>
                      </a:cubicBezTo>
                      <a:cubicBezTo>
                        <a:pt x="5327" y="1421"/>
                        <a:pt x="4934" y="993"/>
                        <a:pt x="4546" y="605"/>
                      </a:cubicBezTo>
                      <a:cubicBezTo>
                        <a:pt x="4165" y="216"/>
                        <a:pt x="3684" y="1"/>
                        <a:pt x="31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0913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>
                <a:srgbClr val="000000"/>
              </a:buClr>
              <a:buSzPts val="1100"/>
            </a:pPr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ea typeface="Cambria" panose="02040503050406030204" pitchFamily="18" charset="0"/>
                <a:sym typeface="Arial"/>
              </a:rPr>
              <a:t>How To Edit Shapes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AD4234C-A372-C4B9-0546-1D910B72B927}"/>
              </a:ext>
            </a:extLst>
          </p:cNvPr>
          <p:cNvGrpSpPr/>
          <p:nvPr/>
        </p:nvGrpSpPr>
        <p:grpSpPr>
          <a:xfrm>
            <a:off x="932957" y="1290638"/>
            <a:ext cx="10326086" cy="4905190"/>
            <a:chOff x="932957" y="1290638"/>
            <a:chExt cx="10326086" cy="4905190"/>
          </a:xfrm>
        </p:grpSpPr>
        <p:sp>
          <p:nvSpPr>
            <p:cNvPr id="3" name="Google Shape;2858;p60">
              <a:extLst>
                <a:ext uri="{FF2B5EF4-FFF2-40B4-BE49-F238E27FC236}">
                  <a16:creationId xmlns:a16="http://schemas.microsoft.com/office/drawing/2014/main" id="{A39CEAFD-6FEB-7199-BEA1-7663C0209E88}"/>
                </a:ext>
              </a:extLst>
            </p:cNvPr>
            <p:cNvSpPr txBox="1">
              <a:spLocks/>
            </p:cNvSpPr>
            <p:nvPr/>
          </p:nvSpPr>
          <p:spPr>
            <a:xfrm>
              <a:off x="932957" y="1290638"/>
              <a:ext cx="10325100" cy="800100"/>
            </a:xfrm>
            <a:prstGeom prst="rect">
              <a:avLst/>
            </a:prstGeom>
            <a:noFill/>
          </p:spPr>
          <p:txBody>
            <a:bodyPr spcFirstLastPara="1" vert="horz" wrap="square" lIns="0" tIns="0" rIns="0" bIns="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52396" indent="0">
                <a:buFont typeface="Arial" panose="020B0604020202020204" pitchFamily="34" charset="0"/>
                <a:buNone/>
              </a:pPr>
              <a:r>
                <a:rPr 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ea typeface="Arial"/>
                  <a:cs typeface="Helvetica" panose="020B0604020202020204" pitchFamily="34" charset="0"/>
                  <a:sym typeface="Arial"/>
                </a:rPr>
                <a:t>You can add and edit some </a:t>
              </a:r>
              <a:r>
                <a:rPr 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uFill>
                    <a:noFill/>
                  </a:uFill>
                  <a:latin typeface="Lora" pitchFamily="2" charset="0"/>
                  <a:ea typeface="Arial"/>
                  <a:cs typeface="Helvetica" panose="020B0604020202020204" pitchFamily="34" charset="0"/>
                  <a:sym typeface="Arial"/>
                </a:rPr>
                <a:t>shapes</a:t>
              </a:r>
              <a:r>
                <a:rPr 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ea typeface="Arial"/>
                  <a:cs typeface="Helvetica" panose="020B0604020202020204" pitchFamily="34" charset="0"/>
                  <a:sym typeface="Arial"/>
                </a:rPr>
                <a:t> to your presentation to present your data in a visual way.</a:t>
              </a:r>
            </a:p>
          </p:txBody>
        </p:sp>
        <p:sp>
          <p:nvSpPr>
            <p:cNvPr id="4" name="Google Shape;2859;p60">
              <a:extLst>
                <a:ext uri="{FF2B5EF4-FFF2-40B4-BE49-F238E27FC236}">
                  <a16:creationId xmlns:a16="http://schemas.microsoft.com/office/drawing/2014/main" id="{80214AB7-A773-2C78-4FBC-E7CC1F7F6F6D}"/>
                </a:ext>
              </a:extLst>
            </p:cNvPr>
            <p:cNvSpPr txBox="1"/>
            <p:nvPr/>
          </p:nvSpPr>
          <p:spPr>
            <a:xfrm>
              <a:off x="932957" y="2286628"/>
              <a:ext cx="10326086" cy="390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Choose your favourite infographic and insert it in your presentation using Ctrl C + Ctrl V or Cmd C + Cmd V in Mac.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Select one of the parts and 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ungroup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 it by right-clicking and choosing “Ungroup”.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Change the color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 by clicking on the paint bucket.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Then 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resize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 the element by clicking and dragging one of the square-shaped points of its bounding box (the cursor should look like a double-headed arrow). Remember to hold Shift while dragging to keep the proportions.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Group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 the elements again by selecting them, right-clicking and choosing “Group”.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Repeat the steps above with the other parts and when you’re done editing, copy the end result and paste it into your presentation.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Remember to choose the “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Keep source formatting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” option so that it keeps the design. For more info, please visit </a:t>
              </a: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>
                    <a:noFill/>
                  </a:uFill>
                  <a:latin typeface="Lora" pitchFamily="2" charset="0"/>
                  <a:cs typeface="Helvetica" panose="020B0604020202020204" pitchFamily="34" charset="0"/>
                  <a:sym typeface="Arial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>
                    <a:noFill/>
                  </a:uFill>
                  <a:latin typeface="Lora" pitchFamily="2" charset="0"/>
                  <a:cs typeface="Helvetica" panose="020B0604020202020204" pitchFamily="34" charset="0"/>
                  <a:sym typeface="Arial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(Tips &amp; Tricks)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7142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n-cs"/>
              </a:rPr>
              <a:t>Terms Of Use (Free Users)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A942558-2E9D-0DC7-288B-8F539D279057}"/>
              </a:ext>
            </a:extLst>
          </p:cNvPr>
          <p:cNvGrpSpPr/>
          <p:nvPr/>
        </p:nvGrpSpPr>
        <p:grpSpPr>
          <a:xfrm>
            <a:off x="965834" y="1541595"/>
            <a:ext cx="9967461" cy="4524315"/>
            <a:chOff x="1524000" y="1838157"/>
            <a:chExt cx="9029700" cy="452431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F02BDB2-35C6-50BB-196E-5564E0DDA336}"/>
                </a:ext>
              </a:extLst>
            </p:cNvPr>
            <p:cNvSpPr/>
            <p:nvPr/>
          </p:nvSpPr>
          <p:spPr>
            <a:xfrm>
              <a:off x="1524000" y="1838157"/>
              <a:ext cx="9029700" cy="452431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If you are a free subscriber, you should credit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</a:t>
              </a:r>
              <a:r>
                <a:rPr kumimoji="0" lang="en-US" sz="1800" b="1" i="0" u="sng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by keeping the “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Thank You”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slide.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Kindly refer to the following slide for the Terms of Use for premium users.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You can:</a:t>
              </a:r>
              <a:endPara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Customize or edit this template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Use this template for both business and personal endeavors.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You can not: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Sell, rent, or second-license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content or its altered version.</a:t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Promulgate, unless explicitly permitted,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content, by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Incorporate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content in any database or file online or offline.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Obtain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content’s copyright.</a:t>
              </a:r>
            </a:p>
            <a:p>
              <a:pPr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  <a:p>
              <a:pPr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Kindly refer to our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Tutorial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page or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FAQ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for advanced slide modification guidelines.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A78C161-7561-66EF-955F-9F7EA36DDAB8}"/>
                </a:ext>
              </a:extLst>
            </p:cNvPr>
            <p:cNvSpPr/>
            <p:nvPr/>
          </p:nvSpPr>
          <p:spPr>
            <a:xfrm>
              <a:off x="1524000" y="6027356"/>
              <a:ext cx="59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1170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n-cs"/>
              </a:rPr>
              <a:t>Terms Of Use (Premium Users)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02BDB2-35C6-50BB-196E-5564E0DDA336}"/>
              </a:ext>
            </a:extLst>
          </p:cNvPr>
          <p:cNvSpPr/>
          <p:nvPr/>
        </p:nvSpPr>
        <p:spPr>
          <a:xfrm>
            <a:off x="854399" y="1541595"/>
            <a:ext cx="10483203" cy="47397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Being a premium subscriber, you have the privilege of using this PPT template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without giving attribution to </a:t>
            </a:r>
            <a:r>
              <a:rPr kumimoji="0" lang="en-US" sz="1800" b="1" i="0" u="sng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italkedtech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or keeping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“Thank You”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slide.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Lora" pitchFamily="2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You can: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Customize or edit this template.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Use this template for both business and personal endeavors.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Circulate or share the editable format of this template with anyone you want.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Lora" pitchFamily="2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You can not: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Sell, rent or second-license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content or the altered version of it.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Promulgate or include the templates in any other services database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that performs as distribution or resale platform, unless explicitly permitted, by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Incorporate the elements used 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templates separately.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Obtain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copyright for the elements used in this template as a logo or trademark.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Kindly refer to our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page or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for advanced slide modification guidelines.</a:t>
            </a:r>
          </a:p>
        </p:txBody>
      </p:sp>
    </p:spTree>
    <p:extLst>
      <p:ext uri="{BB962C8B-B14F-4D97-AF65-F5344CB8AC3E}">
        <p14:creationId xmlns:p14="http://schemas.microsoft.com/office/powerpoint/2010/main" val="481936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0BD22A6-456A-83D3-BFBC-702DA738E93B}"/>
              </a:ext>
            </a:extLst>
          </p:cNvPr>
          <p:cNvSpPr/>
          <p:nvPr/>
        </p:nvSpPr>
        <p:spPr>
          <a:xfrm>
            <a:off x="5186184" y="-1061"/>
            <a:ext cx="7009212" cy="6865895"/>
          </a:xfrm>
          <a:custGeom>
            <a:avLst/>
            <a:gdLst>
              <a:gd name="connsiteX0" fmla="*/ 7009213 w 7009212"/>
              <a:gd name="connsiteY0" fmla="*/ 0 h 6865895"/>
              <a:gd name="connsiteX1" fmla="*/ 7009213 w 7009212"/>
              <a:gd name="connsiteY1" fmla="*/ 3760841 h 6865895"/>
              <a:gd name="connsiteX2" fmla="*/ 5666734 w 7009212"/>
              <a:gd name="connsiteY2" fmla="*/ 6865896 h 6865895"/>
              <a:gd name="connsiteX3" fmla="*/ 0 w 7009212"/>
              <a:gd name="connsiteY3" fmla="*/ 6865896 h 6865895"/>
              <a:gd name="connsiteX4" fmla="*/ 3261955 w 7009212"/>
              <a:gd name="connsiteY4" fmla="*/ 0 h 6865895"/>
              <a:gd name="connsiteX5" fmla="*/ 7009213 w 7009212"/>
              <a:gd name="connsiteY5" fmla="*/ 0 h 6865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09212" h="6865895">
                <a:moveTo>
                  <a:pt x="7009213" y="0"/>
                </a:moveTo>
                <a:lnTo>
                  <a:pt x="7009213" y="3760841"/>
                </a:lnTo>
                <a:lnTo>
                  <a:pt x="5666734" y="6865896"/>
                </a:lnTo>
                <a:lnTo>
                  <a:pt x="0" y="6865896"/>
                </a:lnTo>
                <a:lnTo>
                  <a:pt x="3261955" y="0"/>
                </a:lnTo>
                <a:lnTo>
                  <a:pt x="7009213" y="0"/>
                </a:lnTo>
                <a:close/>
              </a:path>
            </a:pathLst>
          </a:custGeom>
          <a:noFill/>
          <a:ln w="3396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3FB384A-6576-7B11-D3DB-C5F3461EB078}"/>
              </a:ext>
            </a:extLst>
          </p:cNvPr>
          <p:cNvSpPr/>
          <p:nvPr/>
        </p:nvSpPr>
        <p:spPr>
          <a:xfrm rot="17661601">
            <a:off x="4485948" y="4908753"/>
            <a:ext cx="4273315" cy="16980"/>
          </a:xfrm>
          <a:custGeom>
            <a:avLst/>
            <a:gdLst>
              <a:gd name="connsiteX0" fmla="*/ -1569 w 4273315"/>
              <a:gd name="connsiteY0" fmla="*/ -718 h 16980"/>
              <a:gd name="connsiteX1" fmla="*/ 4271745 w 4273315"/>
              <a:gd name="connsiteY1" fmla="*/ -718 h 16980"/>
              <a:gd name="connsiteX2" fmla="*/ 4271745 w 4273315"/>
              <a:gd name="connsiteY2" fmla="*/ 16263 h 16980"/>
              <a:gd name="connsiteX3" fmla="*/ -1569 w 4273315"/>
              <a:gd name="connsiteY3" fmla="*/ 16263 h 1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73315" h="16980">
                <a:moveTo>
                  <a:pt x="-1569" y="-718"/>
                </a:moveTo>
                <a:lnTo>
                  <a:pt x="4271745" y="-718"/>
                </a:lnTo>
                <a:lnTo>
                  <a:pt x="4271745" y="16263"/>
                </a:lnTo>
                <a:lnTo>
                  <a:pt x="-1569" y="16263"/>
                </a:lnTo>
                <a:close/>
              </a:path>
            </a:pathLst>
          </a:custGeom>
          <a:solidFill>
            <a:srgbClr val="FFFFFF"/>
          </a:solidFill>
          <a:ln w="3396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2938F5-65B8-9E0A-F4B7-8F1DC6214600}"/>
              </a:ext>
            </a:extLst>
          </p:cNvPr>
          <p:cNvSpPr txBox="1"/>
          <p:nvPr/>
        </p:nvSpPr>
        <p:spPr>
          <a:xfrm>
            <a:off x="5712366" y="4473878"/>
            <a:ext cx="318724" cy="295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3" b="0" i="0" u="none" strike="noStrike" kern="1200" cap="none" spc="0" normalizeH="0" baseline="0" noProof="0">
                <a:ln/>
                <a:solidFill>
                  <a:srgbClr val="282828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  <a:rtl val="0"/>
              </a:rPr>
              <a:t>,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DF0B63-858B-65AA-0C49-85100F52ACB1}"/>
              </a:ext>
            </a:extLst>
          </p:cNvPr>
          <p:cNvSpPr txBox="1"/>
          <p:nvPr/>
        </p:nvSpPr>
        <p:spPr>
          <a:xfrm>
            <a:off x="2444983" y="6276029"/>
            <a:ext cx="60980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71800" algn="l"/>
              </a:tabLst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www.italkedtech.com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8134A1-1C2E-0AF9-6A92-732CFC913868}"/>
              </a:ext>
            </a:extLst>
          </p:cNvPr>
          <p:cNvSpPr txBox="1"/>
          <p:nvPr/>
        </p:nvSpPr>
        <p:spPr>
          <a:xfrm>
            <a:off x="2242446" y="2350186"/>
            <a:ext cx="65031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Thank You!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We respect your valuable time with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If you have any questions, please reach us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6EB6932-0A73-80DE-595D-712B4D850874}"/>
              </a:ext>
            </a:extLst>
          </p:cNvPr>
          <p:cNvGrpSpPr/>
          <p:nvPr/>
        </p:nvGrpSpPr>
        <p:grpSpPr>
          <a:xfrm>
            <a:off x="4657690" y="3981368"/>
            <a:ext cx="1699094" cy="460814"/>
            <a:chOff x="3889500" y="3338261"/>
            <a:chExt cx="2814220" cy="763249"/>
          </a:xfrm>
        </p:grpSpPr>
        <p:pic>
          <p:nvPicPr>
            <p:cNvPr id="14" name="Picture 4" descr="Facebook icon circle Logo PNG Vector (EPS) Free Download">
              <a:hlinkClick r:id="rId3"/>
              <a:extLst>
                <a:ext uri="{FF2B5EF4-FFF2-40B4-BE49-F238E27FC236}">
                  <a16:creationId xmlns:a16="http://schemas.microsoft.com/office/drawing/2014/main" id="{427F4E0F-53C5-C8DB-22A7-778723EED7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9500" y="3338261"/>
              <a:ext cx="730592" cy="730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8" descr="Youtube PNG images free download">
              <a:hlinkClick r:id="rId5"/>
              <a:extLst>
                <a:ext uri="{FF2B5EF4-FFF2-40B4-BE49-F238E27FC236}">
                  <a16:creationId xmlns:a16="http://schemas.microsoft.com/office/drawing/2014/main" id="{64B451FA-0051-978D-B606-597DB1D9A9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3173" y="3370498"/>
              <a:ext cx="1019843" cy="721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2" descr="LinkedIn Logo – Free PNG format download (2022)">
              <a:hlinkClick r:id="rId7"/>
              <a:extLst>
                <a:ext uri="{FF2B5EF4-FFF2-40B4-BE49-F238E27FC236}">
                  <a16:creationId xmlns:a16="http://schemas.microsoft.com/office/drawing/2014/main" id="{AF94A4E7-3300-CA86-EF5F-E702C1D84B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89" y="3373956"/>
              <a:ext cx="1293431" cy="72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7EC2B98A-951A-514C-6A46-5AA1CBA9AF9B}"/>
              </a:ext>
            </a:extLst>
          </p:cNvPr>
          <p:cNvSpPr/>
          <p:nvPr/>
        </p:nvSpPr>
        <p:spPr>
          <a:xfrm>
            <a:off x="2981977" y="5564113"/>
            <a:ext cx="5024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CREDIT: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created this PowerPoint template.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Let this slide be kept for attribution.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44CD4C-D14D-3B12-D2DF-8A842A11AD6B}"/>
              </a:ext>
            </a:extLst>
          </p:cNvPr>
          <p:cNvSpPr/>
          <p:nvPr/>
        </p:nvSpPr>
        <p:spPr>
          <a:xfrm>
            <a:off x="2981977" y="4826645"/>
            <a:ext cx="50240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Do you have a design request, please visit our </a:t>
            </a: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redesign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page.</a:t>
            </a:r>
          </a:p>
        </p:txBody>
      </p:sp>
      <p:pic>
        <p:nvPicPr>
          <p:cNvPr id="4" name="Picture 3" descr="A person with a beard smiling&#10;&#10;Description automatically generated">
            <a:extLst>
              <a:ext uri="{FF2B5EF4-FFF2-40B4-BE49-F238E27FC236}">
                <a16:creationId xmlns:a16="http://schemas.microsoft.com/office/drawing/2014/main" id="{DF86675F-6A3A-44B3-446D-7FC90551CF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871" y="403384"/>
            <a:ext cx="1264414" cy="1686699"/>
          </a:xfrm>
          <a:prstGeom prst="rect">
            <a:avLst/>
          </a:prstGeom>
        </p:spPr>
      </p:pic>
      <p:pic>
        <p:nvPicPr>
          <p:cNvPr id="10" name="Picture 9" descr="A blue and yellow logo&#10;&#10;Description automatically generated">
            <a:extLst>
              <a:ext uri="{FF2B5EF4-FFF2-40B4-BE49-F238E27FC236}">
                <a16:creationId xmlns:a16="http://schemas.microsoft.com/office/drawing/2014/main" id="{C175A64B-C05A-557E-D349-7BF6500A57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208" y="126661"/>
            <a:ext cx="2095804" cy="209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24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01">
      <a:dk1>
        <a:srgbClr val="000000"/>
      </a:dk1>
      <a:lt1>
        <a:srgbClr val="FFFFFF"/>
      </a:lt1>
      <a:dk2>
        <a:srgbClr val="000000"/>
      </a:dk2>
      <a:lt2>
        <a:srgbClr val="E0E0E0"/>
      </a:lt2>
      <a:accent1>
        <a:srgbClr val="E24840"/>
      </a:accent1>
      <a:accent2>
        <a:srgbClr val="128999"/>
      </a:accent2>
      <a:accent3>
        <a:srgbClr val="FFB443"/>
      </a:accent3>
      <a:accent4>
        <a:srgbClr val="5640DC"/>
      </a:accent4>
      <a:accent5>
        <a:srgbClr val="66260F"/>
      </a:accent5>
      <a:accent6>
        <a:srgbClr val="4E6E3E"/>
      </a:accent6>
      <a:hlink>
        <a:srgbClr val="0097A7"/>
      </a:hlink>
      <a:folHlink>
        <a:srgbClr val="0097A7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40">
      <a:dk1>
        <a:srgbClr val="000000"/>
      </a:dk1>
      <a:lt1>
        <a:srgbClr val="FFFFFF"/>
      </a:lt1>
      <a:dk2>
        <a:srgbClr val="595959"/>
      </a:dk2>
      <a:lt2>
        <a:srgbClr val="EFEFEF"/>
      </a:lt2>
      <a:accent1>
        <a:srgbClr val="033B3D"/>
      </a:accent1>
      <a:accent2>
        <a:srgbClr val="0D4A3A"/>
      </a:accent2>
      <a:accent3>
        <a:srgbClr val="2D5731"/>
      </a:accent3>
      <a:accent4>
        <a:srgbClr val="526126"/>
      </a:accent4>
      <a:accent5>
        <a:srgbClr val="7B6823"/>
      </a:accent5>
      <a:accent6>
        <a:srgbClr val="024668"/>
      </a:accent6>
      <a:hlink>
        <a:srgbClr val="00354C"/>
      </a:hlink>
      <a:folHlink>
        <a:srgbClr val="0097A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366</TotalTime>
  <Words>748</Words>
  <Application>Microsoft Office PowerPoint</Application>
  <PresentationFormat>Widescreen</PresentationFormat>
  <Paragraphs>103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Lora</vt:lpstr>
      <vt:lpstr>Lora</vt:lpstr>
      <vt:lpstr>Montserrat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Slide Egg</dc:creator>
  <cp:lastModifiedBy>Islam Soliman</cp:lastModifiedBy>
  <cp:revision>6</cp:revision>
  <dcterms:created xsi:type="dcterms:W3CDTF">2022-03-15T08:59:51Z</dcterms:created>
  <dcterms:modified xsi:type="dcterms:W3CDTF">2023-09-07T19:30:29Z</dcterms:modified>
</cp:coreProperties>
</file>