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1047" r:id="rId4"/>
    <p:sldId id="1049" r:id="rId5"/>
    <p:sldId id="1050" r:id="rId6"/>
    <p:sldId id="1051" r:id="rId7"/>
    <p:sldId id="1052" r:id="rId8"/>
    <p:sldId id="1053" r:id="rId9"/>
    <p:sldId id="259" r:id="rId10"/>
    <p:sldId id="261" r:id="rId11"/>
    <p:sldId id="260" r:id="rId12"/>
    <p:sldId id="262" r:id="rId13"/>
    <p:sldId id="263" r:id="rId14"/>
    <p:sldId id="265" r:id="rId15"/>
    <p:sldId id="264" r:id="rId16"/>
    <p:sldId id="266" r:id="rId17"/>
    <p:sldId id="279" r:id="rId18"/>
    <p:sldId id="280" r:id="rId19"/>
    <p:sldId id="281" r:id="rId20"/>
    <p:sldId id="282" r:id="rId21"/>
    <p:sldId id="283" r:id="rId22"/>
    <p:sldId id="104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5AFD-1C4D-4594-433E-A685376C96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F5C26C7-8B2B-3E14-3D99-6EDFE33942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2287632-0B4C-BFE9-7D69-1D9FD15CB42E}"/>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4A176EA2-0416-EB11-A686-8831F46A4B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82B316-B602-4907-4198-1FE169027DEF}"/>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32392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DB49-55E4-1894-8AED-E515A592984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F24EE48-0154-7A03-3B7E-08E7153D40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DE1DFC-0E57-2C99-7A4F-72BC79ED498F}"/>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A75CDC3A-4571-852E-F8BF-161358F856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5DAFE8-BEA0-0555-7FFC-2625CCA68FF7}"/>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352739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6E4D0-3E49-4C78-2839-97A96CC01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9E3E292-685B-2255-1595-976F5218B5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FC7774-AA94-7F7D-05F3-83EF58B7F8CA}"/>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1BD042DD-6C96-ADF9-BADB-FE17CE6D1B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7531A6E-13D5-B51C-A273-BF8D2033A2F2}"/>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4250015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DF16C-FD62-F7DB-3D2A-E680F593D23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6E1A1EC-E2FD-8BBC-A734-7AB6A58236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61A796E-B495-C6F5-6F6F-CCA8B1E619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29C01B2-7C07-E33D-45ED-599B7016806A}"/>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6" name="Footer Placeholder 5">
            <a:extLst>
              <a:ext uri="{FF2B5EF4-FFF2-40B4-BE49-F238E27FC236}">
                <a16:creationId xmlns:a16="http://schemas.microsoft.com/office/drawing/2014/main" id="{4DD18F64-4CCC-3F2C-1D0B-990F32C91C8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E1C75C1-8F35-212A-A658-4A627D7AE411}"/>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179640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28C7-760D-49B4-AEC9-96B49FE5435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E0631C-E680-DCEC-5855-6FB8C608A5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87832E-0171-85B2-D37D-902FAA761E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0C00580-9E4F-4F82-FE09-6ACF95564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C4929E-189A-1867-20D6-E5A0735411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70C62AD-191B-E5C6-D0BC-E64654FA8272}"/>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8" name="Footer Placeholder 7">
            <a:extLst>
              <a:ext uri="{FF2B5EF4-FFF2-40B4-BE49-F238E27FC236}">
                <a16:creationId xmlns:a16="http://schemas.microsoft.com/office/drawing/2014/main" id="{9EE2EA92-B673-F912-A300-5E7FF8F0038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9D8A9A2-7202-7170-69FA-FB88ED833F66}"/>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499433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B33A-8BB2-5D07-EBFB-F542D9C57F3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433E0F9-F8C4-1226-194B-FAB8D4BEDBE6}"/>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4" name="Footer Placeholder 3">
            <a:extLst>
              <a:ext uri="{FF2B5EF4-FFF2-40B4-BE49-F238E27FC236}">
                <a16:creationId xmlns:a16="http://schemas.microsoft.com/office/drawing/2014/main" id="{3375E3A2-EDF0-5717-58BB-D6D7D042312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16CC80E-FE22-3124-E018-61C8B3CB041F}"/>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227063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6D8E0D-129E-9B06-4BA7-B42549F0CCC9}"/>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3" name="Footer Placeholder 2">
            <a:extLst>
              <a:ext uri="{FF2B5EF4-FFF2-40B4-BE49-F238E27FC236}">
                <a16:creationId xmlns:a16="http://schemas.microsoft.com/office/drawing/2014/main" id="{015294F3-9D04-8E52-EE05-BC2C4F4193A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7C3590B-0755-C56C-026E-0191542D45BB}"/>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3036571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5F27-3F72-BFF1-9667-B88EC762DE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4CD7426-F78E-6F65-655F-FF21091C2A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75DF810-B147-0203-1E29-7092966079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2F8D6-9E13-4085-9B37-0DB616F80C4C}"/>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6" name="Footer Placeholder 5">
            <a:extLst>
              <a:ext uri="{FF2B5EF4-FFF2-40B4-BE49-F238E27FC236}">
                <a16:creationId xmlns:a16="http://schemas.microsoft.com/office/drawing/2014/main" id="{A085D2AA-3BDF-F624-E5B8-C0567E740D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1D267FF-D264-829B-4FE0-05A08CC5C3E3}"/>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277724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C5470-B53C-1071-FDCE-601D2B63CD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E2CEB10-2A34-2AEE-3586-54E7A090C1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A0EC747-E003-B531-7D75-788E443336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8479DA-6F22-EECB-E13D-60930E253FE3}"/>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6" name="Footer Placeholder 5">
            <a:extLst>
              <a:ext uri="{FF2B5EF4-FFF2-40B4-BE49-F238E27FC236}">
                <a16:creationId xmlns:a16="http://schemas.microsoft.com/office/drawing/2014/main" id="{73BB3F54-DAE2-CB62-F74A-9CCEE52BBD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A2EDF04-506D-BA45-5080-446D43026122}"/>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701549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B835-BED9-82A6-DEE3-71CA82030D7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E25FAA8-207D-6FE0-7C4B-2D31AAFC66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2D4299-9322-D64F-EAC8-EB82A5DC02EC}"/>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0EC2A70B-EF23-A32A-2E06-13383122F08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7AFA9E-B325-F50A-C36C-FA4D1EBDFEAA}"/>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4071951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72CB3B-CEE2-6847-8761-2E05103F59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92B4535-ACA9-F73D-3E99-5B0C0D75B5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BDBCAC-C9F3-5803-6937-CCE6EBA1F12E}"/>
              </a:ext>
            </a:extLst>
          </p:cNvPr>
          <p:cNvSpPr>
            <a:spLocks noGrp="1"/>
          </p:cNvSpPr>
          <p:nvPr>
            <p:ph type="dt" sz="half" idx="10"/>
          </p:nvPr>
        </p:nvSpPr>
        <p:spPr/>
        <p:txBody>
          <a:body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7BEE9F2F-2F1E-23A8-43B7-FD1C989C64B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1267673-F66D-FFE8-30C1-F59EBA917FC7}"/>
              </a:ext>
            </a:extLst>
          </p:cNvPr>
          <p:cNvSpPr>
            <a:spLocks noGrp="1"/>
          </p:cNvSpPr>
          <p:nvPr>
            <p:ph type="sldNum" sz="quarter" idx="12"/>
          </p:nvPr>
        </p:nvSpPr>
        <p:spPr/>
        <p:txBody>
          <a:bodyPr/>
          <a:lstStyle/>
          <a:p>
            <a:fld id="{21A5B044-35BF-42CA-83A8-110E7A9CCF5A}" type="slidenum">
              <a:rPr lang="en-IN" smtClean="0"/>
              <a:t>‹#›</a:t>
            </a:fld>
            <a:endParaRPr lang="en-IN"/>
          </a:p>
        </p:txBody>
      </p:sp>
    </p:spTree>
    <p:extLst>
      <p:ext uri="{BB962C8B-B14F-4D97-AF65-F5344CB8AC3E}">
        <p14:creationId xmlns:p14="http://schemas.microsoft.com/office/powerpoint/2010/main" val="1851552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FC4ECB-ABD9-765C-AE15-61D7849EC7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E8F6058-F42C-EDC1-B5C6-0292E903FA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096D0DF-42AC-4E97-F5E2-43C1BAE1C1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1F9A8-AB1D-41D4-B9C1-9F427D00EB10}" type="datetimeFigureOut">
              <a:rPr lang="en-IN" smtClean="0"/>
              <a:t>19-10-2023</a:t>
            </a:fld>
            <a:endParaRPr lang="en-IN"/>
          </a:p>
        </p:txBody>
      </p:sp>
      <p:sp>
        <p:nvSpPr>
          <p:cNvPr id="5" name="Footer Placeholder 4">
            <a:extLst>
              <a:ext uri="{FF2B5EF4-FFF2-40B4-BE49-F238E27FC236}">
                <a16:creationId xmlns:a16="http://schemas.microsoft.com/office/drawing/2014/main" id="{AA82E077-3CF9-1AB5-6C12-8ED9AF243A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6B0B3F6-B023-B72B-CABE-558F835F25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A5B044-35BF-42CA-83A8-110E7A9CCF5A}" type="slidenum">
              <a:rPr lang="en-IN" smtClean="0"/>
              <a:t>‹#›</a:t>
            </a:fld>
            <a:endParaRPr lang="en-IN"/>
          </a:p>
        </p:txBody>
      </p:sp>
    </p:spTree>
    <p:extLst>
      <p:ext uri="{BB962C8B-B14F-4D97-AF65-F5344CB8AC3E}">
        <p14:creationId xmlns:p14="http://schemas.microsoft.com/office/powerpoint/2010/main" val="3726190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slideegg.com/redesign"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5"/>
            </a:gs>
            <a:gs pos="0">
              <a:schemeClr val="accent4"/>
            </a:gs>
          </a:gsLst>
          <a:lin ang="108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0" name="Group 19">
            <a:extLst>
              <a:ext uri="{FF2B5EF4-FFF2-40B4-BE49-F238E27FC236}">
                <a16:creationId xmlns:a16="http://schemas.microsoft.com/office/drawing/2014/main" id="{DFCA7DF1-25CF-6F7E-2E89-A3456EE36138}"/>
              </a:ext>
            </a:extLst>
          </p:cNvPr>
          <p:cNvGrpSpPr/>
          <p:nvPr/>
        </p:nvGrpSpPr>
        <p:grpSpPr>
          <a:xfrm>
            <a:off x="265176" y="0"/>
            <a:ext cx="11926824" cy="6858000"/>
            <a:chOff x="265176" y="0"/>
            <a:chExt cx="11926824" cy="6858000"/>
          </a:xfrm>
        </p:grpSpPr>
        <p:pic>
          <p:nvPicPr>
            <p:cNvPr id="7" name="Graphic 6">
              <a:extLst>
                <a:ext uri="{FF2B5EF4-FFF2-40B4-BE49-F238E27FC236}">
                  <a16:creationId xmlns:a16="http://schemas.microsoft.com/office/drawing/2014/main" id="{0879585B-4A2C-E7D8-DC79-98DA7210DD3D}"/>
                </a:ext>
              </a:extLst>
            </p:cNvPr>
            <p:cNvPicPr>
              <a:picLocks noChangeAspect="1"/>
            </p:cNvPicPr>
            <p:nvPr/>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271"/>
            <a:stretch/>
          </p:blipFill>
          <p:spPr>
            <a:xfrm>
              <a:off x="5397500" y="0"/>
              <a:ext cx="6794500" cy="6858000"/>
            </a:xfrm>
            <a:prstGeom prst="rect">
              <a:avLst/>
            </a:prstGeom>
          </p:spPr>
        </p:pic>
        <p:grpSp>
          <p:nvGrpSpPr>
            <p:cNvPr id="14" name="Group 13">
              <a:extLst>
                <a:ext uri="{FF2B5EF4-FFF2-40B4-BE49-F238E27FC236}">
                  <a16:creationId xmlns:a16="http://schemas.microsoft.com/office/drawing/2014/main" id="{43D49603-5EF3-F63C-414F-43E58AE81CC4}"/>
                </a:ext>
              </a:extLst>
            </p:cNvPr>
            <p:cNvGrpSpPr/>
            <p:nvPr/>
          </p:nvGrpSpPr>
          <p:grpSpPr>
            <a:xfrm>
              <a:off x="265176" y="2244061"/>
              <a:ext cx="5130800" cy="2369879"/>
              <a:chOff x="265176" y="2459504"/>
              <a:chExt cx="5130800" cy="2369879"/>
            </a:xfrm>
          </p:grpSpPr>
          <p:sp>
            <p:nvSpPr>
              <p:cNvPr id="10" name="TextBox 9">
                <a:extLst>
                  <a:ext uri="{FF2B5EF4-FFF2-40B4-BE49-F238E27FC236}">
                    <a16:creationId xmlns:a16="http://schemas.microsoft.com/office/drawing/2014/main" id="{1F4ED5FA-2062-6A8A-7924-0EF6971B7333}"/>
                  </a:ext>
                </a:extLst>
              </p:cNvPr>
              <p:cNvSpPr txBox="1"/>
              <p:nvPr/>
            </p:nvSpPr>
            <p:spPr>
              <a:xfrm>
                <a:off x="265176" y="2459504"/>
                <a:ext cx="5130800" cy="1938992"/>
              </a:xfrm>
              <a:prstGeom prst="rect">
                <a:avLst/>
              </a:prstGeom>
              <a:noFill/>
            </p:spPr>
            <p:txBody>
              <a:bodyPr wrap="square">
                <a:spAutoFit/>
              </a:bodyPr>
              <a:lstStyle/>
              <a:p>
                <a:pPr algn="ctr"/>
                <a:r>
                  <a:rPr lang="en-IN" sz="4000" b="1" dirty="0">
                    <a:solidFill>
                      <a:schemeClr val="bg1"/>
                    </a:solidFill>
                    <a:latin typeface="Montserrat" panose="00000500000000000000" pitchFamily="2" charset="0"/>
                  </a:rPr>
                  <a:t>How AI Is Transforming Cloud Computing</a:t>
                </a:r>
              </a:p>
            </p:txBody>
          </p:sp>
          <p:sp>
            <p:nvSpPr>
              <p:cNvPr id="13" name="TextBox 12">
                <a:extLst>
                  <a:ext uri="{FF2B5EF4-FFF2-40B4-BE49-F238E27FC236}">
                    <a16:creationId xmlns:a16="http://schemas.microsoft.com/office/drawing/2014/main" id="{9E8CD417-F473-90E3-598C-ED541A85B7BB}"/>
                  </a:ext>
                </a:extLst>
              </p:cNvPr>
              <p:cNvSpPr txBox="1"/>
              <p:nvPr/>
            </p:nvSpPr>
            <p:spPr>
              <a:xfrm>
                <a:off x="640589" y="4398496"/>
                <a:ext cx="4379974" cy="43088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bg1"/>
                    </a:solidFill>
                    <a:effectLst/>
                    <a:latin typeface="Montserrat" panose="00000500000000000000" pitchFamily="2" charset="0"/>
                  </a:rPr>
                  <a:t>The integration of AI is reshaping the capabilities and efficiencies of Cloud Computing.</a:t>
                </a:r>
              </a:p>
            </p:txBody>
          </p:sp>
        </p:grpSp>
        <p:pic>
          <p:nvPicPr>
            <p:cNvPr id="17" name="Picture 16">
              <a:extLst>
                <a:ext uri="{FF2B5EF4-FFF2-40B4-BE49-F238E27FC236}">
                  <a16:creationId xmlns:a16="http://schemas.microsoft.com/office/drawing/2014/main" id="{EBB03532-FDF0-18BB-4F76-E3E91BD9E856}"/>
                </a:ext>
              </a:extLst>
            </p:cNvPr>
            <p:cNvPicPr>
              <a:picLocks noChangeAspect="1"/>
            </p:cNvPicPr>
            <p:nvPr/>
          </p:nvPicPr>
          <p:blipFill rotWithShape="1">
            <a:blip r:embed="rId4">
              <a:extLst>
                <a:ext uri="{28A0092B-C50C-407E-A947-70E740481C1C}">
                  <a14:useLocalDpi xmlns:a14="http://schemas.microsoft.com/office/drawing/2010/main" val="0"/>
                </a:ext>
              </a:extLst>
            </a:blip>
            <a:srcRect l="22329" t="3242" r="25069" b="3242"/>
            <a:stretch/>
          </p:blipFill>
          <p:spPr>
            <a:xfrm>
              <a:off x="7238128" y="1055624"/>
              <a:ext cx="4746752" cy="4746752"/>
            </a:xfrm>
            <a:custGeom>
              <a:avLst/>
              <a:gdLst>
                <a:gd name="connsiteX0" fmla="*/ 2438400 w 4876800"/>
                <a:gd name="connsiteY0" fmla="*/ 0 h 4876800"/>
                <a:gd name="connsiteX1" fmla="*/ 4876800 w 4876800"/>
                <a:gd name="connsiteY1" fmla="*/ 2438400 h 4876800"/>
                <a:gd name="connsiteX2" fmla="*/ 2438400 w 4876800"/>
                <a:gd name="connsiteY2" fmla="*/ 4876800 h 4876800"/>
                <a:gd name="connsiteX3" fmla="*/ 0 w 4876800"/>
                <a:gd name="connsiteY3" fmla="*/ 2438400 h 4876800"/>
                <a:gd name="connsiteX4" fmla="*/ 2438400 w 4876800"/>
                <a:gd name="connsiteY4" fmla="*/ 0 h 48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6800" h="4876800">
                  <a:moveTo>
                    <a:pt x="2438400" y="0"/>
                  </a:moveTo>
                  <a:cubicBezTo>
                    <a:pt x="3785091" y="0"/>
                    <a:pt x="4876800" y="1091709"/>
                    <a:pt x="4876800" y="2438400"/>
                  </a:cubicBezTo>
                  <a:cubicBezTo>
                    <a:pt x="4876800" y="3785091"/>
                    <a:pt x="3785091" y="4876800"/>
                    <a:pt x="2438400" y="4876800"/>
                  </a:cubicBezTo>
                  <a:cubicBezTo>
                    <a:pt x="1091709" y="4876800"/>
                    <a:pt x="0" y="3785091"/>
                    <a:pt x="0" y="2438400"/>
                  </a:cubicBezTo>
                  <a:cubicBezTo>
                    <a:pt x="0" y="1091709"/>
                    <a:pt x="1091709" y="0"/>
                    <a:pt x="2438400" y="0"/>
                  </a:cubicBezTo>
                  <a:close/>
                </a:path>
              </a:pathLst>
            </a:custGeom>
          </p:spPr>
        </p:pic>
      </p:grpSp>
    </p:spTree>
    <p:extLst>
      <p:ext uri="{BB962C8B-B14F-4D97-AF65-F5344CB8AC3E}">
        <p14:creationId xmlns:p14="http://schemas.microsoft.com/office/powerpoint/2010/main" val="1889729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pic>
        <p:nvPicPr>
          <p:cNvPr id="20" name="Picture 19" descr="A group of people sitting at a table with computers&#10;&#10;Description automatically generated">
            <a:extLst>
              <a:ext uri="{FF2B5EF4-FFF2-40B4-BE49-F238E27FC236}">
                <a16:creationId xmlns:a16="http://schemas.microsoft.com/office/drawing/2014/main" id="{4CD88925-AF6C-EBD5-9A03-CBFF492A498D}"/>
              </a:ext>
            </a:extLst>
          </p:cNvPr>
          <p:cNvPicPr>
            <a:picLocks noChangeAspect="1"/>
          </p:cNvPicPr>
          <p:nvPr/>
        </p:nvPicPr>
        <p:blipFill rotWithShape="1">
          <a:blip r:embed="rId2">
            <a:extLst>
              <a:ext uri="{28A0092B-C50C-407E-A947-70E740481C1C}">
                <a14:useLocalDpi xmlns:a14="http://schemas.microsoft.com/office/drawing/2010/main" val="0"/>
              </a:ext>
            </a:extLst>
          </a:blip>
          <a:srcRect l="14000" t="4627" r="9636" b="4627"/>
          <a:stretch/>
        </p:blipFill>
        <p:spPr>
          <a:xfrm flipH="1">
            <a:off x="0" y="0"/>
            <a:ext cx="5515430" cy="5027084"/>
          </a:xfrm>
          <a:custGeom>
            <a:avLst/>
            <a:gdLst>
              <a:gd name="connsiteX0" fmla="*/ 0 w 6096000"/>
              <a:gd name="connsiteY0" fmla="*/ 0 h 5556250"/>
              <a:gd name="connsiteX1" fmla="*/ 6096000 w 6096000"/>
              <a:gd name="connsiteY1" fmla="*/ 0 h 5556250"/>
              <a:gd name="connsiteX2" fmla="*/ 6096000 w 6096000"/>
              <a:gd name="connsiteY2" fmla="*/ 5550905 h 5556250"/>
              <a:gd name="connsiteX3" fmla="*/ 5990143 w 6096000"/>
              <a:gd name="connsiteY3" fmla="*/ 5556250 h 5556250"/>
              <a:gd name="connsiteX4" fmla="*/ 1198057 w 6096000"/>
              <a:gd name="connsiteY4" fmla="*/ 5556250 h 5556250"/>
              <a:gd name="connsiteX5" fmla="*/ 0 w 6096000"/>
              <a:gd name="connsiteY5" fmla="*/ 4358193 h 5556250"/>
              <a:gd name="connsiteX6" fmla="*/ 0 w 6096000"/>
              <a:gd name="connsiteY6" fmla="*/ 0 h 555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5556250">
                <a:moveTo>
                  <a:pt x="0" y="0"/>
                </a:moveTo>
                <a:lnTo>
                  <a:pt x="6096000" y="0"/>
                </a:lnTo>
                <a:lnTo>
                  <a:pt x="6096000" y="5550905"/>
                </a:lnTo>
                <a:lnTo>
                  <a:pt x="5990143" y="5556250"/>
                </a:lnTo>
                <a:lnTo>
                  <a:pt x="1198057" y="5556250"/>
                </a:lnTo>
                <a:cubicBezTo>
                  <a:pt x="536388" y="5556250"/>
                  <a:pt x="0" y="5019862"/>
                  <a:pt x="0" y="4358193"/>
                </a:cubicBezTo>
                <a:lnTo>
                  <a:pt x="0" y="0"/>
                </a:lnTo>
                <a:close/>
              </a:path>
            </a:pathLst>
          </a:custGeom>
        </p:spPr>
      </p:pic>
      <p:grpSp>
        <p:nvGrpSpPr>
          <p:cNvPr id="26" name="Group 25">
            <a:extLst>
              <a:ext uri="{FF2B5EF4-FFF2-40B4-BE49-F238E27FC236}">
                <a16:creationId xmlns:a16="http://schemas.microsoft.com/office/drawing/2014/main" id="{21832FF5-F81A-740A-DD07-1DECD422FD4E}"/>
              </a:ext>
            </a:extLst>
          </p:cNvPr>
          <p:cNvGrpSpPr/>
          <p:nvPr/>
        </p:nvGrpSpPr>
        <p:grpSpPr>
          <a:xfrm>
            <a:off x="5950857" y="1924709"/>
            <a:ext cx="5515430" cy="2950527"/>
            <a:chOff x="5950857" y="1747600"/>
            <a:chExt cx="5515430" cy="2950527"/>
          </a:xfrm>
        </p:grpSpPr>
        <p:sp>
          <p:nvSpPr>
            <p:cNvPr id="24" name="TextBox 23">
              <a:extLst>
                <a:ext uri="{FF2B5EF4-FFF2-40B4-BE49-F238E27FC236}">
                  <a16:creationId xmlns:a16="http://schemas.microsoft.com/office/drawing/2014/main" id="{B6413F51-0604-0A41-DA04-CF04BDE441D0}"/>
                </a:ext>
              </a:extLst>
            </p:cNvPr>
            <p:cNvSpPr txBox="1"/>
            <p:nvPr/>
          </p:nvSpPr>
          <p:spPr>
            <a:xfrm>
              <a:off x="5950857" y="2431481"/>
              <a:ext cx="5515430" cy="2266646"/>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Montserrat" panose="00000500000000000000" pitchFamily="2" charset="0"/>
                </a:rPr>
                <a:t>In the evolving landscape of technology, the synergy between Artificial Intelligence (AI) and Cloud Computing has ushered in a revolution. This article explores how AI is reshaping the foundations of cloud services and redefining the possibilities of digital transformation.</a:t>
              </a:r>
            </a:p>
          </p:txBody>
        </p:sp>
        <p:sp>
          <p:nvSpPr>
            <p:cNvPr id="25" name="TextBox 24">
              <a:extLst>
                <a:ext uri="{FF2B5EF4-FFF2-40B4-BE49-F238E27FC236}">
                  <a16:creationId xmlns:a16="http://schemas.microsoft.com/office/drawing/2014/main" id="{BD3B0117-2F3D-43EF-05D9-39FBD79D573D}"/>
                </a:ext>
              </a:extLst>
            </p:cNvPr>
            <p:cNvSpPr txBox="1"/>
            <p:nvPr/>
          </p:nvSpPr>
          <p:spPr>
            <a:xfrm>
              <a:off x="5950857" y="1747600"/>
              <a:ext cx="5130800" cy="523220"/>
            </a:xfrm>
            <a:prstGeom prst="rect">
              <a:avLst/>
            </a:prstGeom>
            <a:noFill/>
          </p:spPr>
          <p:txBody>
            <a:bodyPr wrap="square">
              <a:spAutoFit/>
            </a:bodyPr>
            <a:lstStyle/>
            <a:p>
              <a:r>
                <a:rPr lang="en-US" sz="2800" b="1" dirty="0">
                  <a:solidFill>
                    <a:schemeClr val="bg1"/>
                  </a:solidFill>
                  <a:latin typeface="Montserrat" panose="00000500000000000000" pitchFamily="2" charset="0"/>
                </a:rPr>
                <a:t>Introduction</a:t>
              </a:r>
              <a:endParaRPr lang="en-IN" sz="2800" b="1" dirty="0">
                <a:solidFill>
                  <a:schemeClr val="bg1"/>
                </a:solidFill>
                <a:latin typeface="Montserrat" panose="00000500000000000000" pitchFamily="2" charset="0"/>
              </a:endParaRPr>
            </a:p>
          </p:txBody>
        </p:sp>
      </p:grpSp>
      <p:sp>
        <p:nvSpPr>
          <p:cNvPr id="28" name="Freeform: Shape 27">
            <a:extLst>
              <a:ext uri="{FF2B5EF4-FFF2-40B4-BE49-F238E27FC236}">
                <a16:creationId xmlns:a16="http://schemas.microsoft.com/office/drawing/2014/main" id="{631C9630-A94C-5266-EA7E-1CE223F05D8B}"/>
              </a:ext>
            </a:extLst>
          </p:cNvPr>
          <p:cNvSpPr/>
          <p:nvPr/>
        </p:nvSpPr>
        <p:spPr>
          <a:xfrm rot="16200000" flipH="1" flipV="1">
            <a:off x="10874777" y="5540777"/>
            <a:ext cx="1705536" cy="928910"/>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138240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33B1302-5385-7212-003E-DC4AAE95FF05}"/>
              </a:ext>
            </a:extLst>
          </p:cNvPr>
          <p:cNvGrpSpPr/>
          <p:nvPr/>
        </p:nvGrpSpPr>
        <p:grpSpPr>
          <a:xfrm>
            <a:off x="5070444" y="1933983"/>
            <a:ext cx="7121556" cy="3752034"/>
            <a:chOff x="4854544" y="1552983"/>
            <a:chExt cx="7032656" cy="3752034"/>
          </a:xfrm>
        </p:grpSpPr>
        <p:sp>
          <p:nvSpPr>
            <p:cNvPr id="5" name="Rectangle 4">
              <a:extLst>
                <a:ext uri="{FF2B5EF4-FFF2-40B4-BE49-F238E27FC236}">
                  <a16:creationId xmlns:a16="http://schemas.microsoft.com/office/drawing/2014/main" id="{25ADAF2E-AC12-920E-60AE-00F796A030B7}"/>
                </a:ext>
              </a:extLst>
            </p:cNvPr>
            <p:cNvSpPr/>
            <p:nvPr/>
          </p:nvSpPr>
          <p:spPr>
            <a:xfrm>
              <a:off x="7200900" y="2324100"/>
              <a:ext cx="4686300" cy="22098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descr="A robot hand holding a cloud&#10;&#10;Description automatically generated">
              <a:extLst>
                <a:ext uri="{FF2B5EF4-FFF2-40B4-BE49-F238E27FC236}">
                  <a16:creationId xmlns:a16="http://schemas.microsoft.com/office/drawing/2014/main" id="{9DAC17B5-B709-6688-69F6-B2AE534BF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544" y="1552983"/>
              <a:ext cx="6664356" cy="3752034"/>
            </a:xfrm>
            <a:prstGeom prst="rect">
              <a:avLst/>
            </a:prstGeom>
          </p:spPr>
        </p:pic>
      </p:grpSp>
      <p:sp>
        <p:nvSpPr>
          <p:cNvPr id="10" name="TextBox 9">
            <a:extLst>
              <a:ext uri="{FF2B5EF4-FFF2-40B4-BE49-F238E27FC236}">
                <a16:creationId xmlns:a16="http://schemas.microsoft.com/office/drawing/2014/main" id="{E49A9FC4-4B72-2B33-E733-67C8F169EA24}"/>
              </a:ext>
            </a:extLst>
          </p:cNvPr>
          <p:cNvSpPr txBox="1"/>
          <p:nvPr/>
        </p:nvSpPr>
        <p:spPr>
          <a:xfrm>
            <a:off x="372956" y="1718083"/>
            <a:ext cx="4352956" cy="1169103"/>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200" b="0" i="0" u="none" strike="noStrike" cap="none" normalizeH="0" baseline="0" dirty="0">
                <a:ln>
                  <a:noFill/>
                </a:ln>
                <a:solidFill>
                  <a:srgbClr val="FFFFFF"/>
                </a:solidFill>
                <a:effectLst/>
                <a:latin typeface="Montserrat" panose="00000500000000000000" pitchFamily="2" charset="0"/>
              </a:rPr>
              <a:t>AI is automating tasks, optimizing resource allocation, enhancing security, enabling advanced analytics, and personalizing cloud services, boosting efficiency and responsiveness.</a:t>
            </a:r>
          </a:p>
        </p:txBody>
      </p:sp>
      <p:graphicFrame>
        <p:nvGraphicFramePr>
          <p:cNvPr id="11" name="Table 10">
            <a:extLst>
              <a:ext uri="{FF2B5EF4-FFF2-40B4-BE49-F238E27FC236}">
                <a16:creationId xmlns:a16="http://schemas.microsoft.com/office/drawing/2014/main" id="{C6BE7C8F-B9EE-1E2C-C5D1-948C5FD175E8}"/>
              </a:ext>
            </a:extLst>
          </p:cNvPr>
          <p:cNvGraphicFramePr>
            <a:graphicFrameLocks noGrp="1"/>
          </p:cNvGraphicFramePr>
          <p:nvPr>
            <p:extLst>
              <p:ext uri="{D42A27DB-BD31-4B8C-83A1-F6EECF244321}">
                <p14:modId xmlns:p14="http://schemas.microsoft.com/office/powerpoint/2010/main" val="3973813799"/>
              </p:ext>
            </p:extLst>
          </p:nvPr>
        </p:nvGraphicFramePr>
        <p:xfrm>
          <a:off x="372956" y="3045189"/>
          <a:ext cx="4352956" cy="2775630"/>
        </p:xfrm>
        <a:graphic>
          <a:graphicData uri="http://schemas.openxmlformats.org/drawingml/2006/table">
            <a:tbl>
              <a:tblPr/>
              <a:tblGrid>
                <a:gridCol w="4352956">
                  <a:extLst>
                    <a:ext uri="{9D8B030D-6E8A-4147-A177-3AD203B41FA5}">
                      <a16:colId xmlns:a16="http://schemas.microsoft.com/office/drawing/2014/main" val="4072223652"/>
                    </a:ext>
                  </a:extLst>
                </a:gridCol>
              </a:tblGrid>
              <a:tr h="213510">
                <a:tc>
                  <a:txBody>
                    <a:bodyPr/>
                    <a:lstStyle/>
                    <a:p>
                      <a:pPr fontAlgn="b"/>
                      <a:r>
                        <a:rPr lang="en-US" sz="900" b="0" dirty="0">
                          <a:solidFill>
                            <a:schemeClr val="bg1"/>
                          </a:solidFill>
                          <a:effectLst/>
                          <a:latin typeface="Montserrat" panose="00000500000000000000" pitchFamily="2" charset="0"/>
                        </a:rPr>
                        <a:t>Ways AI Transforms Cloud Computing</a:t>
                      </a:r>
                    </a:p>
                  </a:txBody>
                  <a:tcPr marL="66292" marR="66292" marT="33146" marB="33146"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3761385804"/>
                  </a:ext>
                </a:extLst>
              </a:tr>
              <a:tr h="213510">
                <a:tc>
                  <a:txBody>
                    <a:bodyPr/>
                    <a:lstStyle/>
                    <a:p>
                      <a:pPr fontAlgn="base"/>
                      <a:r>
                        <a:rPr lang="en-IN" sz="900" b="0" dirty="0">
                          <a:solidFill>
                            <a:schemeClr val="bg1"/>
                          </a:solidFill>
                          <a:effectLst/>
                          <a:latin typeface="Montserrat" panose="00000500000000000000" pitchFamily="2" charset="0"/>
                        </a:rPr>
                        <a:t>1. Automation and Optimization</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3482190909"/>
                  </a:ext>
                </a:extLst>
              </a:tr>
              <a:tr h="213510">
                <a:tc>
                  <a:txBody>
                    <a:bodyPr/>
                    <a:lstStyle/>
                    <a:p>
                      <a:pPr fontAlgn="base"/>
                      <a:r>
                        <a:rPr lang="en-IN" sz="900" b="0" dirty="0">
                          <a:solidFill>
                            <a:schemeClr val="bg1"/>
                          </a:solidFill>
                          <a:effectLst/>
                          <a:latin typeface="Montserrat" panose="00000500000000000000" pitchFamily="2" charset="0"/>
                        </a:rPr>
                        <a:t>2. Security</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1169785272"/>
                  </a:ext>
                </a:extLst>
              </a:tr>
              <a:tr h="213510">
                <a:tc>
                  <a:txBody>
                    <a:bodyPr/>
                    <a:lstStyle/>
                    <a:p>
                      <a:pPr fontAlgn="base"/>
                      <a:r>
                        <a:rPr lang="en-IN" sz="900" b="0">
                          <a:solidFill>
                            <a:schemeClr val="bg1"/>
                          </a:solidFill>
                          <a:effectLst/>
                          <a:latin typeface="Montserrat" panose="00000500000000000000" pitchFamily="2" charset="0"/>
                        </a:rPr>
                        <a:t>3. Predictive Maintenance</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242212709"/>
                  </a:ext>
                </a:extLst>
              </a:tr>
              <a:tr h="213510">
                <a:tc>
                  <a:txBody>
                    <a:bodyPr/>
                    <a:lstStyle/>
                    <a:p>
                      <a:pPr fontAlgn="base"/>
                      <a:r>
                        <a:rPr lang="en-IN" sz="900" b="0">
                          <a:solidFill>
                            <a:schemeClr val="bg1"/>
                          </a:solidFill>
                          <a:effectLst/>
                          <a:latin typeface="Montserrat" panose="00000500000000000000" pitchFamily="2" charset="0"/>
                        </a:rPr>
                        <a:t>4. Data Analytics</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3648007751"/>
                  </a:ext>
                </a:extLst>
              </a:tr>
              <a:tr h="213510">
                <a:tc>
                  <a:txBody>
                    <a:bodyPr/>
                    <a:lstStyle/>
                    <a:p>
                      <a:pPr fontAlgn="base"/>
                      <a:r>
                        <a:rPr lang="en-US" sz="900" b="0">
                          <a:solidFill>
                            <a:schemeClr val="bg1"/>
                          </a:solidFill>
                          <a:effectLst/>
                          <a:latin typeface="Montserrat" panose="00000500000000000000" pitchFamily="2" charset="0"/>
                        </a:rPr>
                        <a:t>5. Natural Language Processing (NLP)</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1626298493"/>
                  </a:ext>
                </a:extLst>
              </a:tr>
              <a:tr h="213510">
                <a:tc>
                  <a:txBody>
                    <a:bodyPr/>
                    <a:lstStyle/>
                    <a:p>
                      <a:pPr fontAlgn="base"/>
                      <a:r>
                        <a:rPr lang="en-IN" sz="900" b="0">
                          <a:solidFill>
                            <a:schemeClr val="bg1"/>
                          </a:solidFill>
                          <a:effectLst/>
                          <a:latin typeface="Montserrat" panose="00000500000000000000" pitchFamily="2" charset="0"/>
                        </a:rPr>
                        <a:t>6. Resource Management</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702701873"/>
                  </a:ext>
                </a:extLst>
              </a:tr>
              <a:tr h="213510">
                <a:tc>
                  <a:txBody>
                    <a:bodyPr/>
                    <a:lstStyle/>
                    <a:p>
                      <a:pPr fontAlgn="base"/>
                      <a:r>
                        <a:rPr lang="en-IN" sz="900" b="0">
                          <a:solidFill>
                            <a:schemeClr val="bg1"/>
                          </a:solidFill>
                          <a:effectLst/>
                          <a:latin typeface="Montserrat" panose="00000500000000000000" pitchFamily="2" charset="0"/>
                        </a:rPr>
                        <a:t>7. Customization</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252896348"/>
                  </a:ext>
                </a:extLst>
              </a:tr>
              <a:tr h="213510">
                <a:tc>
                  <a:txBody>
                    <a:bodyPr/>
                    <a:lstStyle/>
                    <a:p>
                      <a:pPr fontAlgn="base"/>
                      <a:r>
                        <a:rPr lang="en-IN" sz="900" b="0" dirty="0">
                          <a:solidFill>
                            <a:schemeClr val="bg1"/>
                          </a:solidFill>
                          <a:effectLst/>
                          <a:latin typeface="Montserrat" panose="00000500000000000000" pitchFamily="2" charset="0"/>
                        </a:rPr>
                        <a:t>8. Content Recommendation</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2256609066"/>
                  </a:ext>
                </a:extLst>
              </a:tr>
              <a:tr h="213510">
                <a:tc>
                  <a:txBody>
                    <a:bodyPr/>
                    <a:lstStyle/>
                    <a:p>
                      <a:pPr fontAlgn="base"/>
                      <a:r>
                        <a:rPr lang="en-IN" sz="900" b="0" dirty="0">
                          <a:solidFill>
                            <a:schemeClr val="bg1"/>
                          </a:solidFill>
                          <a:effectLst/>
                          <a:latin typeface="Montserrat" panose="00000500000000000000" pitchFamily="2" charset="0"/>
                        </a:rPr>
                        <a:t>9. Edge Computing</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2844223128"/>
                  </a:ext>
                </a:extLst>
              </a:tr>
              <a:tr h="213510">
                <a:tc>
                  <a:txBody>
                    <a:bodyPr/>
                    <a:lstStyle/>
                    <a:p>
                      <a:pPr fontAlgn="base"/>
                      <a:r>
                        <a:rPr lang="en-IN" sz="900" b="0">
                          <a:solidFill>
                            <a:schemeClr val="bg1"/>
                          </a:solidFill>
                          <a:effectLst/>
                          <a:latin typeface="Montserrat" panose="00000500000000000000" pitchFamily="2" charset="0"/>
                        </a:rPr>
                        <a:t>10. AI as a Service (AIaaS)</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1346738404"/>
                  </a:ext>
                </a:extLst>
              </a:tr>
              <a:tr h="213510">
                <a:tc>
                  <a:txBody>
                    <a:bodyPr/>
                    <a:lstStyle/>
                    <a:p>
                      <a:pPr fontAlgn="base"/>
                      <a:r>
                        <a:rPr lang="en-IN" sz="900" b="0">
                          <a:solidFill>
                            <a:schemeClr val="bg1"/>
                          </a:solidFill>
                          <a:effectLst/>
                          <a:latin typeface="Montserrat" panose="00000500000000000000" pitchFamily="2" charset="0"/>
                        </a:rPr>
                        <a:t>11. Data Privacy</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2308427776"/>
                  </a:ext>
                </a:extLst>
              </a:tr>
              <a:tr h="213510">
                <a:tc>
                  <a:txBody>
                    <a:bodyPr/>
                    <a:lstStyle/>
                    <a:p>
                      <a:pPr fontAlgn="base"/>
                      <a:r>
                        <a:rPr lang="en-IN" sz="900" b="0" dirty="0">
                          <a:solidFill>
                            <a:schemeClr val="bg1"/>
                          </a:solidFill>
                          <a:effectLst/>
                          <a:latin typeface="Montserrat" panose="00000500000000000000" pitchFamily="2" charset="0"/>
                        </a:rPr>
                        <a:t>12. Auto-Scaling</a:t>
                      </a:r>
                    </a:p>
                  </a:txBody>
                  <a:tcPr marL="66292" marR="66292" marT="33146" marB="3314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noFill/>
                  </a:tcPr>
                </a:tc>
                <a:extLst>
                  <a:ext uri="{0D108BD9-81ED-4DB2-BD59-A6C34878D82A}">
                    <a16:rowId xmlns:a16="http://schemas.microsoft.com/office/drawing/2014/main" val="3025687116"/>
                  </a:ext>
                </a:extLst>
              </a:tr>
            </a:tbl>
          </a:graphicData>
        </a:graphic>
      </p:graphicFrame>
      <p:sp>
        <p:nvSpPr>
          <p:cNvPr id="13" name="TextBox 12">
            <a:extLst>
              <a:ext uri="{FF2B5EF4-FFF2-40B4-BE49-F238E27FC236}">
                <a16:creationId xmlns:a16="http://schemas.microsoft.com/office/drawing/2014/main" id="{1C4915BC-541A-819F-03E9-22B257BCE6D8}"/>
              </a:ext>
            </a:extLst>
          </p:cNvPr>
          <p:cNvSpPr txBox="1"/>
          <p:nvPr/>
        </p:nvSpPr>
        <p:spPr>
          <a:xfrm>
            <a:off x="0" y="495219"/>
            <a:ext cx="12192000" cy="523220"/>
          </a:xfrm>
          <a:prstGeom prst="rect">
            <a:avLst/>
          </a:prstGeom>
          <a:noFill/>
        </p:spPr>
        <p:txBody>
          <a:bodyPr wrap="square">
            <a:spAutoFit/>
          </a:bodyPr>
          <a:lstStyle/>
          <a:p>
            <a:pPr algn="ctr"/>
            <a:r>
              <a:rPr lang="en-US" sz="2800" b="1" i="0" dirty="0">
                <a:solidFill>
                  <a:schemeClr val="bg1"/>
                </a:solidFill>
                <a:effectLst/>
                <a:latin typeface="Montserrat" panose="00000500000000000000" pitchFamily="2" charset="0"/>
              </a:rPr>
              <a:t>1. In What Way Is AI Transforming Cloud Computing? </a:t>
            </a:r>
            <a:endParaRPr lang="en-IN" sz="2800" b="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86380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A102B110-B89F-BA22-F3BF-674B92D1FEED}"/>
              </a:ext>
            </a:extLst>
          </p:cNvPr>
          <p:cNvSpPr/>
          <p:nvPr/>
        </p:nvSpPr>
        <p:spPr>
          <a:xfrm rot="16200000" flipH="1">
            <a:off x="-95250" y="3524250"/>
            <a:ext cx="3429000" cy="3238500"/>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10" name="Group 9">
            <a:extLst>
              <a:ext uri="{FF2B5EF4-FFF2-40B4-BE49-F238E27FC236}">
                <a16:creationId xmlns:a16="http://schemas.microsoft.com/office/drawing/2014/main" id="{63455E79-5A4A-DEDA-2F57-2E2A88642384}"/>
              </a:ext>
            </a:extLst>
          </p:cNvPr>
          <p:cNvGrpSpPr/>
          <p:nvPr/>
        </p:nvGrpSpPr>
        <p:grpSpPr>
          <a:xfrm>
            <a:off x="635000" y="968532"/>
            <a:ext cx="11074400" cy="4920937"/>
            <a:chOff x="635000" y="1167888"/>
            <a:chExt cx="11074400" cy="4920937"/>
          </a:xfrm>
        </p:grpSpPr>
        <p:grpSp>
          <p:nvGrpSpPr>
            <p:cNvPr id="9" name="Group 8">
              <a:extLst>
                <a:ext uri="{FF2B5EF4-FFF2-40B4-BE49-F238E27FC236}">
                  <a16:creationId xmlns:a16="http://schemas.microsoft.com/office/drawing/2014/main" id="{4D82A31A-336D-CBB8-DF11-88F373FB4B17}"/>
                </a:ext>
              </a:extLst>
            </p:cNvPr>
            <p:cNvGrpSpPr/>
            <p:nvPr/>
          </p:nvGrpSpPr>
          <p:grpSpPr>
            <a:xfrm>
              <a:off x="635000" y="1167888"/>
              <a:ext cx="5753100" cy="4920937"/>
              <a:chOff x="635000" y="1167888"/>
              <a:chExt cx="5753100" cy="4920937"/>
            </a:xfrm>
          </p:grpSpPr>
          <p:pic>
            <p:nvPicPr>
              <p:cNvPr id="4" name="Picture 3" descr="A robot and a hand touching a cloud&#10;&#10;Description automatically generated">
                <a:extLst>
                  <a:ext uri="{FF2B5EF4-FFF2-40B4-BE49-F238E27FC236}">
                    <a16:creationId xmlns:a16="http://schemas.microsoft.com/office/drawing/2014/main" id="{CCBC7565-C407-6B15-A687-C1B91546F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3014281"/>
                <a:ext cx="5461000" cy="3074544"/>
              </a:xfrm>
              <a:prstGeom prst="rect">
                <a:avLst/>
              </a:prstGeom>
            </p:spPr>
          </p:pic>
          <p:sp>
            <p:nvSpPr>
              <p:cNvPr id="6" name="TextBox 5">
                <a:extLst>
                  <a:ext uri="{FF2B5EF4-FFF2-40B4-BE49-F238E27FC236}">
                    <a16:creationId xmlns:a16="http://schemas.microsoft.com/office/drawing/2014/main" id="{922EA48A-F36E-321A-CE22-90D69020A49E}"/>
                  </a:ext>
                </a:extLst>
              </p:cNvPr>
              <p:cNvSpPr txBox="1"/>
              <p:nvPr/>
            </p:nvSpPr>
            <p:spPr>
              <a:xfrm>
                <a:off x="635000" y="1167888"/>
                <a:ext cx="5753100" cy="954107"/>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2. How Can This Trend Benefit Cloud Adopters? </a:t>
                </a:r>
                <a:endParaRPr lang="en-IN" sz="2800" b="1" dirty="0">
                  <a:solidFill>
                    <a:schemeClr val="bg1"/>
                  </a:solidFill>
                  <a:latin typeface="Montserrat" panose="00000500000000000000" pitchFamily="2" charset="0"/>
                </a:endParaRPr>
              </a:p>
            </p:txBody>
          </p:sp>
        </p:grpSp>
        <p:sp>
          <p:nvSpPr>
            <p:cNvPr id="8" name="TextBox 7">
              <a:extLst>
                <a:ext uri="{FF2B5EF4-FFF2-40B4-BE49-F238E27FC236}">
                  <a16:creationId xmlns:a16="http://schemas.microsoft.com/office/drawing/2014/main" id="{57225E7A-B470-9D77-C1B5-6FDF9155374C}"/>
                </a:ext>
              </a:extLst>
            </p:cNvPr>
            <p:cNvSpPr txBox="1"/>
            <p:nvPr/>
          </p:nvSpPr>
          <p:spPr>
            <a:xfrm>
              <a:off x="6388100" y="1756369"/>
              <a:ext cx="5321300" cy="3743974"/>
            </a:xfrm>
            <a:prstGeom prst="rect">
              <a:avLst/>
            </a:prstGeom>
            <a:noFill/>
          </p:spPr>
          <p:txBody>
            <a:bodyPr wrap="square">
              <a:spAutoFit/>
            </a:bodyPr>
            <a:lstStyle/>
            <a:p>
              <a:pPr>
                <a:lnSpc>
                  <a:spcPct val="150000"/>
                </a:lnSpc>
              </a:pPr>
              <a:r>
                <a:rPr lang="en-IN" sz="1600" dirty="0">
                  <a:solidFill>
                    <a:schemeClr val="bg1"/>
                  </a:solidFill>
                  <a:latin typeface="Montserrat" panose="00000500000000000000" pitchFamily="2" charset="0"/>
                </a:rPr>
                <a:t>The trend of AI transforming cloud computing benefits cloud adopters by improving operational efficiency, reducing costs, enhancing security, and enabling more personalized and innovative</a:t>
              </a:r>
            </a:p>
            <a:p>
              <a:pPr>
                <a:lnSpc>
                  <a:spcPct val="150000"/>
                </a:lnSpc>
              </a:pPr>
              <a:r>
                <a:rPr lang="en-IN" sz="1600" dirty="0">
                  <a:solidFill>
                    <a:schemeClr val="bg1"/>
                  </a:solidFill>
                  <a:latin typeface="Montserrat" panose="00000500000000000000" pitchFamily="2" charset="0"/>
                </a:rPr>
                <a:t>cloud-based services and applications. Additionally, AI-driven insights and automation help organizations make data-driven decisions and respond quickly to changing business demands, ultimately leading to a competitive edge in the digital landscape.</a:t>
              </a:r>
            </a:p>
          </p:txBody>
        </p:sp>
      </p:grpSp>
      <p:sp>
        <p:nvSpPr>
          <p:cNvPr id="11" name="Freeform: Shape 10">
            <a:extLst>
              <a:ext uri="{FF2B5EF4-FFF2-40B4-BE49-F238E27FC236}">
                <a16:creationId xmlns:a16="http://schemas.microsoft.com/office/drawing/2014/main" id="{71E9CAE0-5763-437C-C5D9-14D763E69275}"/>
              </a:ext>
            </a:extLst>
          </p:cNvPr>
          <p:cNvSpPr/>
          <p:nvPr/>
        </p:nvSpPr>
        <p:spPr>
          <a:xfrm rot="16200000" flipH="1" flipV="1">
            <a:off x="11390234" y="6056234"/>
            <a:ext cx="968532" cy="635000"/>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2893822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C526C2-8F2F-4C4F-DF2D-51B198D43D01}"/>
              </a:ext>
            </a:extLst>
          </p:cNvPr>
          <p:cNvGraphicFramePr>
            <a:graphicFrameLocks noGrp="1"/>
          </p:cNvGraphicFramePr>
          <p:nvPr>
            <p:extLst>
              <p:ext uri="{D42A27DB-BD31-4B8C-83A1-F6EECF244321}">
                <p14:modId xmlns:p14="http://schemas.microsoft.com/office/powerpoint/2010/main" val="2507921816"/>
              </p:ext>
            </p:extLst>
          </p:nvPr>
        </p:nvGraphicFramePr>
        <p:xfrm>
          <a:off x="4673600" y="1993516"/>
          <a:ext cx="7162800" cy="4490828"/>
        </p:xfrm>
        <a:graphic>
          <a:graphicData uri="http://schemas.openxmlformats.org/drawingml/2006/table">
            <a:tbl>
              <a:tblPr firstRow="1" bandRow="1">
                <a:noFill/>
              </a:tblPr>
              <a:tblGrid>
                <a:gridCol w="3581400">
                  <a:extLst>
                    <a:ext uri="{9D8B030D-6E8A-4147-A177-3AD203B41FA5}">
                      <a16:colId xmlns:a16="http://schemas.microsoft.com/office/drawing/2014/main" val="355722754"/>
                    </a:ext>
                  </a:extLst>
                </a:gridCol>
                <a:gridCol w="3581400">
                  <a:extLst>
                    <a:ext uri="{9D8B030D-6E8A-4147-A177-3AD203B41FA5}">
                      <a16:colId xmlns:a16="http://schemas.microsoft.com/office/drawing/2014/main" val="2679332069"/>
                    </a:ext>
                  </a:extLst>
                </a:gridCol>
              </a:tblGrid>
              <a:tr h="382769">
                <a:tc>
                  <a:txBody>
                    <a:bodyPr/>
                    <a:lstStyle/>
                    <a:p>
                      <a:pPr algn="ctr" fontAlgn="b"/>
                      <a:r>
                        <a:rPr lang="en-US" sz="1000" b="1" cap="none" spc="0" dirty="0">
                          <a:solidFill>
                            <a:schemeClr val="bg1"/>
                          </a:solidFill>
                          <a:effectLst/>
                          <a:latin typeface="Montserrat" panose="00000500000000000000" pitchFamily="2" charset="0"/>
                        </a:rPr>
                        <a:t>Cloud Provider Initiatives For AI In Cloud Computing</a:t>
                      </a:r>
                    </a:p>
                  </a:txBody>
                  <a:tcPr marL="14595" marR="14595" marT="48460"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1000" b="1" cap="none" spc="0" dirty="0">
                          <a:solidFill>
                            <a:schemeClr val="bg1"/>
                          </a:solidFill>
                          <a:effectLst/>
                          <a:latin typeface="Montserrat" panose="00000500000000000000" pitchFamily="2" charset="0"/>
                        </a:rPr>
                        <a:t>Description</a:t>
                      </a:r>
                      <a:endParaRPr lang="en-IN" sz="900" b="1" cap="none" spc="0" dirty="0">
                        <a:solidFill>
                          <a:schemeClr val="bg1"/>
                        </a:solidFill>
                        <a:effectLst/>
                        <a:latin typeface="Montserrat" panose="00000500000000000000" pitchFamily="2" charset="0"/>
                      </a:endParaRPr>
                    </a:p>
                  </a:txBody>
                  <a:tcPr marL="14595" marR="14595" marT="48460"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7096987"/>
                  </a:ext>
                </a:extLst>
              </a:tr>
              <a:tr h="406215">
                <a:tc>
                  <a:txBody>
                    <a:bodyPr/>
                    <a:lstStyle/>
                    <a:p>
                      <a:pPr algn="ctr" fontAlgn="base"/>
                      <a:r>
                        <a:rPr lang="en-IN" sz="900" b="1" cap="none" spc="0" dirty="0">
                          <a:solidFill>
                            <a:schemeClr val="bg1"/>
                          </a:solidFill>
                          <a:effectLst/>
                          <a:latin typeface="Montserrat" panose="00000500000000000000" pitchFamily="2" charset="0"/>
                        </a:rPr>
                        <a:t>AI Services</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Cloud Providers Offer AI Services And Platforms (E.G., AWS Sage maker, Google AI Platform) For AI Model Development And Deployment.</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233291"/>
                  </a:ext>
                </a:extLst>
              </a:tr>
              <a:tr h="406215">
                <a:tc>
                  <a:txBody>
                    <a:bodyPr/>
                    <a:lstStyle/>
                    <a:p>
                      <a:pPr algn="ctr" fontAlgn="base"/>
                      <a:r>
                        <a:rPr lang="en-IN" sz="900" b="1" cap="none" spc="0" dirty="0">
                          <a:solidFill>
                            <a:schemeClr val="bg1"/>
                          </a:solidFill>
                          <a:effectLst/>
                          <a:latin typeface="Montserrat" panose="00000500000000000000" pitchFamily="2" charset="0"/>
                        </a:rPr>
                        <a:t>Managed AI Infrastructure</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They Provide Managed GPU And TPU Infrastructure, Simplifying Access To High-performance Computing For AI Workloads.</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4121532"/>
                  </a:ext>
                </a:extLst>
              </a:tr>
              <a:tr h="406215">
                <a:tc>
                  <a:txBody>
                    <a:bodyPr/>
                    <a:lstStyle/>
                    <a:p>
                      <a:pPr algn="ctr" fontAlgn="base"/>
                      <a:r>
                        <a:rPr lang="en-IN" sz="900" b="1" cap="none" spc="0" dirty="0">
                          <a:solidFill>
                            <a:schemeClr val="bg1"/>
                          </a:solidFill>
                          <a:effectLst/>
                          <a:latin typeface="Montserrat" panose="00000500000000000000" pitchFamily="2" charset="0"/>
                        </a:rPr>
                        <a:t>Integration</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Cloud Providers Integrate AI Capabilities Into Their Cloud Services, Making It Easy To Add AI Features To Applications And Workflows.</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527675"/>
                  </a:ext>
                </a:extLst>
              </a:tr>
              <a:tr h="406215">
                <a:tc>
                  <a:txBody>
                    <a:bodyPr/>
                    <a:lstStyle/>
                    <a:p>
                      <a:pPr algn="ctr" fontAlgn="base"/>
                      <a:r>
                        <a:rPr lang="en-IN" sz="900" b="1" cap="none" spc="0" dirty="0">
                          <a:solidFill>
                            <a:schemeClr val="bg1"/>
                          </a:solidFill>
                          <a:effectLst/>
                          <a:latin typeface="Montserrat" panose="00000500000000000000" pitchFamily="2" charset="0"/>
                        </a:rPr>
                        <a:t>Security</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Investment In Ai-driven Security Solutions For Threat Detection And Mitigation, Safeguarding AI Models And Data.</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7412447"/>
                  </a:ext>
                </a:extLst>
              </a:tr>
              <a:tr h="406215">
                <a:tc>
                  <a:txBody>
                    <a:bodyPr/>
                    <a:lstStyle/>
                    <a:p>
                      <a:pPr algn="ctr" fontAlgn="base"/>
                      <a:r>
                        <a:rPr lang="en-IN" sz="900" b="1" cap="none" spc="0" dirty="0">
                          <a:solidFill>
                            <a:schemeClr val="bg1"/>
                          </a:solidFill>
                          <a:effectLst/>
                          <a:latin typeface="Montserrat" panose="00000500000000000000" pitchFamily="2" charset="0"/>
                        </a:rPr>
                        <a:t>Auto-scaling</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Ai-powered Auto-scaling And Resource Optimization To Dynamically Adjust Resources Based On Workload Requirements, Optimizing Costs.</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9370391"/>
                  </a:ext>
                </a:extLst>
              </a:tr>
              <a:tr h="406215">
                <a:tc>
                  <a:txBody>
                    <a:bodyPr/>
                    <a:lstStyle/>
                    <a:p>
                      <a:pPr algn="ctr" fontAlgn="base"/>
                      <a:r>
                        <a:rPr lang="en-IN" sz="900" b="1" cap="none" spc="0" dirty="0">
                          <a:solidFill>
                            <a:schemeClr val="bg1"/>
                          </a:solidFill>
                          <a:effectLst/>
                          <a:latin typeface="Montserrat" panose="00000500000000000000" pitchFamily="2" charset="0"/>
                        </a:rPr>
                        <a:t>AI Governance</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Implementation Of AI Governance And Compliance Measures To Ensure Responsible And Ethical AI Usage.</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2417328"/>
                  </a:ext>
                </a:extLst>
              </a:tr>
              <a:tr h="406215">
                <a:tc>
                  <a:txBody>
                    <a:bodyPr/>
                    <a:lstStyle/>
                    <a:p>
                      <a:pPr algn="ctr" fontAlgn="base"/>
                      <a:r>
                        <a:rPr lang="en-IN" sz="900" b="1" cap="none" spc="0" dirty="0">
                          <a:solidFill>
                            <a:schemeClr val="bg1"/>
                          </a:solidFill>
                          <a:effectLst/>
                          <a:latin typeface="Montserrat" panose="00000500000000000000" pitchFamily="2" charset="0"/>
                        </a:rPr>
                        <a:t>AI Marketplace</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Offering AI Marketplaces Where Users Can Access Pre-built AI Models, Simplifying AI Integration Into Applications.</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812435"/>
                  </a:ext>
                </a:extLst>
              </a:tr>
              <a:tr h="406215">
                <a:tc>
                  <a:txBody>
                    <a:bodyPr/>
                    <a:lstStyle/>
                    <a:p>
                      <a:pPr algn="ctr" fontAlgn="base"/>
                      <a:r>
                        <a:rPr lang="en-IN" sz="900" b="1" cap="none" spc="0" dirty="0">
                          <a:solidFill>
                            <a:schemeClr val="bg1"/>
                          </a:solidFill>
                          <a:effectLst/>
                          <a:latin typeface="Montserrat" panose="00000500000000000000" pitchFamily="2" charset="0"/>
                        </a:rPr>
                        <a:t>AI Training</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Providing AI And Machine Learning Training And Certification Programs To Help Users Build AI Expertise.</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9735977"/>
                  </a:ext>
                </a:extLst>
              </a:tr>
              <a:tr h="406215">
                <a:tc>
                  <a:txBody>
                    <a:bodyPr/>
                    <a:lstStyle/>
                    <a:p>
                      <a:pPr algn="ctr" fontAlgn="base"/>
                      <a:r>
                        <a:rPr lang="en-IN" sz="900" b="1" cap="none" spc="0" dirty="0">
                          <a:solidFill>
                            <a:schemeClr val="bg1"/>
                          </a:solidFill>
                          <a:effectLst/>
                          <a:latin typeface="Montserrat" panose="00000500000000000000" pitchFamily="2" charset="0"/>
                        </a:rPr>
                        <a:t>AI Ecosystem</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Fostering AI Ecosystems By Partnering With Ai-focused Companies And Startups, Enabling Access To Innovative AI Technologies And Expertise.</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2517311"/>
                  </a:ext>
                </a:extLst>
              </a:tr>
              <a:tr h="406215">
                <a:tc>
                  <a:txBody>
                    <a:bodyPr/>
                    <a:lstStyle/>
                    <a:p>
                      <a:pPr algn="ctr" fontAlgn="base"/>
                      <a:r>
                        <a:rPr lang="en-IN" sz="900" b="1" cap="none" spc="0" dirty="0">
                          <a:solidFill>
                            <a:schemeClr val="bg1"/>
                          </a:solidFill>
                          <a:effectLst/>
                          <a:latin typeface="Montserrat" panose="00000500000000000000" pitchFamily="2" charset="0"/>
                        </a:rPr>
                        <a:t>AI Education</a:t>
                      </a:r>
                      <a:endParaRPr lang="en-IN" sz="900" cap="none" spc="0" dirty="0">
                        <a:solidFill>
                          <a:schemeClr val="bg1"/>
                        </a:solidFill>
                        <a:effectLst/>
                        <a:latin typeface="Montserrat" panose="00000500000000000000" pitchFamily="2" charset="0"/>
                      </a:endParaRP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r>
                        <a:rPr lang="en-US" sz="800" cap="none" spc="0" dirty="0">
                          <a:solidFill>
                            <a:schemeClr val="bg1"/>
                          </a:solidFill>
                          <a:effectLst/>
                          <a:latin typeface="Montserrat" panose="00000500000000000000" pitchFamily="2" charset="0"/>
                        </a:rPr>
                        <a:t>Offering Educational Resources, Tutorials, And Documentation To Assist Users In Effectively Utilizing AI Tools And Services.</a:t>
                      </a:r>
                    </a:p>
                  </a:txBody>
                  <a:tcPr marL="14595" marR="14595" marT="7298" marB="484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8327556"/>
                  </a:ext>
                </a:extLst>
              </a:tr>
            </a:tbl>
          </a:graphicData>
        </a:graphic>
      </p:graphicFrame>
      <p:pic>
        <p:nvPicPr>
          <p:cNvPr id="4" name="Picture 3" descr="A robot hand touching a glowing globe&#10;&#10;Description automatically generated">
            <a:extLst>
              <a:ext uri="{FF2B5EF4-FFF2-40B4-BE49-F238E27FC236}">
                <a16:creationId xmlns:a16="http://schemas.microsoft.com/office/drawing/2014/main" id="{33AF9487-7630-2E4B-4B32-AB81782BF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993516"/>
            <a:ext cx="4013200" cy="4864484"/>
          </a:xfrm>
          <a:prstGeom prst="rect">
            <a:avLst/>
          </a:prstGeom>
        </p:spPr>
      </p:pic>
      <p:grpSp>
        <p:nvGrpSpPr>
          <p:cNvPr id="10" name="Group 9">
            <a:extLst>
              <a:ext uri="{FF2B5EF4-FFF2-40B4-BE49-F238E27FC236}">
                <a16:creationId xmlns:a16="http://schemas.microsoft.com/office/drawing/2014/main" id="{9D1CC26B-97E6-A842-7EA7-9CAD3712691A}"/>
              </a:ext>
            </a:extLst>
          </p:cNvPr>
          <p:cNvGrpSpPr/>
          <p:nvPr/>
        </p:nvGrpSpPr>
        <p:grpSpPr>
          <a:xfrm>
            <a:off x="0" y="562132"/>
            <a:ext cx="12192000" cy="938229"/>
            <a:chOff x="0" y="701832"/>
            <a:chExt cx="12192000" cy="938229"/>
          </a:xfrm>
        </p:grpSpPr>
        <p:sp>
          <p:nvSpPr>
            <p:cNvPr id="5" name="TextBox 4">
              <a:extLst>
                <a:ext uri="{FF2B5EF4-FFF2-40B4-BE49-F238E27FC236}">
                  <a16:creationId xmlns:a16="http://schemas.microsoft.com/office/drawing/2014/main" id="{4EB83C2A-98F2-C454-CE40-C3107DCBC5F2}"/>
                </a:ext>
              </a:extLst>
            </p:cNvPr>
            <p:cNvSpPr txBox="1"/>
            <p:nvPr/>
          </p:nvSpPr>
          <p:spPr>
            <a:xfrm>
              <a:off x="0" y="701832"/>
              <a:ext cx="12192000" cy="523220"/>
            </a:xfrm>
            <a:prstGeom prst="rect">
              <a:avLst/>
            </a:prstGeom>
            <a:noFill/>
          </p:spPr>
          <p:txBody>
            <a:bodyPr wrap="square">
              <a:spAutoFit/>
            </a:bodyPr>
            <a:lstStyle/>
            <a:p>
              <a:pPr algn="ctr"/>
              <a:r>
                <a:rPr lang="en-US" sz="2800" b="1" dirty="0">
                  <a:solidFill>
                    <a:schemeClr val="bg1"/>
                  </a:solidFill>
                  <a:latin typeface="Montserrat" panose="00000500000000000000" pitchFamily="2" charset="0"/>
                </a:rPr>
                <a:t>3</a:t>
              </a:r>
              <a:r>
                <a:rPr lang="en-US" sz="2800" b="1" i="0" dirty="0">
                  <a:solidFill>
                    <a:schemeClr val="bg1"/>
                  </a:solidFill>
                  <a:effectLst/>
                  <a:latin typeface="Montserrat" panose="00000500000000000000" pitchFamily="2" charset="0"/>
                </a:rPr>
                <a:t>. How Are Cloud Providers Addressing This Issue?  </a:t>
              </a:r>
              <a:endParaRPr lang="en-IN" sz="2800" b="1" dirty="0">
                <a:solidFill>
                  <a:schemeClr val="bg1"/>
                </a:solidFill>
                <a:latin typeface="Montserrat" panose="00000500000000000000" pitchFamily="2" charset="0"/>
              </a:endParaRPr>
            </a:p>
          </p:txBody>
        </p:sp>
        <p:sp>
          <p:nvSpPr>
            <p:cNvPr id="9" name="TextBox 8">
              <a:extLst>
                <a:ext uri="{FF2B5EF4-FFF2-40B4-BE49-F238E27FC236}">
                  <a16:creationId xmlns:a16="http://schemas.microsoft.com/office/drawing/2014/main" id="{99DFF3A0-BC0A-BFF3-A16E-5E853E11A05C}"/>
                </a:ext>
              </a:extLst>
            </p:cNvPr>
            <p:cNvSpPr txBox="1"/>
            <p:nvPr/>
          </p:nvSpPr>
          <p:spPr>
            <a:xfrm>
              <a:off x="787400" y="1363062"/>
              <a:ext cx="10617200" cy="276999"/>
            </a:xfrm>
            <a:prstGeom prst="rect">
              <a:avLst/>
            </a:prstGeom>
            <a:noFill/>
          </p:spPr>
          <p:txBody>
            <a:bodyPr wrap="square">
              <a:spAutoFit/>
            </a:bodyPr>
            <a:lstStyle/>
            <a:p>
              <a:pPr algn="ctr"/>
              <a:r>
                <a:rPr lang="en-US" sz="1200" b="0" i="0" dirty="0">
                  <a:solidFill>
                    <a:schemeClr val="bg1"/>
                  </a:solidFill>
                  <a:effectLst/>
                  <a:latin typeface="Montserrat" panose="00000500000000000000" pitchFamily="2" charset="0"/>
                </a:rPr>
                <a:t>With managed services, AI integration, and security measures, cloud providers respond.</a:t>
              </a:r>
              <a:endParaRPr lang="en-IN" sz="1200"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3935941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31DA894-1719-1D57-2FF3-3FAB1976B236}"/>
              </a:ext>
            </a:extLst>
          </p:cNvPr>
          <p:cNvGrpSpPr/>
          <p:nvPr/>
        </p:nvGrpSpPr>
        <p:grpSpPr>
          <a:xfrm>
            <a:off x="0" y="611266"/>
            <a:ext cx="12192000" cy="5635468"/>
            <a:chOff x="0" y="727232"/>
            <a:chExt cx="12192000" cy="5635468"/>
          </a:xfrm>
        </p:grpSpPr>
        <p:sp>
          <p:nvSpPr>
            <p:cNvPr id="2" name="TextBox 1">
              <a:extLst>
                <a:ext uri="{FF2B5EF4-FFF2-40B4-BE49-F238E27FC236}">
                  <a16:creationId xmlns:a16="http://schemas.microsoft.com/office/drawing/2014/main" id="{49497917-91B9-772E-2305-41A810F78BDE}"/>
                </a:ext>
              </a:extLst>
            </p:cNvPr>
            <p:cNvSpPr txBox="1"/>
            <p:nvPr/>
          </p:nvSpPr>
          <p:spPr>
            <a:xfrm>
              <a:off x="158750" y="727232"/>
              <a:ext cx="11874500" cy="954107"/>
            </a:xfrm>
            <a:prstGeom prst="rect">
              <a:avLst/>
            </a:prstGeom>
            <a:noFill/>
          </p:spPr>
          <p:txBody>
            <a:bodyPr wrap="square">
              <a:spAutoFit/>
            </a:bodyPr>
            <a:lstStyle/>
            <a:p>
              <a:pPr algn="ctr"/>
              <a:r>
                <a:rPr lang="en-US" sz="2800" b="1" i="0" dirty="0">
                  <a:solidFill>
                    <a:schemeClr val="bg1"/>
                  </a:solidFill>
                  <a:effectLst/>
                  <a:latin typeface="Montserrat" panose="00000500000000000000" pitchFamily="2" charset="0"/>
                </a:rPr>
                <a:t>4. Is There A Downside To</a:t>
              </a:r>
              <a:br>
                <a:rPr lang="en-US" sz="2800" b="1" dirty="0">
                  <a:solidFill>
                    <a:schemeClr val="bg1"/>
                  </a:solidFill>
                  <a:latin typeface="Montserrat" panose="00000500000000000000" pitchFamily="2" charset="0"/>
                </a:rPr>
              </a:br>
              <a:r>
                <a:rPr lang="en-US" sz="2800" b="1" i="0" dirty="0">
                  <a:solidFill>
                    <a:schemeClr val="bg1"/>
                  </a:solidFill>
                  <a:effectLst/>
                  <a:latin typeface="Montserrat" panose="00000500000000000000" pitchFamily="2" charset="0"/>
                </a:rPr>
                <a:t>Applying AI To Cloud Computing?</a:t>
              </a:r>
              <a:endParaRPr lang="en-IN" sz="2800" b="1" dirty="0">
                <a:solidFill>
                  <a:schemeClr val="bg1"/>
                </a:solidFill>
                <a:latin typeface="Montserrat" panose="00000500000000000000" pitchFamily="2" charset="0"/>
              </a:endParaRPr>
            </a:p>
          </p:txBody>
        </p:sp>
        <p:grpSp>
          <p:nvGrpSpPr>
            <p:cNvPr id="29" name="Group 28">
              <a:extLst>
                <a:ext uri="{FF2B5EF4-FFF2-40B4-BE49-F238E27FC236}">
                  <a16:creationId xmlns:a16="http://schemas.microsoft.com/office/drawing/2014/main" id="{EC938517-B7AC-6B16-CD33-39CC3643D855}"/>
                </a:ext>
              </a:extLst>
            </p:cNvPr>
            <p:cNvGrpSpPr/>
            <p:nvPr/>
          </p:nvGrpSpPr>
          <p:grpSpPr>
            <a:xfrm>
              <a:off x="0" y="1840432"/>
              <a:ext cx="12192000" cy="4522268"/>
              <a:chOff x="0" y="1840432"/>
              <a:chExt cx="12192000" cy="4522268"/>
            </a:xfrm>
          </p:grpSpPr>
          <p:sp>
            <p:nvSpPr>
              <p:cNvPr id="3" name="Rectangle: Rounded Corners 2">
                <a:extLst>
                  <a:ext uri="{FF2B5EF4-FFF2-40B4-BE49-F238E27FC236}">
                    <a16:creationId xmlns:a16="http://schemas.microsoft.com/office/drawing/2014/main" id="{8077D539-6663-FF6A-B88F-4A65DBF66ECA}"/>
                  </a:ext>
                </a:extLst>
              </p:cNvPr>
              <p:cNvSpPr/>
              <p:nvPr/>
            </p:nvSpPr>
            <p:spPr>
              <a:xfrm>
                <a:off x="146050" y="2737990"/>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4" name="Rectangle: Rounded Corners 3">
                <a:extLst>
                  <a:ext uri="{FF2B5EF4-FFF2-40B4-BE49-F238E27FC236}">
                    <a16:creationId xmlns:a16="http://schemas.microsoft.com/office/drawing/2014/main" id="{6A5428BF-84C9-2AFC-B0CE-A2F354B053F3}"/>
                  </a:ext>
                </a:extLst>
              </p:cNvPr>
              <p:cNvSpPr/>
              <p:nvPr/>
            </p:nvSpPr>
            <p:spPr>
              <a:xfrm>
                <a:off x="5035550" y="2737990"/>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5" name="Rectangle: Rounded Corners 4">
                <a:extLst>
                  <a:ext uri="{FF2B5EF4-FFF2-40B4-BE49-F238E27FC236}">
                    <a16:creationId xmlns:a16="http://schemas.microsoft.com/office/drawing/2014/main" id="{6A9B7935-B879-C250-953E-2C60ADD3836C}"/>
                  </a:ext>
                </a:extLst>
              </p:cNvPr>
              <p:cNvSpPr/>
              <p:nvPr/>
            </p:nvSpPr>
            <p:spPr>
              <a:xfrm>
                <a:off x="2590800" y="2737990"/>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6" name="Rectangle: Rounded Corners 5">
                <a:extLst>
                  <a:ext uri="{FF2B5EF4-FFF2-40B4-BE49-F238E27FC236}">
                    <a16:creationId xmlns:a16="http://schemas.microsoft.com/office/drawing/2014/main" id="{25ACD8CE-C729-4C17-79DA-345191D37673}"/>
                  </a:ext>
                </a:extLst>
              </p:cNvPr>
              <p:cNvSpPr/>
              <p:nvPr/>
            </p:nvSpPr>
            <p:spPr>
              <a:xfrm>
                <a:off x="7480300" y="2737990"/>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7" name="Rectangle: Rounded Corners 6">
                <a:extLst>
                  <a:ext uri="{FF2B5EF4-FFF2-40B4-BE49-F238E27FC236}">
                    <a16:creationId xmlns:a16="http://schemas.microsoft.com/office/drawing/2014/main" id="{2A9C5EDA-0FA6-6E65-475C-E99E926945DD}"/>
                  </a:ext>
                </a:extLst>
              </p:cNvPr>
              <p:cNvSpPr/>
              <p:nvPr/>
            </p:nvSpPr>
            <p:spPr>
              <a:xfrm>
                <a:off x="9925050" y="2737990"/>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0" name="Rectangle: Rounded Corners 9">
                <a:extLst>
                  <a:ext uri="{FF2B5EF4-FFF2-40B4-BE49-F238E27FC236}">
                    <a16:creationId xmlns:a16="http://schemas.microsoft.com/office/drawing/2014/main" id="{4F9A819E-8237-0DF3-FAE4-E1A5AECB09E7}"/>
                  </a:ext>
                </a:extLst>
              </p:cNvPr>
              <p:cNvSpPr/>
              <p:nvPr/>
            </p:nvSpPr>
            <p:spPr>
              <a:xfrm>
                <a:off x="158750" y="4703159"/>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1" name="Rectangle: Rounded Corners 10">
                <a:extLst>
                  <a:ext uri="{FF2B5EF4-FFF2-40B4-BE49-F238E27FC236}">
                    <a16:creationId xmlns:a16="http://schemas.microsoft.com/office/drawing/2014/main" id="{09190E13-4EB2-7293-AE1B-6DC3AA5C8CE7}"/>
                  </a:ext>
                </a:extLst>
              </p:cNvPr>
              <p:cNvSpPr/>
              <p:nvPr/>
            </p:nvSpPr>
            <p:spPr>
              <a:xfrm>
                <a:off x="5048250" y="4703159"/>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2" name="Rectangle: Rounded Corners 11">
                <a:extLst>
                  <a:ext uri="{FF2B5EF4-FFF2-40B4-BE49-F238E27FC236}">
                    <a16:creationId xmlns:a16="http://schemas.microsoft.com/office/drawing/2014/main" id="{51F1E5CB-31B1-8B1A-AA0E-6DCC8F8087B6}"/>
                  </a:ext>
                </a:extLst>
              </p:cNvPr>
              <p:cNvSpPr/>
              <p:nvPr/>
            </p:nvSpPr>
            <p:spPr>
              <a:xfrm>
                <a:off x="2603500" y="4703159"/>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3" name="Rectangle: Rounded Corners 12">
                <a:extLst>
                  <a:ext uri="{FF2B5EF4-FFF2-40B4-BE49-F238E27FC236}">
                    <a16:creationId xmlns:a16="http://schemas.microsoft.com/office/drawing/2014/main" id="{13169B82-405E-6D33-6B68-DB3E3B9FDF1E}"/>
                  </a:ext>
                </a:extLst>
              </p:cNvPr>
              <p:cNvSpPr/>
              <p:nvPr/>
            </p:nvSpPr>
            <p:spPr>
              <a:xfrm>
                <a:off x="7493000" y="4703159"/>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4" name="Rectangle: Rounded Corners 13">
                <a:extLst>
                  <a:ext uri="{FF2B5EF4-FFF2-40B4-BE49-F238E27FC236}">
                    <a16:creationId xmlns:a16="http://schemas.microsoft.com/office/drawing/2014/main" id="{9818782A-F041-C22E-1BA6-EED4B3C5785A}"/>
                  </a:ext>
                </a:extLst>
              </p:cNvPr>
              <p:cNvSpPr/>
              <p:nvPr/>
            </p:nvSpPr>
            <p:spPr>
              <a:xfrm>
                <a:off x="9937750" y="4703159"/>
                <a:ext cx="2120900" cy="1659541"/>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a:latin typeface="Montserrat" panose="00000500000000000000" pitchFamily="2" charset="0"/>
                </a:endParaRPr>
              </a:p>
            </p:txBody>
          </p:sp>
          <p:sp>
            <p:nvSpPr>
              <p:cNvPr id="16" name="TextBox 15">
                <a:extLst>
                  <a:ext uri="{FF2B5EF4-FFF2-40B4-BE49-F238E27FC236}">
                    <a16:creationId xmlns:a16="http://schemas.microsoft.com/office/drawing/2014/main" id="{F1B5163B-6244-E57A-4B09-82998CC7FA55}"/>
                  </a:ext>
                </a:extLst>
              </p:cNvPr>
              <p:cNvSpPr txBox="1"/>
              <p:nvPr/>
            </p:nvSpPr>
            <p:spPr>
              <a:xfrm>
                <a:off x="0" y="1840432"/>
                <a:ext cx="12192000" cy="523220"/>
              </a:xfrm>
              <a:prstGeom prst="rect">
                <a:avLst/>
              </a:prstGeom>
              <a:noFill/>
            </p:spPr>
            <p:txBody>
              <a:bodyPr wrap="square">
                <a:spAutoFit/>
              </a:bodyPr>
              <a:lstStyle/>
              <a:p>
                <a:pPr algn="ctr"/>
                <a:r>
                  <a:rPr lang="en-US" sz="1400" b="0" i="0" dirty="0">
                    <a:solidFill>
                      <a:schemeClr val="bg1"/>
                    </a:solidFill>
                    <a:effectLst/>
                    <a:latin typeface="Montserrat" panose="00000500000000000000" pitchFamily="2" charset="0"/>
                  </a:rPr>
                  <a:t>Yes, downsides include complexity, cost, security risks, bias, data governance challenges, scalability issues, </a:t>
                </a:r>
              </a:p>
              <a:p>
                <a:pPr algn="ctr"/>
                <a:r>
                  <a:rPr lang="en-US" sz="1400" b="0" i="0" dirty="0">
                    <a:solidFill>
                      <a:schemeClr val="bg1"/>
                    </a:solidFill>
                    <a:effectLst/>
                    <a:latin typeface="Montserrat" panose="00000500000000000000" pitchFamily="2" charset="0"/>
                  </a:rPr>
                  <a:t>reliability concerns, ethical considerations, and regulatory compliance complexities.</a:t>
                </a:r>
                <a:endParaRPr lang="en-IN" sz="1400" dirty="0">
                  <a:solidFill>
                    <a:schemeClr val="bg1"/>
                  </a:solidFill>
                  <a:latin typeface="Montserrat" panose="00000500000000000000" pitchFamily="2" charset="0"/>
                </a:endParaRPr>
              </a:p>
            </p:txBody>
          </p:sp>
          <p:sp>
            <p:nvSpPr>
              <p:cNvPr id="17" name="TextBox 16">
                <a:extLst>
                  <a:ext uri="{FF2B5EF4-FFF2-40B4-BE49-F238E27FC236}">
                    <a16:creationId xmlns:a16="http://schemas.microsoft.com/office/drawing/2014/main" id="{B9BDE95D-BCEE-53FB-4C5A-8B1735A224A0}"/>
                  </a:ext>
                </a:extLst>
              </p:cNvPr>
              <p:cNvSpPr txBox="1"/>
              <p:nvPr/>
            </p:nvSpPr>
            <p:spPr>
              <a:xfrm>
                <a:off x="374650" y="3306150"/>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Complexity And Skill Gap</a:t>
                </a:r>
                <a:endParaRPr lang="en-IN" sz="1400" dirty="0">
                  <a:solidFill>
                    <a:schemeClr val="tx1">
                      <a:lumMod val="75000"/>
                      <a:lumOff val="25000"/>
                    </a:schemeClr>
                  </a:solidFill>
                  <a:latin typeface="Montserrat" panose="00000500000000000000" pitchFamily="2" charset="0"/>
                </a:endParaRPr>
              </a:p>
            </p:txBody>
          </p:sp>
          <p:sp>
            <p:nvSpPr>
              <p:cNvPr id="18" name="TextBox 17">
                <a:extLst>
                  <a:ext uri="{FF2B5EF4-FFF2-40B4-BE49-F238E27FC236}">
                    <a16:creationId xmlns:a16="http://schemas.microsoft.com/office/drawing/2014/main" id="{2DA15503-8899-4990-7288-DDF4087F0491}"/>
                  </a:ext>
                </a:extLst>
              </p:cNvPr>
              <p:cNvSpPr txBox="1"/>
              <p:nvPr/>
            </p:nvSpPr>
            <p:spPr>
              <a:xfrm>
                <a:off x="2819400" y="3413872"/>
                <a:ext cx="1663700" cy="307777"/>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Cost</a:t>
                </a:r>
                <a:endParaRPr lang="en-IN" sz="1400" dirty="0">
                  <a:solidFill>
                    <a:schemeClr val="tx1">
                      <a:lumMod val="75000"/>
                      <a:lumOff val="25000"/>
                    </a:schemeClr>
                  </a:solidFill>
                  <a:latin typeface="Montserrat" panose="00000500000000000000" pitchFamily="2" charset="0"/>
                </a:endParaRPr>
              </a:p>
            </p:txBody>
          </p:sp>
          <p:sp>
            <p:nvSpPr>
              <p:cNvPr id="19" name="TextBox 18">
                <a:extLst>
                  <a:ext uri="{FF2B5EF4-FFF2-40B4-BE49-F238E27FC236}">
                    <a16:creationId xmlns:a16="http://schemas.microsoft.com/office/drawing/2014/main" id="{F023661C-EDD4-D534-DB1C-91AAF9C83BFB}"/>
                  </a:ext>
                </a:extLst>
              </p:cNvPr>
              <p:cNvSpPr txBox="1"/>
              <p:nvPr/>
            </p:nvSpPr>
            <p:spPr>
              <a:xfrm>
                <a:off x="5276850" y="3198428"/>
                <a:ext cx="1663700" cy="738664"/>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Security and Privacy Concerns</a:t>
                </a:r>
                <a:endParaRPr lang="en-IN" sz="1400" dirty="0">
                  <a:solidFill>
                    <a:schemeClr val="tx1">
                      <a:lumMod val="75000"/>
                      <a:lumOff val="25000"/>
                    </a:schemeClr>
                  </a:solidFill>
                  <a:latin typeface="Montserrat" panose="00000500000000000000" pitchFamily="2" charset="0"/>
                </a:endParaRPr>
              </a:p>
            </p:txBody>
          </p:sp>
          <p:sp>
            <p:nvSpPr>
              <p:cNvPr id="20" name="TextBox 19">
                <a:extLst>
                  <a:ext uri="{FF2B5EF4-FFF2-40B4-BE49-F238E27FC236}">
                    <a16:creationId xmlns:a16="http://schemas.microsoft.com/office/drawing/2014/main" id="{0BFADC5D-2C8B-5AA7-6C9F-0C6BA6CCB0A2}"/>
                  </a:ext>
                </a:extLst>
              </p:cNvPr>
              <p:cNvSpPr txBox="1"/>
              <p:nvPr/>
            </p:nvSpPr>
            <p:spPr>
              <a:xfrm>
                <a:off x="7708900" y="3306150"/>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Bias and Fairness</a:t>
                </a:r>
                <a:endParaRPr lang="en-IN" sz="1400" dirty="0">
                  <a:solidFill>
                    <a:schemeClr val="tx1">
                      <a:lumMod val="75000"/>
                      <a:lumOff val="25000"/>
                    </a:schemeClr>
                  </a:solidFill>
                  <a:latin typeface="Montserrat" panose="00000500000000000000" pitchFamily="2" charset="0"/>
                </a:endParaRPr>
              </a:p>
            </p:txBody>
          </p:sp>
          <p:sp>
            <p:nvSpPr>
              <p:cNvPr id="22" name="TextBox 21">
                <a:extLst>
                  <a:ext uri="{FF2B5EF4-FFF2-40B4-BE49-F238E27FC236}">
                    <a16:creationId xmlns:a16="http://schemas.microsoft.com/office/drawing/2014/main" id="{A34B4E60-FEBC-91C8-E963-19BB42B2DA67}"/>
                  </a:ext>
                </a:extLst>
              </p:cNvPr>
              <p:cNvSpPr txBox="1"/>
              <p:nvPr/>
            </p:nvSpPr>
            <p:spPr>
              <a:xfrm>
                <a:off x="10166350" y="3306150"/>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Data Governance</a:t>
                </a:r>
                <a:endParaRPr lang="en-IN" sz="1400" dirty="0">
                  <a:solidFill>
                    <a:schemeClr val="tx1">
                      <a:lumMod val="75000"/>
                      <a:lumOff val="25000"/>
                    </a:schemeClr>
                  </a:solidFill>
                  <a:latin typeface="Montserrat" panose="00000500000000000000" pitchFamily="2" charset="0"/>
                </a:endParaRPr>
              </a:p>
            </p:txBody>
          </p:sp>
          <p:sp>
            <p:nvSpPr>
              <p:cNvPr id="23" name="TextBox 22">
                <a:extLst>
                  <a:ext uri="{FF2B5EF4-FFF2-40B4-BE49-F238E27FC236}">
                    <a16:creationId xmlns:a16="http://schemas.microsoft.com/office/drawing/2014/main" id="{2E7AB727-EA53-CCF2-6DCB-0BD06618A402}"/>
                  </a:ext>
                </a:extLst>
              </p:cNvPr>
              <p:cNvSpPr txBox="1"/>
              <p:nvPr/>
            </p:nvSpPr>
            <p:spPr>
              <a:xfrm>
                <a:off x="374650" y="5379041"/>
                <a:ext cx="1663700" cy="307777"/>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Scalability</a:t>
                </a:r>
                <a:endParaRPr lang="en-IN" sz="1400" dirty="0">
                  <a:solidFill>
                    <a:schemeClr val="tx1">
                      <a:lumMod val="75000"/>
                      <a:lumOff val="25000"/>
                    </a:schemeClr>
                  </a:solidFill>
                  <a:latin typeface="Montserrat" panose="00000500000000000000" pitchFamily="2" charset="0"/>
                </a:endParaRPr>
              </a:p>
            </p:txBody>
          </p:sp>
          <p:sp>
            <p:nvSpPr>
              <p:cNvPr id="24" name="TextBox 23">
                <a:extLst>
                  <a:ext uri="{FF2B5EF4-FFF2-40B4-BE49-F238E27FC236}">
                    <a16:creationId xmlns:a16="http://schemas.microsoft.com/office/drawing/2014/main" id="{E69E9E3D-6C0B-F3DE-7A6B-D8716475B790}"/>
                  </a:ext>
                </a:extLst>
              </p:cNvPr>
              <p:cNvSpPr txBox="1"/>
              <p:nvPr/>
            </p:nvSpPr>
            <p:spPr>
              <a:xfrm>
                <a:off x="2819400" y="5271319"/>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Reliability and Downtime</a:t>
                </a:r>
                <a:endParaRPr lang="en-IN" sz="1400" dirty="0">
                  <a:solidFill>
                    <a:schemeClr val="tx1">
                      <a:lumMod val="75000"/>
                      <a:lumOff val="25000"/>
                    </a:schemeClr>
                  </a:solidFill>
                  <a:latin typeface="Montserrat" panose="00000500000000000000" pitchFamily="2" charset="0"/>
                </a:endParaRPr>
              </a:p>
            </p:txBody>
          </p:sp>
          <p:sp>
            <p:nvSpPr>
              <p:cNvPr id="25" name="TextBox 24">
                <a:extLst>
                  <a:ext uri="{FF2B5EF4-FFF2-40B4-BE49-F238E27FC236}">
                    <a16:creationId xmlns:a16="http://schemas.microsoft.com/office/drawing/2014/main" id="{142F4788-DF00-C9B1-13D3-92BD728FC138}"/>
                  </a:ext>
                </a:extLst>
              </p:cNvPr>
              <p:cNvSpPr txBox="1"/>
              <p:nvPr/>
            </p:nvSpPr>
            <p:spPr>
              <a:xfrm>
                <a:off x="5276850" y="5271319"/>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Ethical Considerations</a:t>
                </a:r>
                <a:endParaRPr lang="en-IN" sz="1400" dirty="0">
                  <a:solidFill>
                    <a:schemeClr val="tx1">
                      <a:lumMod val="75000"/>
                      <a:lumOff val="25000"/>
                    </a:schemeClr>
                  </a:solidFill>
                  <a:latin typeface="Montserrat" panose="00000500000000000000" pitchFamily="2" charset="0"/>
                </a:endParaRPr>
              </a:p>
            </p:txBody>
          </p:sp>
          <p:sp>
            <p:nvSpPr>
              <p:cNvPr id="27" name="TextBox 26">
                <a:extLst>
                  <a:ext uri="{FF2B5EF4-FFF2-40B4-BE49-F238E27FC236}">
                    <a16:creationId xmlns:a16="http://schemas.microsoft.com/office/drawing/2014/main" id="{C1BE8FBE-1EDB-85E0-FAE4-BE9E589AEE50}"/>
                  </a:ext>
                </a:extLst>
              </p:cNvPr>
              <p:cNvSpPr txBox="1"/>
              <p:nvPr/>
            </p:nvSpPr>
            <p:spPr>
              <a:xfrm>
                <a:off x="7708900" y="5271319"/>
                <a:ext cx="1663700" cy="523220"/>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Regulatory Compliance</a:t>
                </a:r>
                <a:endParaRPr lang="en-IN" sz="1400" dirty="0">
                  <a:solidFill>
                    <a:schemeClr val="tx1">
                      <a:lumMod val="75000"/>
                      <a:lumOff val="25000"/>
                    </a:schemeClr>
                  </a:solidFill>
                  <a:latin typeface="Montserrat" panose="00000500000000000000" pitchFamily="2" charset="0"/>
                </a:endParaRPr>
              </a:p>
            </p:txBody>
          </p:sp>
          <p:sp>
            <p:nvSpPr>
              <p:cNvPr id="28" name="TextBox 27">
                <a:extLst>
                  <a:ext uri="{FF2B5EF4-FFF2-40B4-BE49-F238E27FC236}">
                    <a16:creationId xmlns:a16="http://schemas.microsoft.com/office/drawing/2014/main" id="{0C191DE5-0E53-F166-28C4-36204DBADFC9}"/>
                  </a:ext>
                </a:extLst>
              </p:cNvPr>
              <p:cNvSpPr txBox="1"/>
              <p:nvPr/>
            </p:nvSpPr>
            <p:spPr>
              <a:xfrm>
                <a:off x="10153650" y="5379041"/>
                <a:ext cx="1663700" cy="307777"/>
              </a:xfrm>
              <a:prstGeom prst="rect">
                <a:avLst/>
              </a:prstGeom>
              <a:noFill/>
            </p:spPr>
            <p:txBody>
              <a:bodyPr wrap="square">
                <a:spAutoFit/>
              </a:bodyPr>
              <a:lstStyle/>
              <a:p>
                <a:pPr algn="ctr"/>
                <a:r>
                  <a:rPr lang="en-IN" sz="1400" b="1" i="0" dirty="0">
                    <a:solidFill>
                      <a:schemeClr val="tx1">
                        <a:lumMod val="75000"/>
                        <a:lumOff val="25000"/>
                      </a:schemeClr>
                    </a:solidFill>
                    <a:effectLst/>
                    <a:latin typeface="Montserrat" panose="00000500000000000000" pitchFamily="2" charset="0"/>
                  </a:rPr>
                  <a:t>Dependency</a:t>
                </a:r>
                <a:endParaRPr lang="en-IN" sz="1400" dirty="0">
                  <a:solidFill>
                    <a:schemeClr val="tx1">
                      <a:lumMod val="75000"/>
                      <a:lumOff val="25000"/>
                    </a:schemeClr>
                  </a:solidFill>
                  <a:latin typeface="Montserrat" panose="00000500000000000000" pitchFamily="2" charset="0"/>
                </a:endParaRPr>
              </a:p>
            </p:txBody>
          </p:sp>
        </p:grpSp>
      </p:grpSp>
    </p:spTree>
    <p:extLst>
      <p:ext uri="{BB962C8B-B14F-4D97-AF65-F5344CB8AC3E}">
        <p14:creationId xmlns:p14="http://schemas.microsoft.com/office/powerpoint/2010/main" val="2137274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A0D002EE-C05E-9914-29A1-05C79E814826}"/>
              </a:ext>
            </a:extLst>
          </p:cNvPr>
          <p:cNvSpPr/>
          <p:nvPr/>
        </p:nvSpPr>
        <p:spPr>
          <a:xfrm rot="16200000" flipH="1" flipV="1">
            <a:off x="11390234" y="6056234"/>
            <a:ext cx="968532" cy="635000"/>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7" name="Group 6">
            <a:extLst>
              <a:ext uri="{FF2B5EF4-FFF2-40B4-BE49-F238E27FC236}">
                <a16:creationId xmlns:a16="http://schemas.microsoft.com/office/drawing/2014/main" id="{FD117123-98D1-D6DF-4889-413DA6077B32}"/>
              </a:ext>
            </a:extLst>
          </p:cNvPr>
          <p:cNvGrpSpPr/>
          <p:nvPr/>
        </p:nvGrpSpPr>
        <p:grpSpPr>
          <a:xfrm>
            <a:off x="374651" y="677304"/>
            <a:ext cx="11442700" cy="3056833"/>
            <a:chOff x="520700" y="1016940"/>
            <a:chExt cx="11442700" cy="3056833"/>
          </a:xfrm>
        </p:grpSpPr>
        <p:sp>
          <p:nvSpPr>
            <p:cNvPr id="3" name="TextBox 2">
              <a:extLst>
                <a:ext uri="{FF2B5EF4-FFF2-40B4-BE49-F238E27FC236}">
                  <a16:creationId xmlns:a16="http://schemas.microsoft.com/office/drawing/2014/main" id="{5DAF3AE1-CE0B-C9C2-CB30-E8AE33E78D20}"/>
                </a:ext>
              </a:extLst>
            </p:cNvPr>
            <p:cNvSpPr txBox="1"/>
            <p:nvPr/>
          </p:nvSpPr>
          <p:spPr>
            <a:xfrm>
              <a:off x="520700" y="1016940"/>
              <a:ext cx="11226800" cy="954107"/>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5. What's The Long-term Outlook For </a:t>
              </a:r>
            </a:p>
            <a:p>
              <a:r>
                <a:rPr lang="en-US" sz="2800" b="1" i="0" dirty="0">
                  <a:solidFill>
                    <a:schemeClr val="bg1"/>
                  </a:solidFill>
                  <a:effectLst/>
                  <a:latin typeface="Montserrat" panose="00000500000000000000" pitchFamily="2" charset="0"/>
                </a:rPr>
                <a:t>Ai-supported Cloud Computing?</a:t>
              </a:r>
              <a:endParaRPr lang="en-IN" sz="2800" b="1" dirty="0">
                <a:solidFill>
                  <a:schemeClr val="bg1"/>
                </a:solidFill>
                <a:latin typeface="Montserrat" panose="00000500000000000000" pitchFamily="2" charset="0"/>
              </a:endParaRPr>
            </a:p>
          </p:txBody>
        </p:sp>
        <p:sp>
          <p:nvSpPr>
            <p:cNvPr id="6" name="TextBox 5">
              <a:extLst>
                <a:ext uri="{FF2B5EF4-FFF2-40B4-BE49-F238E27FC236}">
                  <a16:creationId xmlns:a16="http://schemas.microsoft.com/office/drawing/2014/main" id="{1FAD2ECA-6DD2-C1B6-4E97-49B4F1B59E7C}"/>
                </a:ext>
              </a:extLst>
            </p:cNvPr>
            <p:cNvSpPr txBox="1"/>
            <p:nvPr/>
          </p:nvSpPr>
          <p:spPr>
            <a:xfrm>
              <a:off x="520700" y="2176459"/>
              <a:ext cx="11442700" cy="1897314"/>
            </a:xfrm>
            <a:prstGeom prst="rect">
              <a:avLst/>
            </a:prstGeom>
            <a:noFill/>
          </p:spPr>
          <p:txBody>
            <a:bodyPr wrap="square">
              <a:spAutoFit/>
            </a:bodyPr>
            <a:lstStyle/>
            <a:p>
              <a:pPr>
                <a:lnSpc>
                  <a:spcPct val="150000"/>
                </a:lnSpc>
              </a:pPr>
              <a:r>
                <a:rPr lang="en-US" sz="1600" b="0" i="0" dirty="0">
                  <a:solidFill>
                    <a:schemeClr val="bg1"/>
                  </a:solidFill>
                  <a:effectLst/>
                  <a:latin typeface="Montserrat" panose="00000500000000000000" pitchFamily="2" charset="0"/>
                </a:rPr>
                <a:t>The long-term outlook for AI-supported cloud computing is exceptionally positive. AI will become increasingly integrated into cloud services, improving efficiency, security, and innovation. Ethical and regulatory frameworks will mature to ensure responsible AI deployment. This convergence of AI and cloud computing will drive continued growth, transforming industries and expanding opportunities for innovation in the digital landscape.</a:t>
              </a:r>
              <a:endParaRPr lang="en-IN" sz="1600" dirty="0">
                <a:solidFill>
                  <a:schemeClr val="bg1"/>
                </a:solidFill>
                <a:latin typeface="Montserrat" panose="00000500000000000000" pitchFamily="2" charset="0"/>
              </a:endParaRPr>
            </a:p>
          </p:txBody>
        </p:sp>
      </p:grpSp>
      <p:pic>
        <p:nvPicPr>
          <p:cNvPr id="9" name="Picture 8" descr="A person using a computer&#10;&#10;Description automatically generated">
            <a:extLst>
              <a:ext uri="{FF2B5EF4-FFF2-40B4-BE49-F238E27FC236}">
                <a16:creationId xmlns:a16="http://schemas.microsoft.com/office/drawing/2014/main" id="{FFBE274B-D95E-DCE2-4175-5FD5FA23BC75}"/>
              </a:ext>
            </a:extLst>
          </p:cNvPr>
          <p:cNvPicPr>
            <a:picLocks noChangeAspect="1"/>
          </p:cNvPicPr>
          <p:nvPr/>
        </p:nvPicPr>
        <p:blipFill rotWithShape="1">
          <a:blip r:embed="rId2">
            <a:extLst>
              <a:ext uri="{28A0092B-C50C-407E-A947-70E740481C1C}">
                <a14:useLocalDpi xmlns:a14="http://schemas.microsoft.com/office/drawing/2010/main" val="0"/>
              </a:ext>
            </a:extLst>
          </a:blip>
          <a:srcRect l="-14" t="39606" r="14" b="26236"/>
          <a:stretch/>
        </p:blipFill>
        <p:spPr>
          <a:xfrm>
            <a:off x="1" y="4144961"/>
            <a:ext cx="12192000" cy="2713039"/>
          </a:xfrm>
          <a:prstGeom prst="rect">
            <a:avLst/>
          </a:prstGeom>
        </p:spPr>
      </p:pic>
    </p:spTree>
    <p:extLst>
      <p:ext uri="{BB962C8B-B14F-4D97-AF65-F5344CB8AC3E}">
        <p14:creationId xmlns:p14="http://schemas.microsoft.com/office/powerpoint/2010/main" val="3525981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621E3A-9EA5-8D8D-6CA5-B6C35F1A57AF}"/>
              </a:ext>
            </a:extLst>
          </p:cNvPr>
          <p:cNvGrpSpPr/>
          <p:nvPr/>
        </p:nvGrpSpPr>
        <p:grpSpPr>
          <a:xfrm>
            <a:off x="263769" y="252413"/>
            <a:ext cx="11861556" cy="6353175"/>
            <a:chOff x="263769" y="252413"/>
            <a:chExt cx="11861556" cy="6353175"/>
          </a:xfrm>
        </p:grpSpPr>
        <p:grpSp>
          <p:nvGrpSpPr>
            <p:cNvPr id="6" name="Group 5">
              <a:extLst>
                <a:ext uri="{FF2B5EF4-FFF2-40B4-BE49-F238E27FC236}">
                  <a16:creationId xmlns:a16="http://schemas.microsoft.com/office/drawing/2014/main" id="{0C9BA7ED-A97F-F8C6-E3CF-53F553F6B06D}"/>
                </a:ext>
              </a:extLst>
            </p:cNvPr>
            <p:cNvGrpSpPr/>
            <p:nvPr/>
          </p:nvGrpSpPr>
          <p:grpSpPr>
            <a:xfrm>
              <a:off x="263769" y="1228144"/>
              <a:ext cx="6108456" cy="4401712"/>
              <a:chOff x="990600" y="2214169"/>
              <a:chExt cx="6305550" cy="4401712"/>
            </a:xfrm>
          </p:grpSpPr>
          <p:sp>
            <p:nvSpPr>
              <p:cNvPr id="3" name="TextBox 2">
                <a:extLst>
                  <a:ext uri="{FF2B5EF4-FFF2-40B4-BE49-F238E27FC236}">
                    <a16:creationId xmlns:a16="http://schemas.microsoft.com/office/drawing/2014/main" id="{D2559F64-BDD6-DAB4-8D73-374EC0BE819D}"/>
                  </a:ext>
                </a:extLst>
              </p:cNvPr>
              <p:cNvSpPr txBox="1"/>
              <p:nvPr/>
            </p:nvSpPr>
            <p:spPr>
              <a:xfrm>
                <a:off x="990600" y="2214169"/>
                <a:ext cx="6096000" cy="954107"/>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6. Is There Anything Else You Would Like To Add?</a:t>
                </a:r>
                <a:endParaRPr lang="en-IN" sz="2800" b="1"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CD66B4D4-9AB5-A430-CFCB-E2080EE5AC97}"/>
                  </a:ext>
                </a:extLst>
              </p:cNvPr>
              <p:cNvSpPr txBox="1"/>
              <p:nvPr/>
            </p:nvSpPr>
            <p:spPr>
              <a:xfrm>
                <a:off x="990600" y="3241239"/>
                <a:ext cx="6305550" cy="3374642"/>
              </a:xfrm>
              <a:prstGeom prst="rect">
                <a:avLst/>
              </a:prstGeom>
              <a:noFill/>
            </p:spPr>
            <p:txBody>
              <a:bodyPr wrap="square">
                <a:spAutoFit/>
              </a:bodyPr>
              <a:lstStyle/>
              <a:p>
                <a:pPr>
                  <a:lnSpc>
                    <a:spcPct val="150000"/>
                  </a:lnSpc>
                </a:pPr>
                <a:r>
                  <a:rPr lang="en-IN" sz="1600" dirty="0">
                    <a:solidFill>
                      <a:schemeClr val="bg1"/>
                    </a:solidFill>
                    <a:latin typeface="Montserrat" panose="00000500000000000000" pitchFamily="2" charset="0"/>
                  </a:rPr>
                  <a:t>I'd like to emphasize the importance of continuous learning and staying updated with the latest developments in AI-supported cloud computing. As this field evolves rapidly, staying informed about emerging technologies, best practices, and potential challenges is essential for organizations looking to harness the full potential of AI in the cloud. Additionally, fostering a culture of innovation and responsible AI usage within your organization can lead to long-term success in this transformative digital landscape.</a:t>
                </a:r>
              </a:p>
            </p:txBody>
          </p:sp>
        </p:grpSp>
        <p:pic>
          <p:nvPicPr>
            <p:cNvPr id="8" name="Picture 7" descr="A hand touching a cloud&#10;&#10;Description automatically generated">
              <a:extLst>
                <a:ext uri="{FF2B5EF4-FFF2-40B4-BE49-F238E27FC236}">
                  <a16:creationId xmlns:a16="http://schemas.microsoft.com/office/drawing/2014/main" id="{4F0DE6CE-245F-BFBC-E40F-F17798BBC291}"/>
                </a:ext>
              </a:extLst>
            </p:cNvPr>
            <p:cNvPicPr>
              <a:picLocks noChangeAspect="1"/>
            </p:cNvPicPr>
            <p:nvPr/>
          </p:nvPicPr>
          <p:blipFill rotWithShape="1">
            <a:blip r:embed="rId2">
              <a:extLst>
                <a:ext uri="{28A0092B-C50C-407E-A947-70E740481C1C}">
                  <a14:useLocalDpi xmlns:a14="http://schemas.microsoft.com/office/drawing/2010/main" val="0"/>
                </a:ext>
              </a:extLst>
            </a:blip>
            <a:srcRect l="41400"/>
            <a:stretch/>
          </p:blipFill>
          <p:spPr>
            <a:xfrm>
              <a:off x="6543675" y="252413"/>
              <a:ext cx="5581650" cy="6353175"/>
            </a:xfrm>
            <a:prstGeom prst="rect">
              <a:avLst/>
            </a:prstGeom>
          </p:spPr>
        </p:pic>
      </p:grpSp>
    </p:spTree>
    <p:extLst>
      <p:ext uri="{BB962C8B-B14F-4D97-AF65-F5344CB8AC3E}">
        <p14:creationId xmlns:p14="http://schemas.microsoft.com/office/powerpoint/2010/main" val="2509257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Teardrop 1">
            <a:extLst>
              <a:ext uri="{FF2B5EF4-FFF2-40B4-BE49-F238E27FC236}">
                <a16:creationId xmlns:a16="http://schemas.microsoft.com/office/drawing/2014/main" id="{D97ACEC1-EB67-F97D-DD89-3F9D79E44069}"/>
              </a:ext>
            </a:extLst>
          </p:cNvPr>
          <p:cNvSpPr/>
          <p:nvPr/>
        </p:nvSpPr>
        <p:spPr>
          <a:xfrm>
            <a:off x="6667500" y="0"/>
            <a:ext cx="5524500" cy="5524500"/>
          </a:xfrm>
          <a:prstGeom prst="teardrop">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Oval 2">
            <a:extLst>
              <a:ext uri="{FF2B5EF4-FFF2-40B4-BE49-F238E27FC236}">
                <a16:creationId xmlns:a16="http://schemas.microsoft.com/office/drawing/2014/main" id="{AFD90DA9-BED6-7679-787C-15801E26B371}"/>
              </a:ext>
            </a:extLst>
          </p:cNvPr>
          <p:cNvSpPr/>
          <p:nvPr/>
        </p:nvSpPr>
        <p:spPr>
          <a:xfrm>
            <a:off x="6928757" y="261257"/>
            <a:ext cx="5001986" cy="500198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descr="A person using a smart watch&#10;&#10;Description automatically generated">
            <a:extLst>
              <a:ext uri="{FF2B5EF4-FFF2-40B4-BE49-F238E27FC236}">
                <a16:creationId xmlns:a16="http://schemas.microsoft.com/office/drawing/2014/main" id="{A2ACAD3A-58A7-4FFE-7668-C97DFDB5C64F}"/>
              </a:ext>
            </a:extLst>
          </p:cNvPr>
          <p:cNvPicPr>
            <a:picLocks noChangeAspect="1"/>
          </p:cNvPicPr>
          <p:nvPr/>
        </p:nvPicPr>
        <p:blipFill>
          <a:blip r:embed="rId2">
            <a:extLst>
              <a:ext uri="{28A0092B-C50C-407E-A947-70E740481C1C}">
                <a14:useLocalDpi xmlns:a14="http://schemas.microsoft.com/office/drawing/2010/main" val="0"/>
              </a:ext>
            </a:extLst>
          </a:blip>
          <a:srcRect l="17777" t="1690" r="17777" b="1690"/>
          <a:stretch>
            <a:fillRect/>
          </a:stretch>
        </p:blipFill>
        <p:spPr>
          <a:xfrm>
            <a:off x="6928757" y="261257"/>
            <a:ext cx="5001986" cy="5001986"/>
          </a:xfrm>
          <a:custGeom>
            <a:avLst/>
            <a:gdLst>
              <a:gd name="connsiteX0" fmla="*/ 2500993 w 5001986"/>
              <a:gd name="connsiteY0" fmla="*/ 0 h 5001986"/>
              <a:gd name="connsiteX1" fmla="*/ 5001986 w 5001986"/>
              <a:gd name="connsiteY1" fmla="*/ 2500993 h 5001986"/>
              <a:gd name="connsiteX2" fmla="*/ 2500993 w 5001986"/>
              <a:gd name="connsiteY2" fmla="*/ 5001986 h 5001986"/>
              <a:gd name="connsiteX3" fmla="*/ 0 w 5001986"/>
              <a:gd name="connsiteY3" fmla="*/ 2500993 h 5001986"/>
              <a:gd name="connsiteX4" fmla="*/ 2500993 w 5001986"/>
              <a:gd name="connsiteY4" fmla="*/ 0 h 5001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1986" h="5001986">
                <a:moveTo>
                  <a:pt x="2500993" y="0"/>
                </a:moveTo>
                <a:cubicBezTo>
                  <a:pt x="3882253" y="0"/>
                  <a:pt x="5001986" y="1119733"/>
                  <a:pt x="5001986" y="2500993"/>
                </a:cubicBezTo>
                <a:cubicBezTo>
                  <a:pt x="5001986" y="3882253"/>
                  <a:pt x="3882253" y="5001986"/>
                  <a:pt x="2500993" y="5001986"/>
                </a:cubicBezTo>
                <a:cubicBezTo>
                  <a:pt x="1119733" y="5001986"/>
                  <a:pt x="0" y="3882253"/>
                  <a:pt x="0" y="2500993"/>
                </a:cubicBezTo>
                <a:cubicBezTo>
                  <a:pt x="0" y="1119733"/>
                  <a:pt x="1119733" y="0"/>
                  <a:pt x="2500993" y="0"/>
                </a:cubicBezTo>
                <a:close/>
              </a:path>
            </a:pathLst>
          </a:custGeom>
        </p:spPr>
      </p:pic>
      <p:sp>
        <p:nvSpPr>
          <p:cNvPr id="12" name="Freeform: Shape 11">
            <a:extLst>
              <a:ext uri="{FF2B5EF4-FFF2-40B4-BE49-F238E27FC236}">
                <a16:creationId xmlns:a16="http://schemas.microsoft.com/office/drawing/2014/main" id="{239CA17A-9A51-20F7-97CB-4693A6B686FE}"/>
              </a:ext>
            </a:extLst>
          </p:cNvPr>
          <p:cNvSpPr/>
          <p:nvPr/>
        </p:nvSpPr>
        <p:spPr>
          <a:xfrm rot="5400000" flipV="1">
            <a:off x="-368597" y="5607657"/>
            <a:ext cx="1618940" cy="88174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17" name="Group 16">
            <a:extLst>
              <a:ext uri="{FF2B5EF4-FFF2-40B4-BE49-F238E27FC236}">
                <a16:creationId xmlns:a16="http://schemas.microsoft.com/office/drawing/2014/main" id="{0EC9AD63-00BA-03DE-9D7A-DB0BEA9E0E27}"/>
              </a:ext>
            </a:extLst>
          </p:cNvPr>
          <p:cNvGrpSpPr/>
          <p:nvPr/>
        </p:nvGrpSpPr>
        <p:grpSpPr>
          <a:xfrm>
            <a:off x="566057" y="2039133"/>
            <a:ext cx="6096000" cy="2841290"/>
            <a:chOff x="566057" y="1942395"/>
            <a:chExt cx="6096000" cy="2841290"/>
          </a:xfrm>
        </p:grpSpPr>
        <p:sp>
          <p:nvSpPr>
            <p:cNvPr id="14" name="TextBox 13">
              <a:extLst>
                <a:ext uri="{FF2B5EF4-FFF2-40B4-BE49-F238E27FC236}">
                  <a16:creationId xmlns:a16="http://schemas.microsoft.com/office/drawing/2014/main" id="{625918AD-24F7-08E2-0401-A3D2B903A49E}"/>
                </a:ext>
              </a:extLst>
            </p:cNvPr>
            <p:cNvSpPr txBox="1"/>
            <p:nvPr/>
          </p:nvSpPr>
          <p:spPr>
            <a:xfrm>
              <a:off x="566057" y="2465615"/>
              <a:ext cx="5733143" cy="2318070"/>
            </a:xfrm>
            <a:prstGeom prst="rect">
              <a:avLst/>
            </a:prstGeom>
            <a:noFill/>
          </p:spPr>
          <p:txBody>
            <a:bodyPr wrap="square">
              <a:spAutoFit/>
            </a:bodyPr>
            <a:lstStyle/>
            <a:p>
              <a:pPr>
                <a:lnSpc>
                  <a:spcPct val="150000"/>
                </a:lnSpc>
              </a:pPr>
              <a:r>
                <a:rPr lang="en-US" sz="1400" b="0" i="0" dirty="0">
                  <a:solidFill>
                    <a:schemeClr val="bg1"/>
                  </a:solidFill>
                  <a:effectLst/>
                  <a:latin typeface="Montserrat" panose="00000500000000000000" pitchFamily="2" charset="0"/>
                </a:rPr>
                <a:t>AI, the simulation of human intelligence in machines, and Cloud Computing, the delivery of computing services over the internet, are two pivotal technologies that have matured over the past decade. The marriage of AI and Cloud Computing provides a perfect synergy, as AI requires immense computing power to process complex data, while the Cloud offers scalable and on-demand resources.</a:t>
              </a:r>
              <a:endParaRPr lang="en-IN" sz="1400" dirty="0">
                <a:solidFill>
                  <a:schemeClr val="bg1"/>
                </a:solidFill>
                <a:latin typeface="Montserrat" panose="00000500000000000000" pitchFamily="2" charset="0"/>
              </a:endParaRPr>
            </a:p>
          </p:txBody>
        </p:sp>
        <p:sp>
          <p:nvSpPr>
            <p:cNvPr id="16" name="TextBox 15">
              <a:extLst>
                <a:ext uri="{FF2B5EF4-FFF2-40B4-BE49-F238E27FC236}">
                  <a16:creationId xmlns:a16="http://schemas.microsoft.com/office/drawing/2014/main" id="{47840270-3BCB-8060-2AD4-4C4581B16539}"/>
                </a:ext>
              </a:extLst>
            </p:cNvPr>
            <p:cNvSpPr txBox="1"/>
            <p:nvPr/>
          </p:nvSpPr>
          <p:spPr>
            <a:xfrm>
              <a:off x="566057" y="1942395"/>
              <a:ext cx="6096000" cy="523220"/>
            </a:xfrm>
            <a:prstGeom prst="rect">
              <a:avLst/>
            </a:prstGeom>
            <a:noFill/>
          </p:spPr>
          <p:txBody>
            <a:bodyPr wrap="square">
              <a:spAutoFit/>
            </a:bodyPr>
            <a:lstStyle/>
            <a:p>
              <a:r>
                <a:rPr lang="en-IN" sz="2800" b="1" i="0" dirty="0">
                  <a:solidFill>
                    <a:schemeClr val="bg1"/>
                  </a:solidFill>
                  <a:effectLst/>
                  <a:latin typeface="Montserrat" panose="00000500000000000000" pitchFamily="2" charset="0"/>
                </a:rPr>
                <a:t>The AI-Cloud Synergy</a:t>
              </a:r>
              <a:endParaRPr lang="en-IN" sz="2800"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3310781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3DE5279C-83A7-EFEF-B616-B96C4A3C18A0}"/>
              </a:ext>
            </a:extLst>
          </p:cNvPr>
          <p:cNvSpPr/>
          <p:nvPr/>
        </p:nvSpPr>
        <p:spPr>
          <a:xfrm rot="16200000" flipH="1">
            <a:off x="-1164869" y="2906583"/>
            <a:ext cx="5116286" cy="2786548"/>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3" name="Picture 2" descr="A robot standing in front of a cloud&#10;&#10;Description automatically generated">
            <a:extLst>
              <a:ext uri="{FF2B5EF4-FFF2-40B4-BE49-F238E27FC236}">
                <a16:creationId xmlns:a16="http://schemas.microsoft.com/office/drawing/2014/main" id="{57A73A7D-EC68-4319-4C7D-128E7E861A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79" y="2187715"/>
            <a:ext cx="5195921" cy="4224284"/>
          </a:xfrm>
          <a:prstGeom prst="rect">
            <a:avLst/>
          </a:prstGeom>
        </p:spPr>
      </p:pic>
      <p:grpSp>
        <p:nvGrpSpPr>
          <p:cNvPr id="9" name="Group 8">
            <a:extLst>
              <a:ext uri="{FF2B5EF4-FFF2-40B4-BE49-F238E27FC236}">
                <a16:creationId xmlns:a16="http://schemas.microsoft.com/office/drawing/2014/main" id="{983DB75B-B460-24CB-A907-3AAB9761899B}"/>
              </a:ext>
            </a:extLst>
          </p:cNvPr>
          <p:cNvGrpSpPr/>
          <p:nvPr/>
        </p:nvGrpSpPr>
        <p:grpSpPr>
          <a:xfrm>
            <a:off x="6096000" y="1508218"/>
            <a:ext cx="6096000" cy="3841565"/>
            <a:chOff x="6096000" y="915589"/>
            <a:chExt cx="6096000" cy="3841565"/>
          </a:xfrm>
        </p:grpSpPr>
        <p:sp>
          <p:nvSpPr>
            <p:cNvPr id="6" name="TextBox 5">
              <a:extLst>
                <a:ext uri="{FF2B5EF4-FFF2-40B4-BE49-F238E27FC236}">
                  <a16:creationId xmlns:a16="http://schemas.microsoft.com/office/drawing/2014/main" id="{8E98246C-0FBE-DB24-0920-FEA56B2ACD58}"/>
                </a:ext>
              </a:extLst>
            </p:cNvPr>
            <p:cNvSpPr txBox="1"/>
            <p:nvPr/>
          </p:nvSpPr>
          <p:spPr>
            <a:xfrm>
              <a:off x="6096000" y="915589"/>
              <a:ext cx="6096000" cy="954107"/>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Enhanced Processing Power And Scalability</a:t>
              </a:r>
              <a:endParaRPr lang="en-IN" sz="2800"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9DCA94AD-A3C9-F865-E4A5-3913C5F942E3}"/>
                </a:ext>
              </a:extLst>
            </p:cNvPr>
            <p:cNvSpPr txBox="1"/>
            <p:nvPr/>
          </p:nvSpPr>
          <p:spPr>
            <a:xfrm>
              <a:off x="6096000" y="2115918"/>
              <a:ext cx="5645862" cy="2641236"/>
            </a:xfrm>
            <a:prstGeom prst="rect">
              <a:avLst/>
            </a:prstGeom>
            <a:noFill/>
          </p:spPr>
          <p:txBody>
            <a:bodyPr wrap="square">
              <a:spAutoFit/>
            </a:bodyPr>
            <a:lstStyle/>
            <a:p>
              <a:pPr>
                <a:lnSpc>
                  <a:spcPct val="150000"/>
                </a:lnSpc>
              </a:pPr>
              <a:r>
                <a:rPr lang="en-US" sz="1400" b="0" i="0" dirty="0">
                  <a:solidFill>
                    <a:schemeClr val="bg1"/>
                  </a:solidFill>
                  <a:effectLst/>
                  <a:latin typeface="Montserrat" panose="00000500000000000000" pitchFamily="2" charset="0"/>
                </a:rPr>
                <a:t>AI algorithms demand enormous computational resources for tasks like machine learning, deep learning, and natural language processing. Traditional computing infrastructures often struggle to meet these demands. Cloud Computing addresses this challenge by offering scalable resources that can be dynamically adjusted to match the requirements of AI workloads. This enables businesses to harness AI's full potential without investing in extensive hardware.</a:t>
              </a:r>
              <a:endParaRPr lang="en-IN" sz="1400"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345157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242D83A-35A8-B5CF-6055-8498C04689A1}"/>
              </a:ext>
            </a:extLst>
          </p:cNvPr>
          <p:cNvGrpSpPr/>
          <p:nvPr/>
        </p:nvGrpSpPr>
        <p:grpSpPr>
          <a:xfrm>
            <a:off x="5824275" y="0"/>
            <a:ext cx="6367725" cy="5116286"/>
            <a:chOff x="5824275" y="0"/>
            <a:chExt cx="6367725" cy="5116286"/>
          </a:xfrm>
        </p:grpSpPr>
        <p:sp>
          <p:nvSpPr>
            <p:cNvPr id="6" name="Freeform: Shape 5">
              <a:extLst>
                <a:ext uri="{FF2B5EF4-FFF2-40B4-BE49-F238E27FC236}">
                  <a16:creationId xmlns:a16="http://schemas.microsoft.com/office/drawing/2014/main" id="{01E1F3A5-370D-D69D-9663-02A16F5AC2CB}"/>
                </a:ext>
              </a:extLst>
            </p:cNvPr>
            <p:cNvSpPr/>
            <p:nvPr/>
          </p:nvSpPr>
          <p:spPr>
            <a:xfrm rot="16200000" flipV="1">
              <a:off x="8240583" y="1164869"/>
              <a:ext cx="5116286" cy="2786548"/>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5" name="Picture 4" descr="A robot hand typing on a computer&#10;&#10;Description automatically generated">
              <a:extLst>
                <a:ext uri="{FF2B5EF4-FFF2-40B4-BE49-F238E27FC236}">
                  <a16:creationId xmlns:a16="http://schemas.microsoft.com/office/drawing/2014/main" id="{4A361747-8DB4-7A9E-DEA3-12B77091E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4275" y="765628"/>
              <a:ext cx="6367725" cy="3585029"/>
            </a:xfrm>
            <a:prstGeom prst="rect">
              <a:avLst/>
            </a:prstGeom>
          </p:spPr>
        </p:pic>
      </p:grpSp>
      <p:grpSp>
        <p:nvGrpSpPr>
          <p:cNvPr id="12" name="Group 11">
            <a:extLst>
              <a:ext uri="{FF2B5EF4-FFF2-40B4-BE49-F238E27FC236}">
                <a16:creationId xmlns:a16="http://schemas.microsoft.com/office/drawing/2014/main" id="{05386D7A-BF45-98D5-6844-002BC5925649}"/>
              </a:ext>
            </a:extLst>
          </p:cNvPr>
          <p:cNvGrpSpPr/>
          <p:nvPr/>
        </p:nvGrpSpPr>
        <p:grpSpPr>
          <a:xfrm>
            <a:off x="321338" y="1503781"/>
            <a:ext cx="5312228" cy="4123000"/>
            <a:chOff x="321338" y="1357895"/>
            <a:chExt cx="5312228" cy="4123000"/>
          </a:xfrm>
        </p:grpSpPr>
        <p:sp>
          <p:nvSpPr>
            <p:cNvPr id="9" name="TextBox 8">
              <a:extLst>
                <a:ext uri="{FF2B5EF4-FFF2-40B4-BE49-F238E27FC236}">
                  <a16:creationId xmlns:a16="http://schemas.microsoft.com/office/drawing/2014/main" id="{A67B8D4E-29F2-4237-7D44-D2C0F63B53BF}"/>
                </a:ext>
              </a:extLst>
            </p:cNvPr>
            <p:cNvSpPr txBox="1"/>
            <p:nvPr/>
          </p:nvSpPr>
          <p:spPr>
            <a:xfrm>
              <a:off x="321338" y="1357895"/>
              <a:ext cx="5312228" cy="1384995"/>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Accelerating AI Development And Deployment</a:t>
              </a:r>
              <a:endParaRPr lang="en-IN" sz="2800"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446BC241-AD29-F824-6608-221420AC1C06}"/>
                </a:ext>
              </a:extLst>
            </p:cNvPr>
            <p:cNvSpPr txBox="1"/>
            <p:nvPr/>
          </p:nvSpPr>
          <p:spPr>
            <a:xfrm>
              <a:off x="348343" y="2839659"/>
              <a:ext cx="5094514" cy="2641236"/>
            </a:xfrm>
            <a:prstGeom prst="rect">
              <a:avLst/>
            </a:prstGeom>
            <a:noFill/>
          </p:spPr>
          <p:txBody>
            <a:bodyPr wrap="square">
              <a:spAutoFit/>
            </a:bodyPr>
            <a:lstStyle/>
            <a:p>
              <a:pPr algn="l">
                <a:lnSpc>
                  <a:spcPct val="150000"/>
                </a:lnSpc>
              </a:pPr>
              <a:r>
                <a:rPr lang="en-US" sz="1400" b="0" i="0" dirty="0">
                  <a:solidFill>
                    <a:schemeClr val="bg1"/>
                  </a:solidFill>
                  <a:effectLst/>
                  <a:latin typeface="Montserrat" panose="00000500000000000000" pitchFamily="2" charset="0"/>
                </a:rPr>
                <a:t>Cloud-based AI platforms and services provide developers with tools and frameworks to create, test, and deploy AI applications. Cloud providers offer pre-built machine learning models, APIs, and development environments that expedite the AI development cycle. This accelerates innovation, reduces time-to-market, and democratizes AI, making it accessible to businesses of all sizes.</a:t>
              </a:r>
            </a:p>
          </p:txBody>
        </p:sp>
      </p:grpSp>
    </p:spTree>
    <p:extLst>
      <p:ext uri="{BB962C8B-B14F-4D97-AF65-F5344CB8AC3E}">
        <p14:creationId xmlns:p14="http://schemas.microsoft.com/office/powerpoint/2010/main" val="4183865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E52D9A-6A54-EE22-15C9-3439C114BED8}"/>
              </a:ext>
            </a:extLst>
          </p:cNvPr>
          <p:cNvSpPr/>
          <p:nvPr/>
        </p:nvSpPr>
        <p:spPr>
          <a:xfrm>
            <a:off x="0" y="2148114"/>
            <a:ext cx="12191999" cy="384628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descr="A cloud shaped object with numbers and lines&#10;&#10;Description automatically generated">
            <a:extLst>
              <a:ext uri="{FF2B5EF4-FFF2-40B4-BE49-F238E27FC236}">
                <a16:creationId xmlns:a16="http://schemas.microsoft.com/office/drawing/2014/main" id="{2062A07E-7A85-2270-BA97-5E51875BABBD}"/>
              </a:ext>
            </a:extLst>
          </p:cNvPr>
          <p:cNvPicPr>
            <a:picLocks noChangeAspect="1"/>
          </p:cNvPicPr>
          <p:nvPr/>
        </p:nvPicPr>
        <p:blipFill rotWithShape="1">
          <a:blip r:embed="rId2">
            <a:extLst>
              <a:ext uri="{28A0092B-C50C-407E-A947-70E740481C1C}">
                <a14:useLocalDpi xmlns:a14="http://schemas.microsoft.com/office/drawing/2010/main" val="0"/>
              </a:ext>
            </a:extLst>
          </a:blip>
          <a:srcRect b="15376"/>
          <a:stretch/>
        </p:blipFill>
        <p:spPr>
          <a:xfrm>
            <a:off x="0" y="2359624"/>
            <a:ext cx="12192000" cy="4498376"/>
          </a:xfrm>
          <a:prstGeom prst="rect">
            <a:avLst/>
          </a:prstGeom>
        </p:spPr>
      </p:pic>
      <p:sp>
        <p:nvSpPr>
          <p:cNvPr id="7" name="TextBox 6">
            <a:extLst>
              <a:ext uri="{FF2B5EF4-FFF2-40B4-BE49-F238E27FC236}">
                <a16:creationId xmlns:a16="http://schemas.microsoft.com/office/drawing/2014/main" id="{AF25DAD6-71DE-E606-AA69-D5802A08A45B}"/>
              </a:ext>
            </a:extLst>
          </p:cNvPr>
          <p:cNvSpPr txBox="1"/>
          <p:nvPr/>
        </p:nvSpPr>
        <p:spPr>
          <a:xfrm>
            <a:off x="-1" y="638183"/>
            <a:ext cx="12192000" cy="523220"/>
          </a:xfrm>
          <a:prstGeom prst="rect">
            <a:avLst/>
          </a:prstGeom>
          <a:noFill/>
        </p:spPr>
        <p:txBody>
          <a:bodyPr wrap="square">
            <a:spAutoFit/>
          </a:bodyPr>
          <a:lstStyle/>
          <a:p>
            <a:pPr algn="ctr"/>
            <a:r>
              <a:rPr lang="en-IN" sz="2800" b="1" i="0" dirty="0">
                <a:solidFill>
                  <a:schemeClr val="bg1"/>
                </a:solidFill>
                <a:effectLst/>
                <a:latin typeface="Montserrat" panose="00000500000000000000" pitchFamily="2" charset="0"/>
              </a:rPr>
              <a:t>Data-driven Insights And Analytics</a:t>
            </a:r>
            <a:endParaRPr lang="en-IN" sz="2800" b="0" i="0" dirty="0">
              <a:solidFill>
                <a:schemeClr val="bg1"/>
              </a:solidFill>
              <a:effectLst/>
              <a:latin typeface="Montserrat" panose="00000500000000000000" pitchFamily="2" charset="0"/>
            </a:endParaRPr>
          </a:p>
        </p:txBody>
      </p:sp>
      <p:sp>
        <p:nvSpPr>
          <p:cNvPr id="10" name="Rectangle 9">
            <a:extLst>
              <a:ext uri="{FF2B5EF4-FFF2-40B4-BE49-F238E27FC236}">
                <a16:creationId xmlns:a16="http://schemas.microsoft.com/office/drawing/2014/main" id="{64C00379-1959-1872-5AC1-85C955C872E9}"/>
              </a:ext>
            </a:extLst>
          </p:cNvPr>
          <p:cNvSpPr/>
          <p:nvPr/>
        </p:nvSpPr>
        <p:spPr>
          <a:xfrm>
            <a:off x="0" y="2359624"/>
            <a:ext cx="12191999" cy="4498376"/>
          </a:xfrm>
          <a:prstGeom prst="rect">
            <a:avLst/>
          </a:prstGeom>
          <a:solidFill>
            <a:schemeClr val="tx1">
              <a:lumMod val="85000"/>
              <a:lumOff val="1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1A984803-EBB0-B7A7-FF58-76E38DCC3063}"/>
              </a:ext>
            </a:extLst>
          </p:cNvPr>
          <p:cNvSpPr txBox="1"/>
          <p:nvPr/>
        </p:nvSpPr>
        <p:spPr>
          <a:xfrm>
            <a:off x="870857" y="3844821"/>
            <a:ext cx="10450285" cy="1527982"/>
          </a:xfrm>
          <a:prstGeom prst="rect">
            <a:avLst/>
          </a:prstGeom>
          <a:noFill/>
        </p:spPr>
        <p:txBody>
          <a:bodyPr wrap="square">
            <a:spAutoFit/>
          </a:bodyPr>
          <a:lstStyle/>
          <a:p>
            <a:pPr algn="ctr">
              <a:lnSpc>
                <a:spcPct val="150000"/>
              </a:lnSpc>
            </a:pPr>
            <a:r>
              <a:rPr lang="en-US" sz="1600" b="0" i="0" dirty="0">
                <a:solidFill>
                  <a:schemeClr val="bg1"/>
                </a:solidFill>
                <a:effectLst/>
                <a:latin typeface="Montserrat" panose="00000500000000000000" pitchFamily="2" charset="0"/>
              </a:rPr>
              <a:t>AI's ability to analyze vast amounts of data is further amplified by the Cloud's storage capabilities. Enterprises can store and process massive datasets in the Cloud, allowing AI algorithms to derive valuable insights and predictive analytics. This synergy enhances decision-making, identifies trends, and uncovers hidden patterns that drive business growth.</a:t>
            </a:r>
            <a:endParaRPr lang="en-IN" sz="16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95697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E678B5B-F02D-B6BD-122C-7FE4B8D90E72}"/>
              </a:ext>
            </a:extLst>
          </p:cNvPr>
          <p:cNvGrpSpPr/>
          <p:nvPr/>
        </p:nvGrpSpPr>
        <p:grpSpPr>
          <a:xfrm>
            <a:off x="6386286" y="0"/>
            <a:ext cx="5805714" cy="5355771"/>
            <a:chOff x="6386286" y="0"/>
            <a:chExt cx="5805714" cy="5355771"/>
          </a:xfrm>
        </p:grpSpPr>
        <p:sp>
          <p:nvSpPr>
            <p:cNvPr id="8" name="Freeform: Shape 7">
              <a:extLst>
                <a:ext uri="{FF2B5EF4-FFF2-40B4-BE49-F238E27FC236}">
                  <a16:creationId xmlns:a16="http://schemas.microsoft.com/office/drawing/2014/main" id="{FCC2AC07-1A5C-D309-E0B4-4027E32F8B84}"/>
                </a:ext>
              </a:extLst>
            </p:cNvPr>
            <p:cNvSpPr/>
            <p:nvPr/>
          </p:nvSpPr>
          <p:spPr>
            <a:xfrm rot="5400000">
              <a:off x="6611257" y="-224971"/>
              <a:ext cx="5355771" cy="5805714"/>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7" name="Picture 6" descr="A robot hand and a cloud&#10;&#10;Description automatically generated">
              <a:extLst>
                <a:ext uri="{FF2B5EF4-FFF2-40B4-BE49-F238E27FC236}">
                  <a16:creationId xmlns:a16="http://schemas.microsoft.com/office/drawing/2014/main" id="{61616ABE-EF1A-FAC3-22CD-CC31CACFBEDF}"/>
                </a:ext>
              </a:extLst>
            </p:cNvPr>
            <p:cNvPicPr>
              <a:picLocks noChangeAspect="1"/>
            </p:cNvPicPr>
            <p:nvPr/>
          </p:nvPicPr>
          <p:blipFill rotWithShape="1">
            <a:blip r:embed="rId2">
              <a:extLst>
                <a:ext uri="{28A0092B-C50C-407E-A947-70E740481C1C}">
                  <a14:useLocalDpi xmlns:a14="http://schemas.microsoft.com/office/drawing/2010/main" val="0"/>
                </a:ext>
              </a:extLst>
            </a:blip>
            <a:srcRect l="20752" t="2368" r="20752" b="821"/>
            <a:stretch/>
          </p:blipFill>
          <p:spPr>
            <a:xfrm>
              <a:off x="6705600" y="0"/>
              <a:ext cx="5486400" cy="5107578"/>
            </a:xfrm>
            <a:custGeom>
              <a:avLst/>
              <a:gdLst>
                <a:gd name="connsiteX0" fmla="*/ 0 w 6096000"/>
                <a:gd name="connsiteY0" fmla="*/ 0 h 5675086"/>
                <a:gd name="connsiteX1" fmla="*/ 6096000 w 6096000"/>
                <a:gd name="connsiteY1" fmla="*/ 0 h 5675086"/>
                <a:gd name="connsiteX2" fmla="*/ 6096000 w 6096000"/>
                <a:gd name="connsiteY2" fmla="*/ 5669627 h 5675086"/>
                <a:gd name="connsiteX3" fmla="*/ 5990143 w 6096000"/>
                <a:gd name="connsiteY3" fmla="*/ 5675086 h 5675086"/>
                <a:gd name="connsiteX4" fmla="*/ 1198057 w 6096000"/>
                <a:gd name="connsiteY4" fmla="*/ 5675086 h 5675086"/>
                <a:gd name="connsiteX5" fmla="*/ 0 w 6096000"/>
                <a:gd name="connsiteY5" fmla="*/ 4451405 h 5675086"/>
                <a:gd name="connsiteX6" fmla="*/ 0 w 6096000"/>
                <a:gd name="connsiteY6" fmla="*/ 0 h 567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5675086">
                  <a:moveTo>
                    <a:pt x="0" y="0"/>
                  </a:moveTo>
                  <a:lnTo>
                    <a:pt x="6096000" y="0"/>
                  </a:lnTo>
                  <a:lnTo>
                    <a:pt x="6096000" y="5669627"/>
                  </a:lnTo>
                  <a:lnTo>
                    <a:pt x="5990143" y="5675086"/>
                  </a:lnTo>
                  <a:lnTo>
                    <a:pt x="1198057" y="5675086"/>
                  </a:lnTo>
                  <a:cubicBezTo>
                    <a:pt x="536388" y="5675086"/>
                    <a:pt x="0" y="5127226"/>
                    <a:pt x="0" y="4451405"/>
                  </a:cubicBezTo>
                  <a:lnTo>
                    <a:pt x="0" y="0"/>
                  </a:lnTo>
                  <a:close/>
                </a:path>
              </a:pathLst>
            </a:custGeom>
          </p:spPr>
        </p:pic>
      </p:grpSp>
      <p:grpSp>
        <p:nvGrpSpPr>
          <p:cNvPr id="14" name="Group 13">
            <a:extLst>
              <a:ext uri="{FF2B5EF4-FFF2-40B4-BE49-F238E27FC236}">
                <a16:creationId xmlns:a16="http://schemas.microsoft.com/office/drawing/2014/main" id="{724A1568-AB5C-C21B-2C40-3A5A58D37898}"/>
              </a:ext>
            </a:extLst>
          </p:cNvPr>
          <p:cNvGrpSpPr/>
          <p:nvPr/>
        </p:nvGrpSpPr>
        <p:grpSpPr>
          <a:xfrm>
            <a:off x="290285" y="1605416"/>
            <a:ext cx="5805715" cy="3647168"/>
            <a:chOff x="290285" y="902063"/>
            <a:chExt cx="5805715" cy="3647168"/>
          </a:xfrm>
        </p:grpSpPr>
        <p:sp>
          <p:nvSpPr>
            <p:cNvPr id="11" name="TextBox 10">
              <a:extLst>
                <a:ext uri="{FF2B5EF4-FFF2-40B4-BE49-F238E27FC236}">
                  <a16:creationId xmlns:a16="http://schemas.microsoft.com/office/drawing/2014/main" id="{C15A6870-27AA-B514-EEBA-0C3A4A87D921}"/>
                </a:ext>
              </a:extLst>
            </p:cNvPr>
            <p:cNvSpPr txBox="1"/>
            <p:nvPr/>
          </p:nvSpPr>
          <p:spPr>
            <a:xfrm>
              <a:off x="290285" y="902063"/>
              <a:ext cx="5805715" cy="954107"/>
            </a:xfrm>
            <a:prstGeom prst="rect">
              <a:avLst/>
            </a:prstGeom>
            <a:noFill/>
          </p:spPr>
          <p:txBody>
            <a:bodyPr wrap="square">
              <a:spAutoFit/>
            </a:bodyPr>
            <a:lstStyle/>
            <a:p>
              <a:r>
                <a:rPr lang="en-US" sz="2800" b="1" i="0" dirty="0">
                  <a:solidFill>
                    <a:schemeClr val="bg1"/>
                  </a:solidFill>
                  <a:effectLst/>
                  <a:latin typeface="Montserrat" panose="00000500000000000000" pitchFamily="2" charset="0"/>
                </a:rPr>
                <a:t>Cost Efficiency And </a:t>
              </a:r>
            </a:p>
            <a:p>
              <a:r>
                <a:rPr lang="en-US" sz="2800" b="1" i="0" dirty="0">
                  <a:solidFill>
                    <a:schemeClr val="bg1"/>
                  </a:solidFill>
                  <a:effectLst/>
                  <a:latin typeface="Montserrat" panose="00000500000000000000" pitchFamily="2" charset="0"/>
                </a:rPr>
                <a:t>Resource Optimization</a:t>
              </a:r>
              <a:endParaRPr lang="en-IN" sz="2800" dirty="0">
                <a:solidFill>
                  <a:schemeClr val="bg1"/>
                </a:solidFill>
                <a:latin typeface="Montserrat" panose="00000500000000000000" pitchFamily="2" charset="0"/>
              </a:endParaRPr>
            </a:p>
          </p:txBody>
        </p:sp>
        <p:sp>
          <p:nvSpPr>
            <p:cNvPr id="13" name="TextBox 12">
              <a:extLst>
                <a:ext uri="{FF2B5EF4-FFF2-40B4-BE49-F238E27FC236}">
                  <a16:creationId xmlns:a16="http://schemas.microsoft.com/office/drawing/2014/main" id="{C624CD82-0ADE-AB53-7F19-EA241ADE6109}"/>
                </a:ext>
              </a:extLst>
            </p:cNvPr>
            <p:cNvSpPr txBox="1"/>
            <p:nvPr/>
          </p:nvSpPr>
          <p:spPr>
            <a:xfrm>
              <a:off x="290285" y="2231161"/>
              <a:ext cx="5805715" cy="2318070"/>
            </a:xfrm>
            <a:prstGeom prst="rect">
              <a:avLst/>
            </a:prstGeom>
            <a:noFill/>
          </p:spPr>
          <p:txBody>
            <a:bodyPr wrap="square">
              <a:spAutoFit/>
            </a:bodyPr>
            <a:lstStyle/>
            <a:p>
              <a:pPr>
                <a:lnSpc>
                  <a:spcPct val="150000"/>
                </a:lnSpc>
              </a:pPr>
              <a:r>
                <a:rPr lang="en-US" sz="1400" b="0" i="0" dirty="0">
                  <a:solidFill>
                    <a:schemeClr val="bg1"/>
                  </a:solidFill>
                  <a:effectLst/>
                  <a:latin typeface="Montserrat" panose="00000500000000000000" pitchFamily="2" charset="0"/>
                </a:rPr>
                <a:t>Traditionally, building AI infrastructure required significant upfront investments in hardware, storage, and maintenance. Cloud Computing flips this model by offering pay-as-you-go pricing. Organizations can scale resources as needed, reducing operational costs and eliminating the need for capital expenditures. This financial flexibility democratizes AI adoption and empowers businesses to experiment and innovate.</a:t>
              </a:r>
              <a:endParaRPr lang="en-IN" sz="1400"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4292922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4ACD7D-B53A-71E6-4ED0-C92D95059338}"/>
              </a:ext>
            </a:extLst>
          </p:cNvPr>
          <p:cNvGrpSpPr/>
          <p:nvPr/>
        </p:nvGrpSpPr>
        <p:grpSpPr>
          <a:xfrm>
            <a:off x="0" y="1843176"/>
            <a:ext cx="5038516" cy="5014824"/>
            <a:chOff x="0" y="2249714"/>
            <a:chExt cx="4630058" cy="4608286"/>
          </a:xfrm>
        </p:grpSpPr>
        <p:sp>
          <p:nvSpPr>
            <p:cNvPr id="3" name="Rectangle 2">
              <a:extLst>
                <a:ext uri="{FF2B5EF4-FFF2-40B4-BE49-F238E27FC236}">
                  <a16:creationId xmlns:a16="http://schemas.microsoft.com/office/drawing/2014/main" id="{F27CC698-C425-661D-0538-8117D5738B30}"/>
                </a:ext>
              </a:extLst>
            </p:cNvPr>
            <p:cNvSpPr/>
            <p:nvPr/>
          </p:nvSpPr>
          <p:spPr>
            <a:xfrm>
              <a:off x="476072" y="2249714"/>
              <a:ext cx="4153986" cy="33528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2" descr="Free photo ai chip artificial intelligence, future technology innovation">
              <a:extLst>
                <a:ext uri="{FF2B5EF4-FFF2-40B4-BE49-F238E27FC236}">
                  <a16:creationId xmlns:a16="http://schemas.microsoft.com/office/drawing/2014/main" id="{76E71F2F-CCF5-0156-2B64-5D19B7DB7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2496458"/>
              <a:ext cx="4361542" cy="43615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E3A9D4B3-FA44-84C0-B82F-E837E93E4487}"/>
              </a:ext>
            </a:extLst>
          </p:cNvPr>
          <p:cNvGrpSpPr/>
          <p:nvPr/>
        </p:nvGrpSpPr>
        <p:grpSpPr>
          <a:xfrm>
            <a:off x="5304396" y="1143391"/>
            <a:ext cx="6655375" cy="4591088"/>
            <a:chOff x="5304396" y="1143391"/>
            <a:chExt cx="6655375" cy="4591088"/>
          </a:xfrm>
        </p:grpSpPr>
        <p:grpSp>
          <p:nvGrpSpPr>
            <p:cNvPr id="11" name="Group 10">
              <a:extLst>
                <a:ext uri="{FF2B5EF4-FFF2-40B4-BE49-F238E27FC236}">
                  <a16:creationId xmlns:a16="http://schemas.microsoft.com/office/drawing/2014/main" id="{ECEDE7D1-30B7-9F01-8B98-ADB7159B4819}"/>
                </a:ext>
              </a:extLst>
            </p:cNvPr>
            <p:cNvGrpSpPr/>
            <p:nvPr/>
          </p:nvGrpSpPr>
          <p:grpSpPr>
            <a:xfrm>
              <a:off x="6212114" y="1143391"/>
              <a:ext cx="5747657" cy="4591088"/>
              <a:chOff x="6212114" y="1143391"/>
              <a:chExt cx="5979886" cy="4591088"/>
            </a:xfrm>
          </p:grpSpPr>
          <p:sp>
            <p:nvSpPr>
              <p:cNvPr id="6" name="TextBox 5">
                <a:extLst>
                  <a:ext uri="{FF2B5EF4-FFF2-40B4-BE49-F238E27FC236}">
                    <a16:creationId xmlns:a16="http://schemas.microsoft.com/office/drawing/2014/main" id="{F9B39CF3-B29B-7BBA-41DB-367497135DDA}"/>
                  </a:ext>
                </a:extLst>
              </p:cNvPr>
              <p:cNvSpPr txBox="1"/>
              <p:nvPr/>
            </p:nvSpPr>
            <p:spPr>
              <a:xfrm>
                <a:off x="6212114" y="1143391"/>
                <a:ext cx="5979886" cy="830997"/>
              </a:xfrm>
              <a:prstGeom prst="rect">
                <a:avLst/>
              </a:prstGeom>
              <a:noFill/>
            </p:spPr>
            <p:txBody>
              <a:bodyPr wrap="square">
                <a:spAutoFit/>
              </a:bodyPr>
              <a:lstStyle/>
              <a:p>
                <a:r>
                  <a:rPr lang="en-US" sz="2400" b="1" i="0" dirty="0">
                    <a:solidFill>
                      <a:schemeClr val="bg1"/>
                    </a:solidFill>
                    <a:effectLst/>
                    <a:latin typeface="Montserrat" panose="00000500000000000000" pitchFamily="2" charset="0"/>
                  </a:rPr>
                  <a:t>Real-time Processing And Edge Computing</a:t>
                </a:r>
                <a:endParaRPr lang="en-IN" sz="2400" dirty="0">
                  <a:solidFill>
                    <a:schemeClr val="bg1"/>
                  </a:solidFill>
                  <a:latin typeface="Montserrat" panose="00000500000000000000" pitchFamily="2" charset="0"/>
                </a:endParaRPr>
              </a:p>
            </p:txBody>
          </p:sp>
          <p:sp>
            <p:nvSpPr>
              <p:cNvPr id="7" name="TextBox 6">
                <a:extLst>
                  <a:ext uri="{FF2B5EF4-FFF2-40B4-BE49-F238E27FC236}">
                    <a16:creationId xmlns:a16="http://schemas.microsoft.com/office/drawing/2014/main" id="{2438F5CA-E3A1-6C70-A408-1D7967889A6C}"/>
                  </a:ext>
                </a:extLst>
              </p:cNvPr>
              <p:cNvSpPr txBox="1"/>
              <p:nvPr/>
            </p:nvSpPr>
            <p:spPr>
              <a:xfrm>
                <a:off x="6212114" y="2096967"/>
                <a:ext cx="5979886" cy="1671740"/>
              </a:xfrm>
              <a:prstGeom prst="rect">
                <a:avLst/>
              </a:prstGeom>
              <a:noFill/>
            </p:spPr>
            <p:txBody>
              <a:bodyPr wrap="square">
                <a:spAutoFit/>
              </a:bodyPr>
              <a:lstStyle/>
              <a:p>
                <a:pPr>
                  <a:lnSpc>
                    <a:spcPct val="150000"/>
                  </a:lnSpc>
                </a:pPr>
                <a:r>
                  <a:rPr lang="en-IN" sz="1400" b="0" i="0" dirty="0">
                    <a:solidFill>
                      <a:schemeClr val="bg1"/>
                    </a:solidFill>
                    <a:effectLst/>
                    <a:latin typeface="Montserrat" panose="00000500000000000000" pitchFamily="2" charset="0"/>
                  </a:rPr>
                  <a:t>AI-driven applications hosted on the Cloud deliver personalized and intuitive user experiences. Chatbots, virtual assistants, and recommendation systems leverage AI to understand user behavior and preferences, tailoring interactions to individual needs. </a:t>
                </a:r>
                <a:endParaRPr lang="en-IN" sz="1400" dirty="0">
                  <a:solidFill>
                    <a:schemeClr val="bg1"/>
                  </a:solidFill>
                  <a:latin typeface="Montserrat" panose="00000500000000000000" pitchFamily="2" charset="0"/>
                </a:endParaRPr>
              </a:p>
            </p:txBody>
          </p:sp>
          <p:sp>
            <p:nvSpPr>
              <p:cNvPr id="9" name="TextBox 8">
                <a:extLst>
                  <a:ext uri="{FF2B5EF4-FFF2-40B4-BE49-F238E27FC236}">
                    <a16:creationId xmlns:a16="http://schemas.microsoft.com/office/drawing/2014/main" id="{89F9DDB8-001A-2E17-CD17-03DD7356A40F}"/>
                  </a:ext>
                </a:extLst>
              </p:cNvPr>
              <p:cNvSpPr txBox="1"/>
              <p:nvPr/>
            </p:nvSpPr>
            <p:spPr>
              <a:xfrm>
                <a:off x="6212114" y="4124827"/>
                <a:ext cx="5979886" cy="461665"/>
              </a:xfrm>
              <a:prstGeom prst="rect">
                <a:avLst/>
              </a:prstGeom>
              <a:noFill/>
            </p:spPr>
            <p:txBody>
              <a:bodyPr wrap="square">
                <a:spAutoFit/>
              </a:bodyPr>
              <a:lstStyle/>
              <a:p>
                <a:r>
                  <a:rPr lang="en-IN" sz="2400" b="1" i="0" dirty="0">
                    <a:solidFill>
                      <a:schemeClr val="bg1"/>
                    </a:solidFill>
                    <a:effectLst/>
                    <a:latin typeface="Montserrat" panose="00000500000000000000" pitchFamily="2" charset="0"/>
                  </a:rPr>
                  <a:t>Enhanced User Experiences</a:t>
                </a:r>
                <a:endParaRPr lang="en-IN" sz="2400" dirty="0">
                  <a:solidFill>
                    <a:schemeClr val="bg1"/>
                  </a:solidFill>
                  <a:latin typeface="Montserrat" panose="00000500000000000000" pitchFamily="2" charset="0"/>
                </a:endParaRPr>
              </a:p>
            </p:txBody>
          </p:sp>
          <p:sp>
            <p:nvSpPr>
              <p:cNvPr id="10" name="TextBox 9">
                <a:extLst>
                  <a:ext uri="{FF2B5EF4-FFF2-40B4-BE49-F238E27FC236}">
                    <a16:creationId xmlns:a16="http://schemas.microsoft.com/office/drawing/2014/main" id="{515F9DB2-0BEA-00DD-114B-563A7460229C}"/>
                  </a:ext>
                </a:extLst>
              </p:cNvPr>
              <p:cNvSpPr txBox="1"/>
              <p:nvPr/>
            </p:nvSpPr>
            <p:spPr>
              <a:xfrm>
                <a:off x="6212114" y="4709070"/>
                <a:ext cx="5979886" cy="1025409"/>
              </a:xfrm>
              <a:prstGeom prst="rect">
                <a:avLst/>
              </a:prstGeom>
              <a:noFill/>
            </p:spPr>
            <p:txBody>
              <a:bodyPr wrap="square">
                <a:spAutoFit/>
              </a:bodyPr>
              <a:lstStyle/>
              <a:p>
                <a:pPr>
                  <a:lnSpc>
                    <a:spcPct val="150000"/>
                  </a:lnSpc>
                </a:pPr>
                <a:r>
                  <a:rPr lang="en-US" sz="1400" b="0" i="0" dirty="0">
                    <a:solidFill>
                      <a:schemeClr val="bg1"/>
                    </a:solidFill>
                    <a:effectLst/>
                    <a:latin typeface="Montserrat" panose="00000500000000000000" pitchFamily="2" charset="0"/>
                  </a:rPr>
                  <a:t>While the AI-Cloud integration offers immense benefits, challenges include data privacy, security, and potential vendor lock-in. </a:t>
                </a:r>
                <a:endParaRPr lang="en-IN" sz="1400" dirty="0">
                  <a:solidFill>
                    <a:schemeClr val="bg1"/>
                  </a:solidFill>
                  <a:latin typeface="Montserrat" panose="00000500000000000000" pitchFamily="2" charset="0"/>
                </a:endParaRPr>
              </a:p>
            </p:txBody>
          </p:sp>
        </p:grpSp>
        <p:grpSp>
          <p:nvGrpSpPr>
            <p:cNvPr id="12" name="Group 11">
              <a:extLst>
                <a:ext uri="{FF2B5EF4-FFF2-40B4-BE49-F238E27FC236}">
                  <a16:creationId xmlns:a16="http://schemas.microsoft.com/office/drawing/2014/main" id="{001113DD-FC5B-58E9-95EB-E6D43F8BB177}"/>
                </a:ext>
              </a:extLst>
            </p:cNvPr>
            <p:cNvGrpSpPr/>
            <p:nvPr/>
          </p:nvGrpSpPr>
          <p:grpSpPr>
            <a:xfrm>
              <a:off x="5304396" y="1151116"/>
              <a:ext cx="815546" cy="815546"/>
              <a:chOff x="7923461" y="936252"/>
              <a:chExt cx="1394156" cy="1394156"/>
            </a:xfrm>
          </p:grpSpPr>
          <p:sp>
            <p:nvSpPr>
              <p:cNvPr id="13" name="Oval 12">
                <a:extLst>
                  <a:ext uri="{FF2B5EF4-FFF2-40B4-BE49-F238E27FC236}">
                    <a16:creationId xmlns:a16="http://schemas.microsoft.com/office/drawing/2014/main" id="{CACB8A7A-3A09-DECC-9667-FCF915BCDD29}"/>
                  </a:ext>
                </a:extLst>
              </p:cNvPr>
              <p:cNvSpPr/>
              <p:nvPr/>
            </p:nvSpPr>
            <p:spPr>
              <a:xfrm>
                <a:off x="8016896" y="1029687"/>
                <a:ext cx="1207287" cy="1207287"/>
              </a:xfrm>
              <a:prstGeom prst="ellipse">
                <a:avLst/>
              </a:prstGeom>
              <a:gradFill>
                <a:gsLst>
                  <a:gs pos="100000">
                    <a:schemeClr val="accent5"/>
                  </a:gs>
                  <a:gs pos="0">
                    <a:schemeClr val="accent4"/>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ontserrat" panose="00000500000000000000" pitchFamily="2" charset="0"/>
                  </a:rPr>
                  <a:t>01</a:t>
                </a:r>
              </a:p>
            </p:txBody>
          </p:sp>
          <p:sp>
            <p:nvSpPr>
              <p:cNvPr id="14" name="Circle: Hollow 13">
                <a:extLst>
                  <a:ext uri="{FF2B5EF4-FFF2-40B4-BE49-F238E27FC236}">
                    <a16:creationId xmlns:a16="http://schemas.microsoft.com/office/drawing/2014/main" id="{83F4E3A6-7EEC-E7AF-C974-A0A8D67F3A52}"/>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endParaRPr>
              </a:p>
            </p:txBody>
          </p:sp>
        </p:grpSp>
        <p:grpSp>
          <p:nvGrpSpPr>
            <p:cNvPr id="15" name="Group 14">
              <a:extLst>
                <a:ext uri="{FF2B5EF4-FFF2-40B4-BE49-F238E27FC236}">
                  <a16:creationId xmlns:a16="http://schemas.microsoft.com/office/drawing/2014/main" id="{13FAC8DF-FBD1-33ED-7966-8A555493A220}"/>
                </a:ext>
              </a:extLst>
            </p:cNvPr>
            <p:cNvGrpSpPr/>
            <p:nvPr/>
          </p:nvGrpSpPr>
          <p:grpSpPr>
            <a:xfrm>
              <a:off x="5304396" y="3947886"/>
              <a:ext cx="815546" cy="815546"/>
              <a:chOff x="7923461" y="936252"/>
              <a:chExt cx="1394156" cy="1394156"/>
            </a:xfrm>
          </p:grpSpPr>
          <p:sp>
            <p:nvSpPr>
              <p:cNvPr id="16" name="Oval 15">
                <a:extLst>
                  <a:ext uri="{FF2B5EF4-FFF2-40B4-BE49-F238E27FC236}">
                    <a16:creationId xmlns:a16="http://schemas.microsoft.com/office/drawing/2014/main" id="{A711CADD-EF6D-95C1-5ECB-78D731FC951D}"/>
                  </a:ext>
                </a:extLst>
              </p:cNvPr>
              <p:cNvSpPr/>
              <p:nvPr/>
            </p:nvSpPr>
            <p:spPr>
              <a:xfrm>
                <a:off x="8016896" y="1029687"/>
                <a:ext cx="1207287" cy="1207287"/>
              </a:xfrm>
              <a:prstGeom prst="ellipse">
                <a:avLst/>
              </a:prstGeom>
              <a:gradFill>
                <a:gsLst>
                  <a:gs pos="100000">
                    <a:schemeClr val="accent5"/>
                  </a:gs>
                  <a:gs pos="0">
                    <a:schemeClr val="accent4"/>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02</a:t>
                </a:r>
              </a:p>
            </p:txBody>
          </p:sp>
          <p:sp>
            <p:nvSpPr>
              <p:cNvPr id="17" name="Circle: Hollow 16">
                <a:extLst>
                  <a:ext uri="{FF2B5EF4-FFF2-40B4-BE49-F238E27FC236}">
                    <a16:creationId xmlns:a16="http://schemas.microsoft.com/office/drawing/2014/main" id="{F0EB43BD-0050-FF1E-64FF-60E0F27B52F6}"/>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endParaRPr>
              </a:p>
            </p:txBody>
          </p:sp>
        </p:grpSp>
      </p:grpSp>
    </p:spTree>
    <p:extLst>
      <p:ext uri="{BB962C8B-B14F-4D97-AF65-F5344CB8AC3E}">
        <p14:creationId xmlns:p14="http://schemas.microsoft.com/office/powerpoint/2010/main" val="2462728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798D106-16B3-58FA-74DC-2747482109E9}"/>
              </a:ext>
            </a:extLst>
          </p:cNvPr>
          <p:cNvGrpSpPr/>
          <p:nvPr/>
        </p:nvGrpSpPr>
        <p:grpSpPr>
          <a:xfrm>
            <a:off x="249341" y="1065597"/>
            <a:ext cx="11942659" cy="4726806"/>
            <a:chOff x="249341" y="1065597"/>
            <a:chExt cx="11942659" cy="4726806"/>
          </a:xfrm>
        </p:grpSpPr>
        <p:grpSp>
          <p:nvGrpSpPr>
            <p:cNvPr id="9" name="Group 8">
              <a:extLst>
                <a:ext uri="{FF2B5EF4-FFF2-40B4-BE49-F238E27FC236}">
                  <a16:creationId xmlns:a16="http://schemas.microsoft.com/office/drawing/2014/main" id="{3FF14760-F12A-2E49-746C-747A356FE3A2}"/>
                </a:ext>
              </a:extLst>
            </p:cNvPr>
            <p:cNvGrpSpPr/>
            <p:nvPr/>
          </p:nvGrpSpPr>
          <p:grpSpPr>
            <a:xfrm>
              <a:off x="4923730" y="1065597"/>
              <a:ext cx="7268270" cy="4726806"/>
              <a:chOff x="5675086" y="65315"/>
              <a:chExt cx="6516913" cy="4238171"/>
            </a:xfrm>
          </p:grpSpPr>
          <p:sp>
            <p:nvSpPr>
              <p:cNvPr id="8" name="Rectangle 7">
                <a:extLst>
                  <a:ext uri="{FF2B5EF4-FFF2-40B4-BE49-F238E27FC236}">
                    <a16:creationId xmlns:a16="http://schemas.microsoft.com/office/drawing/2014/main" id="{CD8C02F5-7BA1-CE9E-5468-F1A8CA16052A}"/>
                  </a:ext>
                </a:extLst>
              </p:cNvPr>
              <p:cNvSpPr/>
              <p:nvPr/>
            </p:nvSpPr>
            <p:spPr>
              <a:xfrm>
                <a:off x="5675086" y="599578"/>
                <a:ext cx="4934858" cy="316964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descr="A person typing on a computer&#10;&#10;Description automatically generated">
                <a:extLst>
                  <a:ext uri="{FF2B5EF4-FFF2-40B4-BE49-F238E27FC236}">
                    <a16:creationId xmlns:a16="http://schemas.microsoft.com/office/drawing/2014/main" id="{7A2B6E63-833E-0E52-C006-D6A4772E0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7920" y="65315"/>
                <a:ext cx="6354079" cy="4238171"/>
              </a:xfrm>
              <a:prstGeom prst="rect">
                <a:avLst/>
              </a:prstGeom>
            </p:spPr>
          </p:pic>
        </p:grpSp>
        <p:grpSp>
          <p:nvGrpSpPr>
            <p:cNvPr id="14" name="Group 13">
              <a:extLst>
                <a:ext uri="{FF2B5EF4-FFF2-40B4-BE49-F238E27FC236}">
                  <a16:creationId xmlns:a16="http://schemas.microsoft.com/office/drawing/2014/main" id="{6261020B-6E6E-7EBD-D5A4-202A5E17C357}"/>
                </a:ext>
              </a:extLst>
            </p:cNvPr>
            <p:cNvGrpSpPr/>
            <p:nvPr/>
          </p:nvGrpSpPr>
          <p:grpSpPr>
            <a:xfrm>
              <a:off x="249341" y="1346635"/>
              <a:ext cx="4496830" cy="4164730"/>
              <a:chOff x="249341" y="1661457"/>
              <a:chExt cx="4496830" cy="4164730"/>
            </a:xfrm>
          </p:grpSpPr>
          <p:sp>
            <p:nvSpPr>
              <p:cNvPr id="11" name="TextBox 10">
                <a:extLst>
                  <a:ext uri="{FF2B5EF4-FFF2-40B4-BE49-F238E27FC236}">
                    <a16:creationId xmlns:a16="http://schemas.microsoft.com/office/drawing/2014/main" id="{B4FE4CC7-1EE8-9B77-769F-AB17A915BCA3}"/>
                  </a:ext>
                </a:extLst>
              </p:cNvPr>
              <p:cNvSpPr txBox="1"/>
              <p:nvPr/>
            </p:nvSpPr>
            <p:spPr>
              <a:xfrm>
                <a:off x="249341" y="1661457"/>
                <a:ext cx="4496830" cy="954107"/>
              </a:xfrm>
              <a:prstGeom prst="rect">
                <a:avLst/>
              </a:prstGeom>
              <a:noFill/>
            </p:spPr>
            <p:txBody>
              <a:bodyPr wrap="square">
                <a:spAutoFit/>
              </a:bodyPr>
              <a:lstStyle/>
              <a:p>
                <a:r>
                  <a:rPr lang="en-IN" sz="2800" b="1" i="0" dirty="0">
                    <a:solidFill>
                      <a:schemeClr val="bg1"/>
                    </a:solidFill>
                    <a:effectLst/>
                    <a:latin typeface="Montserrat" panose="00000500000000000000" pitchFamily="2" charset="0"/>
                  </a:rPr>
                  <a:t>Challenges And Considerations</a:t>
                </a:r>
                <a:endParaRPr lang="en-IN" sz="2800" dirty="0">
                  <a:solidFill>
                    <a:schemeClr val="bg1"/>
                  </a:solidFill>
                  <a:latin typeface="Montserrat" panose="00000500000000000000" pitchFamily="2" charset="0"/>
                </a:endParaRPr>
              </a:p>
            </p:txBody>
          </p:sp>
          <p:sp>
            <p:nvSpPr>
              <p:cNvPr id="13" name="TextBox 12">
                <a:extLst>
                  <a:ext uri="{FF2B5EF4-FFF2-40B4-BE49-F238E27FC236}">
                    <a16:creationId xmlns:a16="http://schemas.microsoft.com/office/drawing/2014/main" id="{05701BE2-ED6D-949C-05F2-802B75501808}"/>
                  </a:ext>
                </a:extLst>
              </p:cNvPr>
              <p:cNvSpPr txBox="1"/>
              <p:nvPr/>
            </p:nvSpPr>
            <p:spPr>
              <a:xfrm>
                <a:off x="249341" y="2861786"/>
                <a:ext cx="4496830" cy="2964401"/>
              </a:xfrm>
              <a:prstGeom prst="rect">
                <a:avLst/>
              </a:prstGeom>
              <a:noFill/>
            </p:spPr>
            <p:txBody>
              <a:bodyPr wrap="square">
                <a:spAutoFit/>
              </a:bodyPr>
              <a:lstStyle/>
              <a:p>
                <a:pPr>
                  <a:lnSpc>
                    <a:spcPct val="150000"/>
                  </a:lnSpc>
                </a:pPr>
                <a:r>
                  <a:rPr lang="en-US" sz="1400" b="0" i="0" dirty="0">
                    <a:solidFill>
                      <a:schemeClr val="bg1"/>
                    </a:solidFill>
                    <a:effectLst/>
                    <a:latin typeface="Montserrat" panose="00000500000000000000" pitchFamily="2" charset="0"/>
                  </a:rPr>
                  <a:t>While the AI-Cloud integration offers immense benefits, challenges include data privacy, security, and potential vendor lock-in. Organizations must carefully choose Cloud providers that align with their security and compliance requirements. Additionally, data privacy regulations must be adhered to, especially when handling sensitive customer information.</a:t>
                </a:r>
                <a:endParaRPr lang="en-IN" sz="1400" dirty="0">
                  <a:solidFill>
                    <a:schemeClr val="bg1"/>
                  </a:solidFill>
                  <a:latin typeface="Montserrat" panose="00000500000000000000" pitchFamily="2" charset="0"/>
                </a:endParaRPr>
              </a:p>
            </p:txBody>
          </p:sp>
        </p:grpSp>
      </p:grpSp>
    </p:spTree>
    <p:extLst>
      <p:ext uri="{BB962C8B-B14F-4D97-AF65-F5344CB8AC3E}">
        <p14:creationId xmlns:p14="http://schemas.microsoft.com/office/powerpoint/2010/main" val="696077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A90C011-6122-9D0E-7F6C-E2B68A4A288A}"/>
              </a:ext>
            </a:extLst>
          </p:cNvPr>
          <p:cNvGrpSpPr/>
          <p:nvPr/>
        </p:nvGrpSpPr>
        <p:grpSpPr>
          <a:xfrm flipH="1">
            <a:off x="0" y="0"/>
            <a:ext cx="7561943" cy="4864360"/>
            <a:chOff x="4630057" y="0"/>
            <a:chExt cx="7561943" cy="4864360"/>
          </a:xfrm>
        </p:grpSpPr>
        <p:sp>
          <p:nvSpPr>
            <p:cNvPr id="4" name="Freeform: Shape 3">
              <a:extLst>
                <a:ext uri="{FF2B5EF4-FFF2-40B4-BE49-F238E27FC236}">
                  <a16:creationId xmlns:a16="http://schemas.microsoft.com/office/drawing/2014/main" id="{8089BA23-D161-4ED0-AA07-BE12FECC23F2}"/>
                </a:ext>
              </a:extLst>
            </p:cNvPr>
            <p:cNvSpPr/>
            <p:nvPr/>
          </p:nvSpPr>
          <p:spPr>
            <a:xfrm rot="5400000">
              <a:off x="7147249" y="-180391"/>
              <a:ext cx="4864360" cy="5225142"/>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6" name="Picture 5" descr="A robot touching a cloud&#10;&#10;Description automatically generated">
              <a:extLst>
                <a:ext uri="{FF2B5EF4-FFF2-40B4-BE49-F238E27FC236}">
                  <a16:creationId xmlns:a16="http://schemas.microsoft.com/office/drawing/2014/main" id="{1971011C-C64A-D575-4CC4-1A8A96BB7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0057" y="487353"/>
              <a:ext cx="6908800" cy="3889654"/>
            </a:xfrm>
            <a:prstGeom prst="rect">
              <a:avLst/>
            </a:prstGeom>
          </p:spPr>
        </p:pic>
      </p:grpSp>
      <p:sp>
        <p:nvSpPr>
          <p:cNvPr id="10" name="TextBox 9">
            <a:extLst>
              <a:ext uri="{FF2B5EF4-FFF2-40B4-BE49-F238E27FC236}">
                <a16:creationId xmlns:a16="http://schemas.microsoft.com/office/drawing/2014/main" id="{1754566E-731D-FEB0-74AF-07069AFF775E}"/>
              </a:ext>
            </a:extLst>
          </p:cNvPr>
          <p:cNvSpPr txBox="1"/>
          <p:nvPr/>
        </p:nvSpPr>
        <p:spPr>
          <a:xfrm>
            <a:off x="653143" y="5224866"/>
            <a:ext cx="11088914" cy="1025409"/>
          </a:xfrm>
          <a:prstGeom prst="rect">
            <a:avLst/>
          </a:prstGeom>
          <a:noFill/>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ontserrat" panose="00000500000000000000" pitchFamily="2" charset="0"/>
              </a:rPr>
              <a:t>In conclusion, the dynamic fusion of AI and Cloud Computing is not just a technological advancement but a paradigm shift. It amplifies efficiency, scalability, and innovation, ensuring a future where the cloud becomes smarter, more adaptable, and an indispensable tool for businesses and individuals alike.</a:t>
            </a:r>
          </a:p>
        </p:txBody>
      </p:sp>
      <p:sp>
        <p:nvSpPr>
          <p:cNvPr id="11" name="TextBox 10">
            <a:extLst>
              <a:ext uri="{FF2B5EF4-FFF2-40B4-BE49-F238E27FC236}">
                <a16:creationId xmlns:a16="http://schemas.microsoft.com/office/drawing/2014/main" id="{7E098005-7DAB-AB91-C2E1-5A5C011052C2}"/>
              </a:ext>
            </a:extLst>
          </p:cNvPr>
          <p:cNvSpPr txBox="1"/>
          <p:nvPr/>
        </p:nvSpPr>
        <p:spPr>
          <a:xfrm>
            <a:off x="7999970" y="2109015"/>
            <a:ext cx="4496830" cy="523220"/>
          </a:xfrm>
          <a:prstGeom prst="rect">
            <a:avLst/>
          </a:prstGeom>
          <a:noFill/>
        </p:spPr>
        <p:txBody>
          <a:bodyPr wrap="square">
            <a:spAutoFit/>
          </a:bodyPr>
          <a:lstStyle/>
          <a:p>
            <a:r>
              <a:rPr lang="en-US" sz="2800" b="1" dirty="0">
                <a:solidFill>
                  <a:schemeClr val="bg1"/>
                </a:solidFill>
                <a:latin typeface="Montserrat" panose="00000500000000000000" pitchFamily="2" charset="0"/>
              </a:rPr>
              <a:t>Conclusion</a:t>
            </a:r>
            <a:endParaRPr lang="en-IN" sz="2800" b="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560017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992B28-3E92-B8CA-DB89-04E1B5831CBE}"/>
              </a:ext>
            </a:extLst>
          </p:cNvPr>
          <p:cNvGrpSpPr/>
          <p:nvPr/>
        </p:nvGrpSpPr>
        <p:grpSpPr>
          <a:xfrm>
            <a:off x="402162" y="1482969"/>
            <a:ext cx="11387676" cy="4481103"/>
            <a:chOff x="763919" y="1376091"/>
            <a:chExt cx="10664162" cy="4196397"/>
          </a:xfrm>
          <a:solidFill>
            <a:schemeClr val="bg1"/>
          </a:solidFill>
        </p:grpSpPr>
        <p:grpSp>
          <p:nvGrpSpPr>
            <p:cNvPr id="3" name="Group 2">
              <a:extLst>
                <a:ext uri="{FF2B5EF4-FFF2-40B4-BE49-F238E27FC236}">
                  <a16:creationId xmlns:a16="http://schemas.microsoft.com/office/drawing/2014/main" id="{65D26663-B8FA-CEBE-AE60-103029957B7F}"/>
                </a:ext>
              </a:extLst>
            </p:cNvPr>
            <p:cNvGrpSpPr/>
            <p:nvPr/>
          </p:nvGrpSpPr>
          <p:grpSpPr>
            <a:xfrm>
              <a:off x="763919" y="1376091"/>
              <a:ext cx="10664162" cy="1739342"/>
              <a:chOff x="763919" y="1687222"/>
              <a:chExt cx="10664162" cy="1739342"/>
            </a:xfrm>
            <a:grpFill/>
          </p:grpSpPr>
          <p:grpSp>
            <p:nvGrpSpPr>
              <p:cNvPr id="306" name="Google Shape;9147;p73">
                <a:extLst>
                  <a:ext uri="{FF2B5EF4-FFF2-40B4-BE49-F238E27FC236}">
                    <a16:creationId xmlns:a16="http://schemas.microsoft.com/office/drawing/2014/main" id="{0022440A-E3B8-617F-403A-56D899A3798D}"/>
                  </a:ext>
                </a:extLst>
              </p:cNvPr>
              <p:cNvGrpSpPr/>
              <p:nvPr/>
            </p:nvGrpSpPr>
            <p:grpSpPr>
              <a:xfrm>
                <a:off x="763919" y="1689207"/>
                <a:ext cx="505937" cy="497951"/>
                <a:chOff x="683125" y="1955275"/>
                <a:chExt cx="299325" cy="294600"/>
              </a:xfrm>
              <a:grpFill/>
            </p:grpSpPr>
            <p:sp>
              <p:nvSpPr>
                <p:cNvPr id="467" name="Google Shape;9148;p73">
                  <a:extLst>
                    <a:ext uri="{FF2B5EF4-FFF2-40B4-BE49-F238E27FC236}">
                      <a16:creationId xmlns:a16="http://schemas.microsoft.com/office/drawing/2014/main" id="{F64A535E-DFBA-E069-B54B-1BC3679CB5A2}"/>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8" name="Google Shape;9149;p73">
                  <a:extLst>
                    <a:ext uri="{FF2B5EF4-FFF2-40B4-BE49-F238E27FC236}">
                      <a16:creationId xmlns:a16="http://schemas.microsoft.com/office/drawing/2014/main" id="{0943235C-9807-528C-9BF7-351000D295C8}"/>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9" name="Google Shape;9150;p73">
                  <a:extLst>
                    <a:ext uri="{FF2B5EF4-FFF2-40B4-BE49-F238E27FC236}">
                      <a16:creationId xmlns:a16="http://schemas.microsoft.com/office/drawing/2014/main" id="{C4CD8459-6E49-0258-9197-F48F6B0BCD16}"/>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70" name="Google Shape;9151;p73">
                  <a:extLst>
                    <a:ext uri="{FF2B5EF4-FFF2-40B4-BE49-F238E27FC236}">
                      <a16:creationId xmlns:a16="http://schemas.microsoft.com/office/drawing/2014/main" id="{95F57DBB-ED58-C2C2-7161-28B7267BC72C}"/>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07" name="Google Shape;9152;p73">
                <a:extLst>
                  <a:ext uri="{FF2B5EF4-FFF2-40B4-BE49-F238E27FC236}">
                    <a16:creationId xmlns:a16="http://schemas.microsoft.com/office/drawing/2014/main" id="{A6B7CA23-961A-6070-3EAD-FF314D129CBB}"/>
                  </a:ext>
                </a:extLst>
              </p:cNvPr>
              <p:cNvGrpSpPr/>
              <p:nvPr/>
            </p:nvGrpSpPr>
            <p:grpSpPr>
              <a:xfrm>
                <a:off x="765251" y="2280947"/>
                <a:ext cx="503276" cy="500655"/>
                <a:chOff x="685475" y="2318350"/>
                <a:chExt cx="297750" cy="296200"/>
              </a:xfrm>
              <a:grpFill/>
            </p:grpSpPr>
            <p:sp>
              <p:nvSpPr>
                <p:cNvPr id="464" name="Google Shape;9153;p73">
                  <a:extLst>
                    <a:ext uri="{FF2B5EF4-FFF2-40B4-BE49-F238E27FC236}">
                      <a16:creationId xmlns:a16="http://schemas.microsoft.com/office/drawing/2014/main" id="{AE90C4F1-2B86-A3F3-936A-3A889AF4564C}"/>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5" name="Google Shape;9154;p73">
                  <a:extLst>
                    <a:ext uri="{FF2B5EF4-FFF2-40B4-BE49-F238E27FC236}">
                      <a16:creationId xmlns:a16="http://schemas.microsoft.com/office/drawing/2014/main" id="{7F38A0C1-70F6-BDC3-AC18-7A5FAAEA37A1}"/>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6" name="Google Shape;9155;p73">
                  <a:extLst>
                    <a:ext uri="{FF2B5EF4-FFF2-40B4-BE49-F238E27FC236}">
                      <a16:creationId xmlns:a16="http://schemas.microsoft.com/office/drawing/2014/main" id="{E4190D0F-CB45-53B6-3393-720416E38CAE}"/>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08" name="Google Shape;9156;p73">
                <a:extLst>
                  <a:ext uri="{FF2B5EF4-FFF2-40B4-BE49-F238E27FC236}">
                    <a16:creationId xmlns:a16="http://schemas.microsoft.com/office/drawing/2014/main" id="{4052DF36-06C3-F27C-5548-00A38A44E5C9}"/>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9" name="Google Shape;9157;p73">
                <a:extLst>
                  <a:ext uri="{FF2B5EF4-FFF2-40B4-BE49-F238E27FC236}">
                    <a16:creationId xmlns:a16="http://schemas.microsoft.com/office/drawing/2014/main" id="{A17E46C6-C808-79A2-A5CE-FDA94CC36C35}"/>
                  </a:ext>
                </a:extLst>
              </p:cNvPr>
              <p:cNvGrpSpPr/>
              <p:nvPr/>
            </p:nvGrpSpPr>
            <p:grpSpPr>
              <a:xfrm>
                <a:off x="3957191" y="1688870"/>
                <a:ext cx="443398" cy="498627"/>
                <a:chOff x="2523000" y="1954875"/>
                <a:chExt cx="262325" cy="295000"/>
              </a:xfrm>
              <a:grpFill/>
            </p:grpSpPr>
            <p:sp>
              <p:nvSpPr>
                <p:cNvPr id="462" name="Google Shape;9158;p73">
                  <a:extLst>
                    <a:ext uri="{FF2B5EF4-FFF2-40B4-BE49-F238E27FC236}">
                      <a16:creationId xmlns:a16="http://schemas.microsoft.com/office/drawing/2014/main" id="{FC3730B1-E24D-A04F-FA61-EF5556F2BC12}"/>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3" name="Google Shape;9159;p73">
                  <a:extLst>
                    <a:ext uri="{FF2B5EF4-FFF2-40B4-BE49-F238E27FC236}">
                      <a16:creationId xmlns:a16="http://schemas.microsoft.com/office/drawing/2014/main" id="{8B49C516-1172-08A6-DCAE-E8FD3A3170A1}"/>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0" name="Google Shape;9160;p73">
                <a:extLst>
                  <a:ext uri="{FF2B5EF4-FFF2-40B4-BE49-F238E27FC236}">
                    <a16:creationId xmlns:a16="http://schemas.microsoft.com/office/drawing/2014/main" id="{0532B79A-6E16-5274-F025-100BB87E364B}"/>
                  </a:ext>
                </a:extLst>
              </p:cNvPr>
              <p:cNvGrpSpPr/>
              <p:nvPr/>
            </p:nvGrpSpPr>
            <p:grpSpPr>
              <a:xfrm>
                <a:off x="3927252" y="2281623"/>
                <a:ext cx="503276" cy="499303"/>
                <a:chOff x="2508825" y="2318350"/>
                <a:chExt cx="297750" cy="295400"/>
              </a:xfrm>
              <a:grpFill/>
            </p:grpSpPr>
            <p:sp>
              <p:nvSpPr>
                <p:cNvPr id="460" name="Google Shape;9161;p73">
                  <a:extLst>
                    <a:ext uri="{FF2B5EF4-FFF2-40B4-BE49-F238E27FC236}">
                      <a16:creationId xmlns:a16="http://schemas.microsoft.com/office/drawing/2014/main" id="{91FCED18-7809-1FB4-7569-D225A3EE8C57}"/>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1" name="Google Shape;9162;p73">
                  <a:extLst>
                    <a:ext uri="{FF2B5EF4-FFF2-40B4-BE49-F238E27FC236}">
                      <a16:creationId xmlns:a16="http://schemas.microsoft.com/office/drawing/2014/main" id="{14E6A799-08ED-D37B-564C-450320F7D8AE}"/>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1" name="Google Shape;9163;p73">
                <a:extLst>
                  <a:ext uri="{FF2B5EF4-FFF2-40B4-BE49-F238E27FC236}">
                    <a16:creationId xmlns:a16="http://schemas.microsoft.com/office/drawing/2014/main" id="{38410816-4008-1CD0-CC97-4924AB4D5C42}"/>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2" name="Google Shape;9164;p73">
                <a:extLst>
                  <a:ext uri="{FF2B5EF4-FFF2-40B4-BE49-F238E27FC236}">
                    <a16:creationId xmlns:a16="http://schemas.microsoft.com/office/drawing/2014/main" id="{F97E27DB-6B97-3FD8-A1E9-3972C5BE2E60}"/>
                  </a:ext>
                </a:extLst>
              </p:cNvPr>
              <p:cNvGrpSpPr/>
              <p:nvPr/>
            </p:nvGrpSpPr>
            <p:grpSpPr>
              <a:xfrm>
                <a:off x="7113533" y="1688554"/>
                <a:ext cx="497951" cy="499261"/>
                <a:chOff x="4321150" y="1946600"/>
                <a:chExt cx="294600" cy="295375"/>
              </a:xfrm>
              <a:grpFill/>
            </p:grpSpPr>
            <p:sp>
              <p:nvSpPr>
                <p:cNvPr id="457" name="Google Shape;9165;p73">
                  <a:extLst>
                    <a:ext uri="{FF2B5EF4-FFF2-40B4-BE49-F238E27FC236}">
                      <a16:creationId xmlns:a16="http://schemas.microsoft.com/office/drawing/2014/main" id="{E4B072AF-28DF-4D34-9DFD-A69B4B22D247}"/>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8" name="Google Shape;9166;p73">
                  <a:extLst>
                    <a:ext uri="{FF2B5EF4-FFF2-40B4-BE49-F238E27FC236}">
                      <a16:creationId xmlns:a16="http://schemas.microsoft.com/office/drawing/2014/main" id="{F0E421F6-6582-F73B-D006-09F095D96DAA}"/>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9" name="Google Shape;9167;p73">
                  <a:extLst>
                    <a:ext uri="{FF2B5EF4-FFF2-40B4-BE49-F238E27FC236}">
                      <a16:creationId xmlns:a16="http://schemas.microsoft.com/office/drawing/2014/main" id="{062A25CD-406C-6B52-E171-B9D4207F2930}"/>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3" name="Google Shape;9168;p73">
                <a:extLst>
                  <a:ext uri="{FF2B5EF4-FFF2-40B4-BE49-F238E27FC236}">
                    <a16:creationId xmlns:a16="http://schemas.microsoft.com/office/drawing/2014/main" id="{C7C54AA8-2433-8457-B088-0C76F11C84EE}"/>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4" name="Google Shape;9169;p73">
                <a:extLst>
                  <a:ext uri="{FF2B5EF4-FFF2-40B4-BE49-F238E27FC236}">
                    <a16:creationId xmlns:a16="http://schemas.microsoft.com/office/drawing/2014/main" id="{BC8FB58C-3FFE-91D2-5A54-E924FF13599E}"/>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5" name="Google Shape;9170;p73">
                <a:extLst>
                  <a:ext uri="{FF2B5EF4-FFF2-40B4-BE49-F238E27FC236}">
                    <a16:creationId xmlns:a16="http://schemas.microsoft.com/office/drawing/2014/main" id="{0FEAD10D-16AF-694B-58D7-1BE2E30A308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6" name="Google Shape;9171;p73">
                <a:extLst>
                  <a:ext uri="{FF2B5EF4-FFF2-40B4-BE49-F238E27FC236}">
                    <a16:creationId xmlns:a16="http://schemas.microsoft.com/office/drawing/2014/main" id="{4C103C5E-D523-DDB2-CB79-31C65E3878B0}"/>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7" name="Google Shape;9172;p73">
                <a:extLst>
                  <a:ext uri="{FF2B5EF4-FFF2-40B4-BE49-F238E27FC236}">
                    <a16:creationId xmlns:a16="http://schemas.microsoft.com/office/drawing/2014/main" id="{4DE6731B-0E3A-DE1E-7460-522D831AF152}"/>
                  </a:ext>
                </a:extLst>
              </p:cNvPr>
              <p:cNvGrpSpPr/>
              <p:nvPr/>
            </p:nvGrpSpPr>
            <p:grpSpPr>
              <a:xfrm>
                <a:off x="1400413" y="2281623"/>
                <a:ext cx="504585" cy="499303"/>
                <a:chOff x="1049375" y="2318350"/>
                <a:chExt cx="298525" cy="295400"/>
              </a:xfrm>
              <a:grpFill/>
            </p:grpSpPr>
            <p:sp>
              <p:nvSpPr>
                <p:cNvPr id="453" name="Google Shape;9173;p73">
                  <a:extLst>
                    <a:ext uri="{FF2B5EF4-FFF2-40B4-BE49-F238E27FC236}">
                      <a16:creationId xmlns:a16="http://schemas.microsoft.com/office/drawing/2014/main" id="{57CAEA1E-BBA9-BD7F-DA8F-C4E26996790D}"/>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4" name="Google Shape;9174;p73">
                  <a:extLst>
                    <a:ext uri="{FF2B5EF4-FFF2-40B4-BE49-F238E27FC236}">
                      <a16:creationId xmlns:a16="http://schemas.microsoft.com/office/drawing/2014/main" id="{C0AE1E69-98CD-49F4-D1A0-98E6612CEC74}"/>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5" name="Google Shape;9175;p73">
                  <a:extLst>
                    <a:ext uri="{FF2B5EF4-FFF2-40B4-BE49-F238E27FC236}">
                      <a16:creationId xmlns:a16="http://schemas.microsoft.com/office/drawing/2014/main" id="{5EB0B4C9-6800-04A8-47F8-B794A657DE12}"/>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6" name="Google Shape;9176;p73">
                  <a:extLst>
                    <a:ext uri="{FF2B5EF4-FFF2-40B4-BE49-F238E27FC236}">
                      <a16:creationId xmlns:a16="http://schemas.microsoft.com/office/drawing/2014/main" id="{1919809C-DE32-AC23-41AF-840F8156ADEC}"/>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8" name="Google Shape;9177;p73">
                <a:extLst>
                  <a:ext uri="{FF2B5EF4-FFF2-40B4-BE49-F238E27FC236}">
                    <a16:creationId xmlns:a16="http://schemas.microsoft.com/office/drawing/2014/main" id="{8B944602-D46E-3907-E4EE-9B81774FB09F}"/>
                  </a:ext>
                </a:extLst>
              </p:cNvPr>
              <p:cNvGrpSpPr/>
              <p:nvPr/>
            </p:nvGrpSpPr>
            <p:grpSpPr>
              <a:xfrm>
                <a:off x="1401090" y="2923331"/>
                <a:ext cx="503233" cy="503233"/>
                <a:chOff x="1049375" y="2680675"/>
                <a:chExt cx="297725" cy="297725"/>
              </a:xfrm>
              <a:grpFill/>
            </p:grpSpPr>
            <p:sp>
              <p:nvSpPr>
                <p:cNvPr id="451" name="Google Shape;9178;p73">
                  <a:extLst>
                    <a:ext uri="{FF2B5EF4-FFF2-40B4-BE49-F238E27FC236}">
                      <a16:creationId xmlns:a16="http://schemas.microsoft.com/office/drawing/2014/main" id="{46624B2F-F685-8EF9-6203-3121CC4A8D4E}"/>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2" name="Google Shape;9179;p73">
                  <a:extLst>
                    <a:ext uri="{FF2B5EF4-FFF2-40B4-BE49-F238E27FC236}">
                      <a16:creationId xmlns:a16="http://schemas.microsoft.com/office/drawing/2014/main" id="{C457112B-9E9F-73E3-D69B-8118F5EC9598}"/>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9" name="Google Shape;9180;p73">
                <a:extLst>
                  <a:ext uri="{FF2B5EF4-FFF2-40B4-BE49-F238E27FC236}">
                    <a16:creationId xmlns:a16="http://schemas.microsoft.com/office/drawing/2014/main" id="{2DECCA99-C6D6-309E-3846-6FC15D7F24AB}"/>
                  </a:ext>
                </a:extLst>
              </p:cNvPr>
              <p:cNvGrpSpPr/>
              <p:nvPr/>
            </p:nvGrpSpPr>
            <p:grpSpPr>
              <a:xfrm>
                <a:off x="4571962" y="1688532"/>
                <a:ext cx="499261" cy="499303"/>
                <a:chOff x="2872725" y="1954475"/>
                <a:chExt cx="295375" cy="295400"/>
              </a:xfrm>
              <a:grpFill/>
            </p:grpSpPr>
            <p:sp>
              <p:nvSpPr>
                <p:cNvPr id="448" name="Google Shape;9181;p73">
                  <a:extLst>
                    <a:ext uri="{FF2B5EF4-FFF2-40B4-BE49-F238E27FC236}">
                      <a16:creationId xmlns:a16="http://schemas.microsoft.com/office/drawing/2014/main" id="{65B28B4F-68F9-DE9C-566E-018F21700F5F}"/>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9" name="Google Shape;9182;p73">
                  <a:extLst>
                    <a:ext uri="{FF2B5EF4-FFF2-40B4-BE49-F238E27FC236}">
                      <a16:creationId xmlns:a16="http://schemas.microsoft.com/office/drawing/2014/main" id="{31EB8E8A-5A35-B7DA-B4BD-DC5B0D54D6AD}"/>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0" name="Google Shape;9183;p73">
                  <a:extLst>
                    <a:ext uri="{FF2B5EF4-FFF2-40B4-BE49-F238E27FC236}">
                      <a16:creationId xmlns:a16="http://schemas.microsoft.com/office/drawing/2014/main" id="{6AB443E0-1818-E3B8-40F4-2899E8F1BC5C}"/>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0" name="Google Shape;9184;p73">
                <a:extLst>
                  <a:ext uri="{FF2B5EF4-FFF2-40B4-BE49-F238E27FC236}">
                    <a16:creationId xmlns:a16="http://schemas.microsoft.com/office/drawing/2014/main" id="{471153C7-D0B3-8BAC-040B-477B9436A06C}"/>
                  </a:ext>
                </a:extLst>
              </p:cNvPr>
              <p:cNvGrpSpPr/>
              <p:nvPr/>
            </p:nvGrpSpPr>
            <p:grpSpPr>
              <a:xfrm>
                <a:off x="4602577" y="2280292"/>
                <a:ext cx="438032" cy="501965"/>
                <a:chOff x="2890050" y="2318350"/>
                <a:chExt cx="259150" cy="296975"/>
              </a:xfrm>
              <a:grpFill/>
            </p:grpSpPr>
            <p:sp>
              <p:nvSpPr>
                <p:cNvPr id="446" name="Google Shape;9185;p73">
                  <a:extLst>
                    <a:ext uri="{FF2B5EF4-FFF2-40B4-BE49-F238E27FC236}">
                      <a16:creationId xmlns:a16="http://schemas.microsoft.com/office/drawing/2014/main" id="{D544981B-24E0-BF3E-C929-D83A65C7A045}"/>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7" name="Google Shape;9186;p73">
                  <a:extLst>
                    <a:ext uri="{FF2B5EF4-FFF2-40B4-BE49-F238E27FC236}">
                      <a16:creationId xmlns:a16="http://schemas.microsoft.com/office/drawing/2014/main" id="{ED7EE7A4-032B-759B-3A26-9C73CAD68260}"/>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1" name="Google Shape;9187;p73">
                <a:extLst>
                  <a:ext uri="{FF2B5EF4-FFF2-40B4-BE49-F238E27FC236}">
                    <a16:creationId xmlns:a16="http://schemas.microsoft.com/office/drawing/2014/main" id="{71533ACD-5626-9087-56BC-4A2495F3C78F}"/>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2" name="Google Shape;9188;p73">
                <a:extLst>
                  <a:ext uri="{FF2B5EF4-FFF2-40B4-BE49-F238E27FC236}">
                    <a16:creationId xmlns:a16="http://schemas.microsoft.com/office/drawing/2014/main" id="{D2E2C46B-C49E-AD4C-2CDD-A78600DE71CD}"/>
                  </a:ext>
                </a:extLst>
              </p:cNvPr>
              <p:cNvGrpSpPr/>
              <p:nvPr/>
            </p:nvGrpSpPr>
            <p:grpSpPr>
              <a:xfrm>
                <a:off x="7744368" y="1689229"/>
                <a:ext cx="497908" cy="497908"/>
                <a:chOff x="4685050" y="1945825"/>
                <a:chExt cx="294575" cy="294575"/>
              </a:xfrm>
              <a:grpFill/>
            </p:grpSpPr>
            <p:sp>
              <p:nvSpPr>
                <p:cNvPr id="441" name="Google Shape;9189;p73">
                  <a:extLst>
                    <a:ext uri="{FF2B5EF4-FFF2-40B4-BE49-F238E27FC236}">
                      <a16:creationId xmlns:a16="http://schemas.microsoft.com/office/drawing/2014/main" id="{C246AB58-6068-CEE9-21A5-76CFCF8FD703}"/>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2" name="Google Shape;9190;p73">
                  <a:extLst>
                    <a:ext uri="{FF2B5EF4-FFF2-40B4-BE49-F238E27FC236}">
                      <a16:creationId xmlns:a16="http://schemas.microsoft.com/office/drawing/2014/main" id="{48C612C7-FF9C-9DB9-0A79-477CF4435B58}"/>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3" name="Google Shape;9191;p73">
                  <a:extLst>
                    <a:ext uri="{FF2B5EF4-FFF2-40B4-BE49-F238E27FC236}">
                      <a16:creationId xmlns:a16="http://schemas.microsoft.com/office/drawing/2014/main" id="{813384CE-958E-9AB2-EECF-54B5C39AFF8C}"/>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4" name="Google Shape;9192;p73">
                  <a:extLst>
                    <a:ext uri="{FF2B5EF4-FFF2-40B4-BE49-F238E27FC236}">
                      <a16:creationId xmlns:a16="http://schemas.microsoft.com/office/drawing/2014/main" id="{3550A576-8E35-D206-084F-ADF73C42988E}"/>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5" name="Google Shape;9193;p73">
                  <a:extLst>
                    <a:ext uri="{FF2B5EF4-FFF2-40B4-BE49-F238E27FC236}">
                      <a16:creationId xmlns:a16="http://schemas.microsoft.com/office/drawing/2014/main" id="{86B1DCDC-95F6-4228-35E8-537E42A6482D}"/>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3" name="Google Shape;9194;p73">
                <a:extLst>
                  <a:ext uri="{FF2B5EF4-FFF2-40B4-BE49-F238E27FC236}">
                    <a16:creationId xmlns:a16="http://schemas.microsoft.com/office/drawing/2014/main" id="{5E19D3BB-B4F2-90CA-88D8-E08D520C34CE}"/>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24" name="Google Shape;9195;p73">
                <a:extLst>
                  <a:ext uri="{FF2B5EF4-FFF2-40B4-BE49-F238E27FC236}">
                    <a16:creationId xmlns:a16="http://schemas.microsoft.com/office/drawing/2014/main" id="{965A3E80-330A-11F7-65CB-8F60E1A08C5F}"/>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5" name="Google Shape;9196;p73">
                <a:extLst>
                  <a:ext uri="{FF2B5EF4-FFF2-40B4-BE49-F238E27FC236}">
                    <a16:creationId xmlns:a16="http://schemas.microsoft.com/office/drawing/2014/main" id="{D949FF28-1CA3-1293-4B05-8BFD597A9DEE}"/>
                  </a:ext>
                </a:extLst>
              </p:cNvPr>
              <p:cNvGrpSpPr/>
              <p:nvPr/>
            </p:nvGrpSpPr>
            <p:grpSpPr>
              <a:xfrm>
                <a:off x="10280367" y="2282300"/>
                <a:ext cx="499261" cy="497951"/>
                <a:chOff x="6131900" y="2301825"/>
                <a:chExt cx="295375" cy="294600"/>
              </a:xfrm>
              <a:grpFill/>
            </p:grpSpPr>
            <p:sp>
              <p:nvSpPr>
                <p:cNvPr id="437" name="Google Shape;9197;p73">
                  <a:extLst>
                    <a:ext uri="{FF2B5EF4-FFF2-40B4-BE49-F238E27FC236}">
                      <a16:creationId xmlns:a16="http://schemas.microsoft.com/office/drawing/2014/main" id="{E5182618-7122-8BC5-5AA7-18B93EB3C7DA}"/>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8" name="Google Shape;9198;p73">
                  <a:extLst>
                    <a:ext uri="{FF2B5EF4-FFF2-40B4-BE49-F238E27FC236}">
                      <a16:creationId xmlns:a16="http://schemas.microsoft.com/office/drawing/2014/main" id="{F9738A25-29EC-FCAB-4D7A-449C10EFC8C8}"/>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9" name="Google Shape;9199;p73">
                  <a:extLst>
                    <a:ext uri="{FF2B5EF4-FFF2-40B4-BE49-F238E27FC236}">
                      <a16:creationId xmlns:a16="http://schemas.microsoft.com/office/drawing/2014/main" id="{381E34EA-4BCA-4472-4C9F-125C9D01BF8E}"/>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0" name="Google Shape;9200;p73">
                  <a:extLst>
                    <a:ext uri="{FF2B5EF4-FFF2-40B4-BE49-F238E27FC236}">
                      <a16:creationId xmlns:a16="http://schemas.microsoft.com/office/drawing/2014/main" id="{175CF0EA-52CE-2476-456D-CE12F215A410}"/>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6" name="Google Shape;9201;p73">
                <a:extLst>
                  <a:ext uri="{FF2B5EF4-FFF2-40B4-BE49-F238E27FC236}">
                    <a16:creationId xmlns:a16="http://schemas.microsoft.com/office/drawing/2014/main" id="{212CB2ED-D671-32A1-4C16-B03070E03675}"/>
                  </a:ext>
                </a:extLst>
              </p:cNvPr>
              <p:cNvGrpSpPr/>
              <p:nvPr/>
            </p:nvGrpSpPr>
            <p:grpSpPr>
              <a:xfrm>
                <a:off x="2036574" y="1687877"/>
                <a:ext cx="503276" cy="500612"/>
                <a:chOff x="1412450" y="1954475"/>
                <a:chExt cx="297750" cy="296175"/>
              </a:xfrm>
              <a:grpFill/>
            </p:grpSpPr>
            <p:sp>
              <p:nvSpPr>
                <p:cNvPr id="435" name="Google Shape;9202;p73">
                  <a:extLst>
                    <a:ext uri="{FF2B5EF4-FFF2-40B4-BE49-F238E27FC236}">
                      <a16:creationId xmlns:a16="http://schemas.microsoft.com/office/drawing/2014/main" id="{C290E516-9385-E87C-B959-4C56B1D1DC17}"/>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6" name="Google Shape;9203;p73">
                  <a:extLst>
                    <a:ext uri="{FF2B5EF4-FFF2-40B4-BE49-F238E27FC236}">
                      <a16:creationId xmlns:a16="http://schemas.microsoft.com/office/drawing/2014/main" id="{7A7A0E88-7DE0-86E0-854D-47DC36BFBC0C}"/>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7" name="Google Shape;9204;p73">
                <a:extLst>
                  <a:ext uri="{FF2B5EF4-FFF2-40B4-BE49-F238E27FC236}">
                    <a16:creationId xmlns:a16="http://schemas.microsoft.com/office/drawing/2014/main" id="{52936EB6-4AB0-AEF7-404E-6810237E202C}"/>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8" name="Google Shape;9205;p73">
                <a:extLst>
                  <a:ext uri="{FF2B5EF4-FFF2-40B4-BE49-F238E27FC236}">
                    <a16:creationId xmlns:a16="http://schemas.microsoft.com/office/drawing/2014/main" id="{32B6BC4B-6EF6-0400-444D-4CFD88E2FF01}"/>
                  </a:ext>
                </a:extLst>
              </p:cNvPr>
              <p:cNvGrpSpPr/>
              <p:nvPr/>
            </p:nvGrpSpPr>
            <p:grpSpPr>
              <a:xfrm>
                <a:off x="2036574" y="2923500"/>
                <a:ext cx="503276" cy="502894"/>
                <a:chOff x="1413250" y="2680675"/>
                <a:chExt cx="297750" cy="297525"/>
              </a:xfrm>
              <a:grpFill/>
            </p:grpSpPr>
            <p:sp>
              <p:nvSpPr>
                <p:cNvPr id="431" name="Google Shape;9206;p73">
                  <a:extLst>
                    <a:ext uri="{FF2B5EF4-FFF2-40B4-BE49-F238E27FC236}">
                      <a16:creationId xmlns:a16="http://schemas.microsoft.com/office/drawing/2014/main" id="{706D25DC-C569-5D06-8EF5-64D18C073A5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2" name="Google Shape;9207;p73">
                  <a:extLst>
                    <a:ext uri="{FF2B5EF4-FFF2-40B4-BE49-F238E27FC236}">
                      <a16:creationId xmlns:a16="http://schemas.microsoft.com/office/drawing/2014/main" id="{0559608E-68FA-AECB-26A4-EAF52A61C8A4}"/>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3" name="Google Shape;9208;p73">
                  <a:extLst>
                    <a:ext uri="{FF2B5EF4-FFF2-40B4-BE49-F238E27FC236}">
                      <a16:creationId xmlns:a16="http://schemas.microsoft.com/office/drawing/2014/main" id="{73724134-BCC4-9939-BA13-8D7680711742}"/>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4" name="Google Shape;9209;p73">
                  <a:extLst>
                    <a:ext uri="{FF2B5EF4-FFF2-40B4-BE49-F238E27FC236}">
                      <a16:creationId xmlns:a16="http://schemas.microsoft.com/office/drawing/2014/main" id="{1C202FE2-5B3B-D4E1-0C72-BB43C419AC12}"/>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9" name="Google Shape;9210;p73">
                <a:extLst>
                  <a:ext uri="{FF2B5EF4-FFF2-40B4-BE49-F238E27FC236}">
                    <a16:creationId xmlns:a16="http://schemas.microsoft.com/office/drawing/2014/main" id="{ABECA1B3-434A-BE5F-1F5E-43291D3CAC21}"/>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0" name="Google Shape;9211;p73">
                <a:extLst>
                  <a:ext uri="{FF2B5EF4-FFF2-40B4-BE49-F238E27FC236}">
                    <a16:creationId xmlns:a16="http://schemas.microsoft.com/office/drawing/2014/main" id="{304641F4-3E13-08E1-EDBC-D17ECB8F71CB}"/>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1" name="Google Shape;9212;p73">
                <a:extLst>
                  <a:ext uri="{FF2B5EF4-FFF2-40B4-BE49-F238E27FC236}">
                    <a16:creationId xmlns:a16="http://schemas.microsoft.com/office/drawing/2014/main" id="{1B267EE2-C567-4B03-E06A-27637232ECA3}"/>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2" name="Google Shape;9213;p73">
                <a:extLst>
                  <a:ext uri="{FF2B5EF4-FFF2-40B4-BE49-F238E27FC236}">
                    <a16:creationId xmlns:a16="http://schemas.microsoft.com/office/drawing/2014/main" id="{DCD41E25-CB4B-6887-A136-ECA0A380E6F4}"/>
                  </a:ext>
                </a:extLst>
              </p:cNvPr>
              <p:cNvGrpSpPr/>
              <p:nvPr/>
            </p:nvGrpSpPr>
            <p:grpSpPr>
              <a:xfrm>
                <a:off x="8378520" y="1688743"/>
                <a:ext cx="501923" cy="498881"/>
                <a:chOff x="5045775" y="1946400"/>
                <a:chExt cx="296950" cy="295150"/>
              </a:xfrm>
              <a:grpFill/>
            </p:grpSpPr>
            <p:sp>
              <p:nvSpPr>
                <p:cNvPr id="429" name="Google Shape;9214;p73">
                  <a:extLst>
                    <a:ext uri="{FF2B5EF4-FFF2-40B4-BE49-F238E27FC236}">
                      <a16:creationId xmlns:a16="http://schemas.microsoft.com/office/drawing/2014/main" id="{EE23C1B6-0711-F31A-50F9-6233E7353A38}"/>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0" name="Google Shape;9215;p73">
                  <a:extLst>
                    <a:ext uri="{FF2B5EF4-FFF2-40B4-BE49-F238E27FC236}">
                      <a16:creationId xmlns:a16="http://schemas.microsoft.com/office/drawing/2014/main" id="{28169F06-288D-5A74-A30E-DC2C950D1A19}"/>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3" name="Google Shape;9216;p73">
                <a:extLst>
                  <a:ext uri="{FF2B5EF4-FFF2-40B4-BE49-F238E27FC236}">
                    <a16:creationId xmlns:a16="http://schemas.microsoft.com/office/drawing/2014/main" id="{5C9302E6-E0EC-0703-9408-98971CA642F9}"/>
                  </a:ext>
                </a:extLst>
              </p:cNvPr>
              <p:cNvGrpSpPr/>
              <p:nvPr/>
            </p:nvGrpSpPr>
            <p:grpSpPr>
              <a:xfrm>
                <a:off x="8376514" y="2310252"/>
                <a:ext cx="505937" cy="442045"/>
                <a:chOff x="5046550" y="2327025"/>
                <a:chExt cx="299325" cy="261525"/>
              </a:xfrm>
              <a:grpFill/>
            </p:grpSpPr>
            <p:sp>
              <p:nvSpPr>
                <p:cNvPr id="426" name="Google Shape;9217;p73">
                  <a:extLst>
                    <a:ext uri="{FF2B5EF4-FFF2-40B4-BE49-F238E27FC236}">
                      <a16:creationId xmlns:a16="http://schemas.microsoft.com/office/drawing/2014/main" id="{2F31B830-8F26-9E28-EAE0-2E1BDD41D970}"/>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7" name="Google Shape;9218;p73">
                  <a:extLst>
                    <a:ext uri="{FF2B5EF4-FFF2-40B4-BE49-F238E27FC236}">
                      <a16:creationId xmlns:a16="http://schemas.microsoft.com/office/drawing/2014/main" id="{1F5F9A5E-E704-1DC4-6713-87E80AFCDFEC}"/>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8" name="Google Shape;9219;p73">
                  <a:extLst>
                    <a:ext uri="{FF2B5EF4-FFF2-40B4-BE49-F238E27FC236}">
                      <a16:creationId xmlns:a16="http://schemas.microsoft.com/office/drawing/2014/main" id="{14947D33-F3B6-48D2-FB4B-0FF2E18D2061}"/>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4" name="Google Shape;9220;p73">
                <a:extLst>
                  <a:ext uri="{FF2B5EF4-FFF2-40B4-BE49-F238E27FC236}">
                    <a16:creationId xmlns:a16="http://schemas.microsoft.com/office/drawing/2014/main" id="{D191B2F0-CB66-3FFC-E893-37F6C37EF6BB}"/>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5" name="Google Shape;9221;p73">
                <a:extLst>
                  <a:ext uri="{FF2B5EF4-FFF2-40B4-BE49-F238E27FC236}">
                    <a16:creationId xmlns:a16="http://schemas.microsoft.com/office/drawing/2014/main" id="{B8D80FA0-14A7-F879-41EB-A88893937BC6}"/>
                  </a:ext>
                </a:extLst>
              </p:cNvPr>
              <p:cNvGrpSpPr/>
              <p:nvPr/>
            </p:nvGrpSpPr>
            <p:grpSpPr>
              <a:xfrm>
                <a:off x="10278360" y="2925316"/>
                <a:ext cx="503276" cy="499261"/>
                <a:chOff x="6167350" y="2672800"/>
                <a:chExt cx="297750" cy="295375"/>
              </a:xfrm>
              <a:grpFill/>
            </p:grpSpPr>
            <p:sp>
              <p:nvSpPr>
                <p:cNvPr id="421" name="Google Shape;9222;p73">
                  <a:extLst>
                    <a:ext uri="{FF2B5EF4-FFF2-40B4-BE49-F238E27FC236}">
                      <a16:creationId xmlns:a16="http://schemas.microsoft.com/office/drawing/2014/main" id="{5FAA5121-DA1E-B1B7-9949-74B0011DBA3A}"/>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2" name="Google Shape;9223;p73">
                  <a:extLst>
                    <a:ext uri="{FF2B5EF4-FFF2-40B4-BE49-F238E27FC236}">
                      <a16:creationId xmlns:a16="http://schemas.microsoft.com/office/drawing/2014/main" id="{58B0AE74-80B5-AC14-0F94-FE162107E8E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3" name="Google Shape;9224;p73">
                  <a:extLst>
                    <a:ext uri="{FF2B5EF4-FFF2-40B4-BE49-F238E27FC236}">
                      <a16:creationId xmlns:a16="http://schemas.microsoft.com/office/drawing/2014/main" id="{62BBAB30-DF8A-2F75-F907-ADAB4E15C942}"/>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4" name="Google Shape;9225;p73">
                  <a:extLst>
                    <a:ext uri="{FF2B5EF4-FFF2-40B4-BE49-F238E27FC236}">
                      <a16:creationId xmlns:a16="http://schemas.microsoft.com/office/drawing/2014/main" id="{D2CA393A-E194-3D44-5AE5-C535D1CE561B}"/>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5" name="Google Shape;9226;p73">
                  <a:extLst>
                    <a:ext uri="{FF2B5EF4-FFF2-40B4-BE49-F238E27FC236}">
                      <a16:creationId xmlns:a16="http://schemas.microsoft.com/office/drawing/2014/main" id="{2B01A668-3719-94DE-E4EC-1546C2EA8AE3}"/>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6" name="Google Shape;9227;p73">
                <a:extLst>
                  <a:ext uri="{FF2B5EF4-FFF2-40B4-BE49-F238E27FC236}">
                    <a16:creationId xmlns:a16="http://schemas.microsoft.com/office/drawing/2014/main" id="{5603BB72-EF1A-2255-2BAA-63C26E41A7CB}"/>
                  </a:ext>
                </a:extLst>
              </p:cNvPr>
              <p:cNvGrpSpPr/>
              <p:nvPr/>
            </p:nvGrpSpPr>
            <p:grpSpPr>
              <a:xfrm>
                <a:off x="2672056" y="1687222"/>
                <a:ext cx="497951" cy="501923"/>
                <a:chOff x="1777925" y="1953700"/>
                <a:chExt cx="294600" cy="296950"/>
              </a:xfrm>
              <a:grpFill/>
            </p:grpSpPr>
            <p:sp>
              <p:nvSpPr>
                <p:cNvPr id="417" name="Google Shape;9228;p73">
                  <a:extLst>
                    <a:ext uri="{FF2B5EF4-FFF2-40B4-BE49-F238E27FC236}">
                      <a16:creationId xmlns:a16="http://schemas.microsoft.com/office/drawing/2014/main" id="{9EEC203E-FB32-720E-1A30-ABDCB0A00DB9}"/>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8" name="Google Shape;9229;p73">
                  <a:extLst>
                    <a:ext uri="{FF2B5EF4-FFF2-40B4-BE49-F238E27FC236}">
                      <a16:creationId xmlns:a16="http://schemas.microsoft.com/office/drawing/2014/main" id="{AF6E0550-B724-3539-50DB-815C37849E54}"/>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9" name="Google Shape;9230;p73">
                  <a:extLst>
                    <a:ext uri="{FF2B5EF4-FFF2-40B4-BE49-F238E27FC236}">
                      <a16:creationId xmlns:a16="http://schemas.microsoft.com/office/drawing/2014/main" id="{8B042A98-6DB0-21A0-E9F1-7F865AD47B48}"/>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0" name="Google Shape;9231;p73">
                  <a:extLst>
                    <a:ext uri="{FF2B5EF4-FFF2-40B4-BE49-F238E27FC236}">
                      <a16:creationId xmlns:a16="http://schemas.microsoft.com/office/drawing/2014/main" id="{CA640220-4A92-3FD0-C2DF-F7A50EE424AA}"/>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7" name="Google Shape;9232;p73">
                <a:extLst>
                  <a:ext uri="{FF2B5EF4-FFF2-40B4-BE49-F238E27FC236}">
                    <a16:creationId xmlns:a16="http://schemas.microsoft.com/office/drawing/2014/main" id="{C987D421-3550-E1C6-2634-20D261A9A016}"/>
                  </a:ext>
                </a:extLst>
              </p:cNvPr>
              <p:cNvGrpSpPr/>
              <p:nvPr/>
            </p:nvGrpSpPr>
            <p:grpSpPr>
              <a:xfrm>
                <a:off x="2694705" y="2282300"/>
                <a:ext cx="452652" cy="497951"/>
                <a:chOff x="1790525" y="2319150"/>
                <a:chExt cx="267800" cy="294600"/>
              </a:xfrm>
              <a:grpFill/>
            </p:grpSpPr>
            <p:sp>
              <p:nvSpPr>
                <p:cNvPr id="415" name="Google Shape;9233;p73">
                  <a:extLst>
                    <a:ext uri="{FF2B5EF4-FFF2-40B4-BE49-F238E27FC236}">
                      <a16:creationId xmlns:a16="http://schemas.microsoft.com/office/drawing/2014/main" id="{1736AFED-2D16-D3F7-5BC9-7C25EE402BC4}"/>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6" name="Google Shape;9234;p73">
                  <a:extLst>
                    <a:ext uri="{FF2B5EF4-FFF2-40B4-BE49-F238E27FC236}">
                      <a16:creationId xmlns:a16="http://schemas.microsoft.com/office/drawing/2014/main" id="{019DCD32-BAAA-C712-C773-CB96333E54B4}"/>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8" name="Google Shape;9235;p73">
                <a:extLst>
                  <a:ext uri="{FF2B5EF4-FFF2-40B4-BE49-F238E27FC236}">
                    <a16:creationId xmlns:a16="http://schemas.microsoft.com/office/drawing/2014/main" id="{90CB7E52-B40B-3D3F-4B0C-8C8B67B89DF6}"/>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9" name="Google Shape;9236;p73">
                <a:extLst>
                  <a:ext uri="{FF2B5EF4-FFF2-40B4-BE49-F238E27FC236}">
                    <a16:creationId xmlns:a16="http://schemas.microsoft.com/office/drawing/2014/main" id="{A6ACA2CB-F9F3-BF0A-7B35-9420698E0A82}"/>
                  </a:ext>
                </a:extLst>
              </p:cNvPr>
              <p:cNvGrpSpPr/>
              <p:nvPr/>
            </p:nvGrpSpPr>
            <p:grpSpPr>
              <a:xfrm>
                <a:off x="5851480" y="1688532"/>
                <a:ext cx="500612" cy="499303"/>
                <a:chOff x="3599700" y="1954475"/>
                <a:chExt cx="296175" cy="295400"/>
              </a:xfrm>
              <a:grpFill/>
            </p:grpSpPr>
            <p:sp>
              <p:nvSpPr>
                <p:cNvPr id="412" name="Google Shape;9237;p73">
                  <a:extLst>
                    <a:ext uri="{FF2B5EF4-FFF2-40B4-BE49-F238E27FC236}">
                      <a16:creationId xmlns:a16="http://schemas.microsoft.com/office/drawing/2014/main" id="{3A236114-8247-76F2-9446-1FF6AEBAB2D9}"/>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3" name="Google Shape;9238;p73">
                  <a:extLst>
                    <a:ext uri="{FF2B5EF4-FFF2-40B4-BE49-F238E27FC236}">
                      <a16:creationId xmlns:a16="http://schemas.microsoft.com/office/drawing/2014/main" id="{89A3EAF2-DAC8-5CEF-77D0-0C32F8E4D0B9}"/>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4" name="Google Shape;9239;p73">
                  <a:extLst>
                    <a:ext uri="{FF2B5EF4-FFF2-40B4-BE49-F238E27FC236}">
                      <a16:creationId xmlns:a16="http://schemas.microsoft.com/office/drawing/2014/main" id="{B8C85F5A-D127-EA00-0541-F1497E5EBDF9}"/>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0" name="Google Shape;9240;p73">
                <a:extLst>
                  <a:ext uri="{FF2B5EF4-FFF2-40B4-BE49-F238E27FC236}">
                    <a16:creationId xmlns:a16="http://schemas.microsoft.com/office/drawing/2014/main" id="{9BEA0D77-3B72-B41F-BB59-19F9D39E3E68}"/>
                  </a:ext>
                </a:extLst>
              </p:cNvPr>
              <p:cNvGrpSpPr/>
              <p:nvPr/>
            </p:nvGrpSpPr>
            <p:grpSpPr>
              <a:xfrm>
                <a:off x="5852810" y="2282300"/>
                <a:ext cx="497951" cy="497951"/>
                <a:chOff x="3601275" y="2319150"/>
                <a:chExt cx="294600" cy="294600"/>
              </a:xfrm>
              <a:grpFill/>
            </p:grpSpPr>
            <p:sp>
              <p:nvSpPr>
                <p:cNvPr id="410" name="Google Shape;9241;p73">
                  <a:extLst>
                    <a:ext uri="{FF2B5EF4-FFF2-40B4-BE49-F238E27FC236}">
                      <a16:creationId xmlns:a16="http://schemas.microsoft.com/office/drawing/2014/main" id="{233EF744-9758-0115-9EC9-F2F4D7294586}"/>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1" name="Google Shape;9242;p73">
                  <a:extLst>
                    <a:ext uri="{FF2B5EF4-FFF2-40B4-BE49-F238E27FC236}">
                      <a16:creationId xmlns:a16="http://schemas.microsoft.com/office/drawing/2014/main" id="{70C830B3-CBBF-8D78-7CA7-FFC1A1F104B0}"/>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1" name="Google Shape;9243;p73">
                <a:extLst>
                  <a:ext uri="{FF2B5EF4-FFF2-40B4-BE49-F238E27FC236}">
                    <a16:creationId xmlns:a16="http://schemas.microsoft.com/office/drawing/2014/main" id="{69D097D2-E680-2F2B-F8B4-7E55C9DD3797}"/>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2" name="Google Shape;9244;p73">
                <a:extLst>
                  <a:ext uri="{FF2B5EF4-FFF2-40B4-BE49-F238E27FC236}">
                    <a16:creationId xmlns:a16="http://schemas.microsoft.com/office/drawing/2014/main" id="{CE5FD1F0-E851-0A59-7C42-58AEC31370AF}"/>
                  </a:ext>
                </a:extLst>
              </p:cNvPr>
              <p:cNvGrpSpPr/>
              <p:nvPr/>
            </p:nvGrpSpPr>
            <p:grpSpPr>
              <a:xfrm>
                <a:off x="9032639" y="1687898"/>
                <a:ext cx="469977" cy="500571"/>
                <a:chOff x="5421475" y="1945825"/>
                <a:chExt cx="278050" cy="296150"/>
              </a:xfrm>
              <a:grpFill/>
            </p:grpSpPr>
            <p:sp>
              <p:nvSpPr>
                <p:cNvPr id="402" name="Google Shape;9245;p73">
                  <a:extLst>
                    <a:ext uri="{FF2B5EF4-FFF2-40B4-BE49-F238E27FC236}">
                      <a16:creationId xmlns:a16="http://schemas.microsoft.com/office/drawing/2014/main" id="{84D514DB-145D-57ED-4A7F-16A9646BD14A}"/>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3" name="Google Shape;9246;p73">
                  <a:extLst>
                    <a:ext uri="{FF2B5EF4-FFF2-40B4-BE49-F238E27FC236}">
                      <a16:creationId xmlns:a16="http://schemas.microsoft.com/office/drawing/2014/main" id="{AD31BBE0-0A9E-6FEE-9A4C-B1B44992AE94}"/>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4" name="Google Shape;9247;p73">
                  <a:extLst>
                    <a:ext uri="{FF2B5EF4-FFF2-40B4-BE49-F238E27FC236}">
                      <a16:creationId xmlns:a16="http://schemas.microsoft.com/office/drawing/2014/main" id="{B5F90881-D7CF-914D-4186-FC0268D1E9F8}"/>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5" name="Google Shape;9248;p73">
                  <a:extLst>
                    <a:ext uri="{FF2B5EF4-FFF2-40B4-BE49-F238E27FC236}">
                      <a16:creationId xmlns:a16="http://schemas.microsoft.com/office/drawing/2014/main" id="{0C56C0B5-7884-F2D4-67E9-A72C650085A3}"/>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6" name="Google Shape;9249;p73">
                  <a:extLst>
                    <a:ext uri="{FF2B5EF4-FFF2-40B4-BE49-F238E27FC236}">
                      <a16:creationId xmlns:a16="http://schemas.microsoft.com/office/drawing/2014/main" id="{E597E109-C85D-D81E-7042-EFE25CEA2635}"/>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7" name="Google Shape;9250;p73">
                  <a:extLst>
                    <a:ext uri="{FF2B5EF4-FFF2-40B4-BE49-F238E27FC236}">
                      <a16:creationId xmlns:a16="http://schemas.microsoft.com/office/drawing/2014/main" id="{58FBD42B-CAD5-5C30-1ECE-049C131793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8" name="Google Shape;9251;p73">
                  <a:extLst>
                    <a:ext uri="{FF2B5EF4-FFF2-40B4-BE49-F238E27FC236}">
                      <a16:creationId xmlns:a16="http://schemas.microsoft.com/office/drawing/2014/main" id="{31AC8D25-7080-0177-FA14-E5702AA5D577}"/>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9" name="Google Shape;9252;p73">
                  <a:extLst>
                    <a:ext uri="{FF2B5EF4-FFF2-40B4-BE49-F238E27FC236}">
                      <a16:creationId xmlns:a16="http://schemas.microsoft.com/office/drawing/2014/main" id="{7D8BA6AE-0695-FB1B-4313-C00FDC7117D4}"/>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3" name="Google Shape;9253;p73">
                <a:extLst>
                  <a:ext uri="{FF2B5EF4-FFF2-40B4-BE49-F238E27FC236}">
                    <a16:creationId xmlns:a16="http://schemas.microsoft.com/office/drawing/2014/main" id="{DA1D79FD-C974-AFDB-F7AA-B6CF2C905882}"/>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4" name="Google Shape;9254;p73">
                <a:extLst>
                  <a:ext uri="{FF2B5EF4-FFF2-40B4-BE49-F238E27FC236}">
                    <a16:creationId xmlns:a16="http://schemas.microsoft.com/office/drawing/2014/main" id="{1485DA23-4547-005D-5D97-76C41BAFA30D}"/>
                  </a:ext>
                </a:extLst>
              </p:cNvPr>
              <p:cNvGrpSpPr/>
              <p:nvPr/>
            </p:nvGrpSpPr>
            <p:grpSpPr>
              <a:xfrm>
                <a:off x="9016666" y="3013844"/>
                <a:ext cx="501923" cy="322206"/>
                <a:chOff x="5411225" y="2726350"/>
                <a:chExt cx="296950" cy="190625"/>
              </a:xfrm>
              <a:grpFill/>
            </p:grpSpPr>
            <p:sp>
              <p:nvSpPr>
                <p:cNvPr id="400" name="Google Shape;9255;p73">
                  <a:extLst>
                    <a:ext uri="{FF2B5EF4-FFF2-40B4-BE49-F238E27FC236}">
                      <a16:creationId xmlns:a16="http://schemas.microsoft.com/office/drawing/2014/main" id="{35489E54-4FDD-109E-46AB-BCAB4E18A30E}"/>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1" name="Google Shape;9256;p73">
                  <a:extLst>
                    <a:ext uri="{FF2B5EF4-FFF2-40B4-BE49-F238E27FC236}">
                      <a16:creationId xmlns:a16="http://schemas.microsoft.com/office/drawing/2014/main" id="{9340C78E-FAA8-A763-9824-67BC0D2CDBDE}"/>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5" name="Google Shape;9257;p73">
                <a:extLst>
                  <a:ext uri="{FF2B5EF4-FFF2-40B4-BE49-F238E27FC236}">
                    <a16:creationId xmlns:a16="http://schemas.microsoft.com/office/drawing/2014/main" id="{9759D279-14B7-A74A-A172-2ADDBE32EE78}"/>
                  </a:ext>
                </a:extLst>
              </p:cNvPr>
              <p:cNvGrpSpPr/>
              <p:nvPr/>
            </p:nvGrpSpPr>
            <p:grpSpPr>
              <a:xfrm>
                <a:off x="10924848" y="1704399"/>
                <a:ext cx="503233" cy="467568"/>
                <a:chOff x="6524150" y="1938725"/>
                <a:chExt cx="297725" cy="276625"/>
              </a:xfrm>
              <a:grpFill/>
            </p:grpSpPr>
            <p:sp>
              <p:nvSpPr>
                <p:cNvPr id="396" name="Google Shape;9258;p73">
                  <a:extLst>
                    <a:ext uri="{FF2B5EF4-FFF2-40B4-BE49-F238E27FC236}">
                      <a16:creationId xmlns:a16="http://schemas.microsoft.com/office/drawing/2014/main" id="{D51CB3C6-9646-8E9B-303F-65032E274426}"/>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7" name="Google Shape;9259;p73">
                  <a:extLst>
                    <a:ext uri="{FF2B5EF4-FFF2-40B4-BE49-F238E27FC236}">
                      <a16:creationId xmlns:a16="http://schemas.microsoft.com/office/drawing/2014/main" id="{2D77F354-4081-15C5-71C9-1DB6C1A3E8E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8" name="Google Shape;9260;p73">
                  <a:extLst>
                    <a:ext uri="{FF2B5EF4-FFF2-40B4-BE49-F238E27FC236}">
                      <a16:creationId xmlns:a16="http://schemas.microsoft.com/office/drawing/2014/main" id="{9DFF4DB2-C978-AB8B-B0E7-2F58C4E7A5C7}"/>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9" name="Google Shape;9261;p73">
                  <a:extLst>
                    <a:ext uri="{FF2B5EF4-FFF2-40B4-BE49-F238E27FC236}">
                      <a16:creationId xmlns:a16="http://schemas.microsoft.com/office/drawing/2014/main" id="{749A386E-2257-8A41-A54F-172AF8FEA1A2}"/>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6" name="Google Shape;9262;p73">
                <a:extLst>
                  <a:ext uri="{FF2B5EF4-FFF2-40B4-BE49-F238E27FC236}">
                    <a16:creationId xmlns:a16="http://schemas.microsoft.com/office/drawing/2014/main" id="{7897E6DF-2A1C-C0EF-8D83-28E172268AD1}"/>
                  </a:ext>
                </a:extLst>
              </p:cNvPr>
              <p:cNvGrpSpPr/>
              <p:nvPr/>
            </p:nvGrpSpPr>
            <p:grpSpPr>
              <a:xfrm>
                <a:off x="3302285" y="1687877"/>
                <a:ext cx="501965" cy="500612"/>
                <a:chOff x="2141000" y="1954475"/>
                <a:chExt cx="296975" cy="296175"/>
              </a:xfrm>
              <a:grpFill/>
            </p:grpSpPr>
            <p:sp>
              <p:nvSpPr>
                <p:cNvPr id="392" name="Google Shape;9263;p73">
                  <a:extLst>
                    <a:ext uri="{FF2B5EF4-FFF2-40B4-BE49-F238E27FC236}">
                      <a16:creationId xmlns:a16="http://schemas.microsoft.com/office/drawing/2014/main" id="{5DF78781-5C80-40A0-B44D-00D7402F357C}"/>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3" name="Google Shape;9264;p73">
                  <a:extLst>
                    <a:ext uri="{FF2B5EF4-FFF2-40B4-BE49-F238E27FC236}">
                      <a16:creationId xmlns:a16="http://schemas.microsoft.com/office/drawing/2014/main" id="{39C4AC91-E939-4796-CB6E-57F2E6EAD21F}"/>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4" name="Google Shape;9265;p73">
                  <a:extLst>
                    <a:ext uri="{FF2B5EF4-FFF2-40B4-BE49-F238E27FC236}">
                      <a16:creationId xmlns:a16="http://schemas.microsoft.com/office/drawing/2014/main" id="{59C9ED31-5549-7AE6-A3EB-B2ABC0B56317}"/>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5" name="Google Shape;9266;p73">
                  <a:extLst>
                    <a:ext uri="{FF2B5EF4-FFF2-40B4-BE49-F238E27FC236}">
                      <a16:creationId xmlns:a16="http://schemas.microsoft.com/office/drawing/2014/main" id="{AD2D0B67-FE84-C10D-CFE3-85F88CFE74AF}"/>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7" name="Google Shape;9267;p73">
                <a:extLst>
                  <a:ext uri="{FF2B5EF4-FFF2-40B4-BE49-F238E27FC236}">
                    <a16:creationId xmlns:a16="http://schemas.microsoft.com/office/drawing/2014/main" id="{3F50306A-20F4-4008-99C7-377282C7C62B}"/>
                  </a:ext>
                </a:extLst>
              </p:cNvPr>
              <p:cNvGrpSpPr/>
              <p:nvPr/>
            </p:nvGrpSpPr>
            <p:grpSpPr>
              <a:xfrm>
                <a:off x="3292988" y="2281454"/>
                <a:ext cx="520558" cy="499641"/>
                <a:chOff x="2140225" y="2318650"/>
                <a:chExt cx="307975" cy="295600"/>
              </a:xfrm>
              <a:grpFill/>
            </p:grpSpPr>
            <p:sp>
              <p:nvSpPr>
                <p:cNvPr id="390" name="Google Shape;9268;p73">
                  <a:extLst>
                    <a:ext uri="{FF2B5EF4-FFF2-40B4-BE49-F238E27FC236}">
                      <a16:creationId xmlns:a16="http://schemas.microsoft.com/office/drawing/2014/main" id="{CA0D47FD-25D4-A6EF-6430-15DAFD430950}"/>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1" name="Google Shape;9269;p73">
                  <a:extLst>
                    <a:ext uri="{FF2B5EF4-FFF2-40B4-BE49-F238E27FC236}">
                      <a16:creationId xmlns:a16="http://schemas.microsoft.com/office/drawing/2014/main" id="{44149920-96D7-EF3A-01D0-6DD20FE2C06E}"/>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8" name="Google Shape;9270;p73">
                <a:extLst>
                  <a:ext uri="{FF2B5EF4-FFF2-40B4-BE49-F238E27FC236}">
                    <a16:creationId xmlns:a16="http://schemas.microsoft.com/office/drawing/2014/main" id="{073A2B98-5CAE-D24B-20F1-D2CE71CE5D9A}"/>
                  </a:ext>
                </a:extLst>
              </p:cNvPr>
              <p:cNvGrpSpPr/>
              <p:nvPr/>
            </p:nvGrpSpPr>
            <p:grpSpPr>
              <a:xfrm>
                <a:off x="3300954" y="2924662"/>
                <a:ext cx="504627" cy="500571"/>
                <a:chOff x="2139425" y="2682250"/>
                <a:chExt cx="298550" cy="296150"/>
              </a:xfrm>
              <a:grpFill/>
            </p:grpSpPr>
            <p:sp>
              <p:nvSpPr>
                <p:cNvPr id="386" name="Google Shape;9271;p73">
                  <a:extLst>
                    <a:ext uri="{FF2B5EF4-FFF2-40B4-BE49-F238E27FC236}">
                      <a16:creationId xmlns:a16="http://schemas.microsoft.com/office/drawing/2014/main" id="{4DC84D64-4822-3843-B6BD-DC24F4D3C43C}"/>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7" name="Google Shape;9272;p73">
                  <a:extLst>
                    <a:ext uri="{FF2B5EF4-FFF2-40B4-BE49-F238E27FC236}">
                      <a16:creationId xmlns:a16="http://schemas.microsoft.com/office/drawing/2014/main" id="{05EC48A4-C799-381A-FBF0-B3DEB0AA7DF0}"/>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8" name="Google Shape;9273;p73">
                  <a:extLst>
                    <a:ext uri="{FF2B5EF4-FFF2-40B4-BE49-F238E27FC236}">
                      <a16:creationId xmlns:a16="http://schemas.microsoft.com/office/drawing/2014/main" id="{380272DC-64B6-D500-9DD7-C614A5D8B69B}"/>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9" name="Google Shape;9274;p73">
                  <a:extLst>
                    <a:ext uri="{FF2B5EF4-FFF2-40B4-BE49-F238E27FC236}">
                      <a16:creationId xmlns:a16="http://schemas.microsoft.com/office/drawing/2014/main" id="{9131EBEC-EFA8-5017-7C00-3EC2F142D807}"/>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9" name="Google Shape;9275;p73">
                <a:extLst>
                  <a:ext uri="{FF2B5EF4-FFF2-40B4-BE49-F238E27FC236}">
                    <a16:creationId xmlns:a16="http://schemas.microsoft.com/office/drawing/2014/main" id="{6FA9B237-D33C-BE0F-F815-0F21FB9C5B96}"/>
                  </a:ext>
                </a:extLst>
              </p:cNvPr>
              <p:cNvGrpSpPr/>
              <p:nvPr/>
            </p:nvGrpSpPr>
            <p:grpSpPr>
              <a:xfrm>
                <a:off x="6474398" y="1748451"/>
                <a:ext cx="501965" cy="379464"/>
                <a:chOff x="3962775" y="1990700"/>
                <a:chExt cx="296975" cy="224500"/>
              </a:xfrm>
              <a:grpFill/>
            </p:grpSpPr>
            <p:sp>
              <p:nvSpPr>
                <p:cNvPr id="382" name="Google Shape;9276;p73">
                  <a:extLst>
                    <a:ext uri="{FF2B5EF4-FFF2-40B4-BE49-F238E27FC236}">
                      <a16:creationId xmlns:a16="http://schemas.microsoft.com/office/drawing/2014/main" id="{E4FF0724-D624-5041-F860-78ADE070403F}"/>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3" name="Google Shape;9277;p73">
                  <a:extLst>
                    <a:ext uri="{FF2B5EF4-FFF2-40B4-BE49-F238E27FC236}">
                      <a16:creationId xmlns:a16="http://schemas.microsoft.com/office/drawing/2014/main" id="{86A39375-5CA0-F6A7-E4CC-B7D1B5819C90}"/>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4" name="Google Shape;9278;p73">
                  <a:extLst>
                    <a:ext uri="{FF2B5EF4-FFF2-40B4-BE49-F238E27FC236}">
                      <a16:creationId xmlns:a16="http://schemas.microsoft.com/office/drawing/2014/main" id="{E938355E-D62E-5240-BEBB-8DE61F01E825}"/>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5" name="Google Shape;9279;p73">
                  <a:extLst>
                    <a:ext uri="{FF2B5EF4-FFF2-40B4-BE49-F238E27FC236}">
                      <a16:creationId xmlns:a16="http://schemas.microsoft.com/office/drawing/2014/main" id="{487F853A-70C9-6F5D-791E-6422721C2269}"/>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0" name="Google Shape;9280;p73">
                <a:extLst>
                  <a:ext uri="{FF2B5EF4-FFF2-40B4-BE49-F238E27FC236}">
                    <a16:creationId xmlns:a16="http://schemas.microsoft.com/office/drawing/2014/main" id="{331833FE-DBC9-F93B-6A68-FBC4C276C348}"/>
                  </a:ext>
                </a:extLst>
              </p:cNvPr>
              <p:cNvGrpSpPr/>
              <p:nvPr/>
            </p:nvGrpSpPr>
            <p:grpSpPr>
              <a:xfrm>
                <a:off x="6475075" y="2280968"/>
                <a:ext cx="500612" cy="500612"/>
                <a:chOff x="3963575" y="2317575"/>
                <a:chExt cx="296175" cy="296175"/>
              </a:xfrm>
              <a:grpFill/>
            </p:grpSpPr>
            <p:sp>
              <p:nvSpPr>
                <p:cNvPr id="366" name="Google Shape;9281;p73">
                  <a:extLst>
                    <a:ext uri="{FF2B5EF4-FFF2-40B4-BE49-F238E27FC236}">
                      <a16:creationId xmlns:a16="http://schemas.microsoft.com/office/drawing/2014/main" id="{F59BA469-CD55-F382-DE1B-A1F177D7D87B}"/>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7" name="Google Shape;9282;p73">
                  <a:extLst>
                    <a:ext uri="{FF2B5EF4-FFF2-40B4-BE49-F238E27FC236}">
                      <a16:creationId xmlns:a16="http://schemas.microsoft.com/office/drawing/2014/main" id="{8BEBFD0C-62AA-0F22-9AAA-DF90AB572818}"/>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8" name="Google Shape;9283;p73">
                  <a:extLst>
                    <a:ext uri="{FF2B5EF4-FFF2-40B4-BE49-F238E27FC236}">
                      <a16:creationId xmlns:a16="http://schemas.microsoft.com/office/drawing/2014/main" id="{340F516B-76C6-0869-B44B-AA70B1F08631}"/>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9" name="Google Shape;9284;p73">
                  <a:extLst>
                    <a:ext uri="{FF2B5EF4-FFF2-40B4-BE49-F238E27FC236}">
                      <a16:creationId xmlns:a16="http://schemas.microsoft.com/office/drawing/2014/main" id="{E91EA315-976A-BEB7-7E68-092C769E5A28}"/>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0" name="Google Shape;9285;p73">
                  <a:extLst>
                    <a:ext uri="{FF2B5EF4-FFF2-40B4-BE49-F238E27FC236}">
                      <a16:creationId xmlns:a16="http://schemas.microsoft.com/office/drawing/2014/main" id="{60BC4F7B-59A3-ABA9-FD51-0A5C57EDFD2F}"/>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1" name="Google Shape;9286;p73">
                  <a:extLst>
                    <a:ext uri="{FF2B5EF4-FFF2-40B4-BE49-F238E27FC236}">
                      <a16:creationId xmlns:a16="http://schemas.microsoft.com/office/drawing/2014/main" id="{E5AD2EE5-06A9-9AB6-C49F-9EC99EC74A2B}"/>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2" name="Google Shape;9287;p73">
                  <a:extLst>
                    <a:ext uri="{FF2B5EF4-FFF2-40B4-BE49-F238E27FC236}">
                      <a16:creationId xmlns:a16="http://schemas.microsoft.com/office/drawing/2014/main" id="{EDD1CC7B-7F00-79A2-08E8-00B7D6DCA76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3" name="Google Shape;9288;p73">
                  <a:extLst>
                    <a:ext uri="{FF2B5EF4-FFF2-40B4-BE49-F238E27FC236}">
                      <a16:creationId xmlns:a16="http://schemas.microsoft.com/office/drawing/2014/main" id="{C3929143-8F3D-63AC-CABF-0F31A0DD76FC}"/>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4" name="Google Shape;9289;p73">
                  <a:extLst>
                    <a:ext uri="{FF2B5EF4-FFF2-40B4-BE49-F238E27FC236}">
                      <a16:creationId xmlns:a16="http://schemas.microsoft.com/office/drawing/2014/main" id="{AA958E86-8501-4181-332C-58B0586810D5}"/>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5" name="Google Shape;9290;p73">
                  <a:extLst>
                    <a:ext uri="{FF2B5EF4-FFF2-40B4-BE49-F238E27FC236}">
                      <a16:creationId xmlns:a16="http://schemas.microsoft.com/office/drawing/2014/main" id="{CEE0C9B9-513B-FAB0-0DE0-3A9EC5804F13}"/>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6" name="Google Shape;9291;p73">
                  <a:extLst>
                    <a:ext uri="{FF2B5EF4-FFF2-40B4-BE49-F238E27FC236}">
                      <a16:creationId xmlns:a16="http://schemas.microsoft.com/office/drawing/2014/main" id="{A517AF9A-80D3-073B-DB34-08CCEB448407}"/>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7" name="Google Shape;9292;p73">
                  <a:extLst>
                    <a:ext uri="{FF2B5EF4-FFF2-40B4-BE49-F238E27FC236}">
                      <a16:creationId xmlns:a16="http://schemas.microsoft.com/office/drawing/2014/main" id="{36A8157D-F263-DC13-99A8-7830ECBED38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8" name="Google Shape;9293;p73">
                  <a:extLst>
                    <a:ext uri="{FF2B5EF4-FFF2-40B4-BE49-F238E27FC236}">
                      <a16:creationId xmlns:a16="http://schemas.microsoft.com/office/drawing/2014/main" id="{8B2F5FBF-CC52-294C-DED6-D0807AE9C153}"/>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9" name="Google Shape;9294;p73">
                  <a:extLst>
                    <a:ext uri="{FF2B5EF4-FFF2-40B4-BE49-F238E27FC236}">
                      <a16:creationId xmlns:a16="http://schemas.microsoft.com/office/drawing/2014/main" id="{76B08337-E00F-59A6-8EA3-ADDD706C3D4D}"/>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0" name="Google Shape;9295;p73">
                  <a:extLst>
                    <a:ext uri="{FF2B5EF4-FFF2-40B4-BE49-F238E27FC236}">
                      <a16:creationId xmlns:a16="http://schemas.microsoft.com/office/drawing/2014/main" id="{236B7787-1204-6FC0-56A1-372513A829A4}"/>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1" name="Google Shape;9296;p73">
                  <a:extLst>
                    <a:ext uri="{FF2B5EF4-FFF2-40B4-BE49-F238E27FC236}">
                      <a16:creationId xmlns:a16="http://schemas.microsoft.com/office/drawing/2014/main" id="{BE7F3674-7BC1-CC2C-5575-95FA0ED79BC4}"/>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1" name="Google Shape;9297;p73">
                <a:extLst>
                  <a:ext uri="{FF2B5EF4-FFF2-40B4-BE49-F238E27FC236}">
                    <a16:creationId xmlns:a16="http://schemas.microsoft.com/office/drawing/2014/main" id="{C8645214-3F85-55FC-6B11-EDC4A8BD2800}"/>
                  </a:ext>
                </a:extLst>
              </p:cNvPr>
              <p:cNvGrpSpPr/>
              <p:nvPr/>
            </p:nvGrpSpPr>
            <p:grpSpPr>
              <a:xfrm>
                <a:off x="6475075" y="2925316"/>
                <a:ext cx="500612" cy="499261"/>
                <a:chOff x="3962775" y="2683025"/>
                <a:chExt cx="296175" cy="295375"/>
              </a:xfrm>
              <a:grpFill/>
            </p:grpSpPr>
            <p:sp>
              <p:nvSpPr>
                <p:cNvPr id="363" name="Google Shape;9298;p73">
                  <a:extLst>
                    <a:ext uri="{FF2B5EF4-FFF2-40B4-BE49-F238E27FC236}">
                      <a16:creationId xmlns:a16="http://schemas.microsoft.com/office/drawing/2014/main" id="{F7F75AFB-6F96-8DFC-0661-0335A3C045D7}"/>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4" name="Google Shape;9299;p73">
                  <a:extLst>
                    <a:ext uri="{FF2B5EF4-FFF2-40B4-BE49-F238E27FC236}">
                      <a16:creationId xmlns:a16="http://schemas.microsoft.com/office/drawing/2014/main" id="{FE54768E-A390-1AA0-0CF8-9DEF8A849859}"/>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5" name="Google Shape;9300;p73">
                  <a:extLst>
                    <a:ext uri="{FF2B5EF4-FFF2-40B4-BE49-F238E27FC236}">
                      <a16:creationId xmlns:a16="http://schemas.microsoft.com/office/drawing/2014/main" id="{78C037EA-0190-F880-73DA-A78197C5D650}"/>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2" name="Google Shape;9301;p73">
                <a:extLst>
                  <a:ext uri="{FF2B5EF4-FFF2-40B4-BE49-F238E27FC236}">
                    <a16:creationId xmlns:a16="http://schemas.microsoft.com/office/drawing/2014/main" id="{36F1BB9F-F4BD-1F34-05FB-3347B9CAF753}"/>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53" name="Google Shape;9302;p73">
                <a:extLst>
                  <a:ext uri="{FF2B5EF4-FFF2-40B4-BE49-F238E27FC236}">
                    <a16:creationId xmlns:a16="http://schemas.microsoft.com/office/drawing/2014/main" id="{6BF4A887-A37F-79EC-CC63-D6F4F6245609}"/>
                  </a:ext>
                </a:extLst>
              </p:cNvPr>
              <p:cNvGrpSpPr/>
              <p:nvPr/>
            </p:nvGrpSpPr>
            <p:grpSpPr>
              <a:xfrm>
                <a:off x="9647501" y="2281645"/>
                <a:ext cx="499261" cy="499261"/>
                <a:chOff x="5775900" y="2308125"/>
                <a:chExt cx="295375" cy="295375"/>
              </a:xfrm>
              <a:grpFill/>
            </p:grpSpPr>
            <p:sp>
              <p:nvSpPr>
                <p:cNvPr id="358" name="Google Shape;9303;p73">
                  <a:extLst>
                    <a:ext uri="{FF2B5EF4-FFF2-40B4-BE49-F238E27FC236}">
                      <a16:creationId xmlns:a16="http://schemas.microsoft.com/office/drawing/2014/main" id="{400CD88F-0172-DA5C-D0B5-F536136210F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9" name="Google Shape;9304;p73">
                  <a:extLst>
                    <a:ext uri="{FF2B5EF4-FFF2-40B4-BE49-F238E27FC236}">
                      <a16:creationId xmlns:a16="http://schemas.microsoft.com/office/drawing/2014/main" id="{3F0CCA55-89F8-7B23-F053-2760820EFB3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0" name="Google Shape;9305;p73">
                  <a:extLst>
                    <a:ext uri="{FF2B5EF4-FFF2-40B4-BE49-F238E27FC236}">
                      <a16:creationId xmlns:a16="http://schemas.microsoft.com/office/drawing/2014/main" id="{8E055A8F-4826-AD66-03AF-1FD8377246B6}"/>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1" name="Google Shape;9306;p73">
                  <a:extLst>
                    <a:ext uri="{FF2B5EF4-FFF2-40B4-BE49-F238E27FC236}">
                      <a16:creationId xmlns:a16="http://schemas.microsoft.com/office/drawing/2014/main" id="{0C7ACE5B-1DDC-BCE1-BD2A-3386363962AF}"/>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2" name="Google Shape;9307;p73">
                  <a:extLst>
                    <a:ext uri="{FF2B5EF4-FFF2-40B4-BE49-F238E27FC236}">
                      <a16:creationId xmlns:a16="http://schemas.microsoft.com/office/drawing/2014/main" id="{FD597DFD-9B09-D792-8F1E-C31D702A2F2C}"/>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4" name="Google Shape;9308;p73">
                <a:extLst>
                  <a:ext uri="{FF2B5EF4-FFF2-40B4-BE49-F238E27FC236}">
                    <a16:creationId xmlns:a16="http://schemas.microsoft.com/office/drawing/2014/main" id="{87537507-6611-7ACC-84CE-25BD28E2534E}"/>
                  </a:ext>
                </a:extLst>
              </p:cNvPr>
              <p:cNvGrpSpPr/>
              <p:nvPr/>
            </p:nvGrpSpPr>
            <p:grpSpPr>
              <a:xfrm>
                <a:off x="9677461" y="2924641"/>
                <a:ext cx="439341" cy="500612"/>
                <a:chOff x="5794025" y="2673575"/>
                <a:chExt cx="259925" cy="296175"/>
              </a:xfrm>
              <a:grpFill/>
            </p:grpSpPr>
            <p:sp>
              <p:nvSpPr>
                <p:cNvPr id="356" name="Google Shape;9309;p73">
                  <a:extLst>
                    <a:ext uri="{FF2B5EF4-FFF2-40B4-BE49-F238E27FC236}">
                      <a16:creationId xmlns:a16="http://schemas.microsoft.com/office/drawing/2014/main" id="{D015E53A-7BF7-BA79-C9C5-3AE685BB410F}"/>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7" name="Google Shape;9310;p73">
                  <a:extLst>
                    <a:ext uri="{FF2B5EF4-FFF2-40B4-BE49-F238E27FC236}">
                      <a16:creationId xmlns:a16="http://schemas.microsoft.com/office/drawing/2014/main" id="{2AFEB1B3-1318-238D-3BED-6E33EEB6DF48}"/>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5" name="Google Shape;9311;p73">
                <a:extLst>
                  <a:ext uri="{FF2B5EF4-FFF2-40B4-BE49-F238E27FC236}">
                    <a16:creationId xmlns:a16="http://schemas.microsoft.com/office/drawing/2014/main" id="{8BC396DF-4D4F-DAB0-0544-660E8A67AB3C}"/>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3E4040A5-1152-807C-A46F-05F16836FB7A}"/>
                </a:ext>
              </a:extLst>
            </p:cNvPr>
            <p:cNvGrpSpPr/>
            <p:nvPr/>
          </p:nvGrpSpPr>
          <p:grpSpPr>
            <a:xfrm>
              <a:off x="764236" y="3833082"/>
              <a:ext cx="10663528" cy="1739406"/>
              <a:chOff x="763919" y="3746993"/>
              <a:chExt cx="10663528" cy="1739406"/>
            </a:xfrm>
            <a:grpFill/>
          </p:grpSpPr>
          <p:grpSp>
            <p:nvGrpSpPr>
              <p:cNvPr id="5" name="Google Shape;9312;p73">
                <a:extLst>
                  <a:ext uri="{FF2B5EF4-FFF2-40B4-BE49-F238E27FC236}">
                    <a16:creationId xmlns:a16="http://schemas.microsoft.com/office/drawing/2014/main" id="{DFFB6D4C-013B-79D2-5B88-8DBC03F977CC}"/>
                  </a:ext>
                </a:extLst>
              </p:cNvPr>
              <p:cNvGrpSpPr/>
              <p:nvPr/>
            </p:nvGrpSpPr>
            <p:grpSpPr>
              <a:xfrm>
                <a:off x="765249" y="3749233"/>
                <a:ext cx="503276" cy="497908"/>
                <a:chOff x="581525" y="3254850"/>
                <a:chExt cx="297750" cy="294575"/>
              </a:xfrm>
              <a:grpFill/>
            </p:grpSpPr>
            <p:sp>
              <p:nvSpPr>
                <p:cNvPr id="303" name="Google Shape;9313;p73">
                  <a:extLst>
                    <a:ext uri="{FF2B5EF4-FFF2-40B4-BE49-F238E27FC236}">
                      <a16:creationId xmlns:a16="http://schemas.microsoft.com/office/drawing/2014/main" id="{3A71D622-E11A-F3E3-6153-C9A0FD61E74B}"/>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4" name="Google Shape;9314;p73">
                  <a:extLst>
                    <a:ext uri="{FF2B5EF4-FFF2-40B4-BE49-F238E27FC236}">
                      <a16:creationId xmlns:a16="http://schemas.microsoft.com/office/drawing/2014/main" id="{326DD7EC-BE08-7D84-8BB9-B3A6B6600A4D}"/>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5" name="Google Shape;9315;p73">
                  <a:extLst>
                    <a:ext uri="{FF2B5EF4-FFF2-40B4-BE49-F238E27FC236}">
                      <a16:creationId xmlns:a16="http://schemas.microsoft.com/office/drawing/2014/main" id="{592C6862-1094-36C3-D214-B7D1AEC77290}"/>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6" name="Google Shape;9316;p73">
                <a:extLst>
                  <a:ext uri="{FF2B5EF4-FFF2-40B4-BE49-F238E27FC236}">
                    <a16:creationId xmlns:a16="http://schemas.microsoft.com/office/drawing/2014/main" id="{AE6B9317-681E-E552-6738-FDCF222333D0}"/>
                  </a:ext>
                </a:extLst>
              </p:cNvPr>
              <p:cNvGrpSpPr/>
              <p:nvPr/>
            </p:nvGrpSpPr>
            <p:grpSpPr>
              <a:xfrm>
                <a:off x="763919" y="4376911"/>
                <a:ext cx="505937" cy="502642"/>
                <a:chOff x="580725" y="3617925"/>
                <a:chExt cx="299325" cy="297375"/>
              </a:xfrm>
              <a:grpFill/>
            </p:grpSpPr>
            <p:sp>
              <p:nvSpPr>
                <p:cNvPr id="298" name="Google Shape;9317;p73">
                  <a:extLst>
                    <a:ext uri="{FF2B5EF4-FFF2-40B4-BE49-F238E27FC236}">
                      <a16:creationId xmlns:a16="http://schemas.microsoft.com/office/drawing/2014/main" id="{A17B9E14-8854-E0E5-7463-AD03195E1B7F}"/>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9" name="Google Shape;9318;p73">
                  <a:extLst>
                    <a:ext uri="{FF2B5EF4-FFF2-40B4-BE49-F238E27FC236}">
                      <a16:creationId xmlns:a16="http://schemas.microsoft.com/office/drawing/2014/main" id="{7BB6DA69-F298-8B4E-6BBC-A48798080B42}"/>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0" name="Google Shape;9319;p73">
                  <a:extLst>
                    <a:ext uri="{FF2B5EF4-FFF2-40B4-BE49-F238E27FC236}">
                      <a16:creationId xmlns:a16="http://schemas.microsoft.com/office/drawing/2014/main" id="{9CA2C723-EEA1-2506-5A35-558C8ED27379}"/>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1" name="Google Shape;9320;p73">
                  <a:extLst>
                    <a:ext uri="{FF2B5EF4-FFF2-40B4-BE49-F238E27FC236}">
                      <a16:creationId xmlns:a16="http://schemas.microsoft.com/office/drawing/2014/main" id="{8A08A065-0326-5B73-C943-AA3FD6012D81}"/>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2" name="Google Shape;9321;p73">
                  <a:extLst>
                    <a:ext uri="{FF2B5EF4-FFF2-40B4-BE49-F238E27FC236}">
                      <a16:creationId xmlns:a16="http://schemas.microsoft.com/office/drawing/2014/main" id="{713D5197-70BC-36B7-26C4-3DDEF887589C}"/>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7" name="Google Shape;9322;p73">
                <a:extLst>
                  <a:ext uri="{FF2B5EF4-FFF2-40B4-BE49-F238E27FC236}">
                    <a16:creationId xmlns:a16="http://schemas.microsoft.com/office/drawing/2014/main" id="{E2808C5B-046E-55B8-B245-F6EF006CC298}"/>
                  </a:ext>
                </a:extLst>
              </p:cNvPr>
              <p:cNvGrpSpPr/>
              <p:nvPr/>
            </p:nvGrpSpPr>
            <p:grpSpPr>
              <a:xfrm>
                <a:off x="766581" y="4984646"/>
                <a:ext cx="500612" cy="500612"/>
                <a:chOff x="583100" y="3982600"/>
                <a:chExt cx="296175" cy="296175"/>
              </a:xfrm>
              <a:grpFill/>
            </p:grpSpPr>
            <p:sp>
              <p:nvSpPr>
                <p:cNvPr id="291" name="Google Shape;9323;p73">
                  <a:extLst>
                    <a:ext uri="{FF2B5EF4-FFF2-40B4-BE49-F238E27FC236}">
                      <a16:creationId xmlns:a16="http://schemas.microsoft.com/office/drawing/2014/main" id="{442CF965-3383-5003-666C-6A64934816AB}"/>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2" name="Google Shape;9324;p73">
                  <a:extLst>
                    <a:ext uri="{FF2B5EF4-FFF2-40B4-BE49-F238E27FC236}">
                      <a16:creationId xmlns:a16="http://schemas.microsoft.com/office/drawing/2014/main" id="{50D31821-85E0-4ED6-243B-3F2E00897940}"/>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3" name="Google Shape;9325;p73">
                  <a:extLst>
                    <a:ext uri="{FF2B5EF4-FFF2-40B4-BE49-F238E27FC236}">
                      <a16:creationId xmlns:a16="http://schemas.microsoft.com/office/drawing/2014/main" id="{74C6F65D-A8A0-2214-C875-8637264F786A}"/>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4" name="Google Shape;9326;p73">
                  <a:extLst>
                    <a:ext uri="{FF2B5EF4-FFF2-40B4-BE49-F238E27FC236}">
                      <a16:creationId xmlns:a16="http://schemas.microsoft.com/office/drawing/2014/main" id="{19D1A371-18C8-1511-3DBE-63A8C4066F8A}"/>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5" name="Google Shape;9327;p73">
                  <a:extLst>
                    <a:ext uri="{FF2B5EF4-FFF2-40B4-BE49-F238E27FC236}">
                      <a16:creationId xmlns:a16="http://schemas.microsoft.com/office/drawing/2014/main" id="{CF68E267-9F91-A3BB-9FDB-08135B726129}"/>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6" name="Google Shape;9328;p73">
                  <a:extLst>
                    <a:ext uri="{FF2B5EF4-FFF2-40B4-BE49-F238E27FC236}">
                      <a16:creationId xmlns:a16="http://schemas.microsoft.com/office/drawing/2014/main" id="{F9A7C162-45BB-3E5D-9ECF-717EA5415439}"/>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7" name="Google Shape;9329;p73">
                  <a:extLst>
                    <a:ext uri="{FF2B5EF4-FFF2-40B4-BE49-F238E27FC236}">
                      <a16:creationId xmlns:a16="http://schemas.microsoft.com/office/drawing/2014/main" id="{341E227F-C9DD-C29F-5997-AD89DC0D384D}"/>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8" name="Google Shape;9330;p73">
                <a:extLst>
                  <a:ext uri="{FF2B5EF4-FFF2-40B4-BE49-F238E27FC236}">
                    <a16:creationId xmlns:a16="http://schemas.microsoft.com/office/drawing/2014/main" id="{AB82F86F-F659-4053-ABE6-4BA2861A3588}"/>
                  </a:ext>
                </a:extLst>
              </p:cNvPr>
              <p:cNvGrpSpPr/>
              <p:nvPr/>
            </p:nvGrpSpPr>
            <p:grpSpPr>
              <a:xfrm>
                <a:off x="3959219" y="3748874"/>
                <a:ext cx="439341" cy="498627"/>
                <a:chOff x="2423775" y="3226875"/>
                <a:chExt cx="259925" cy="295000"/>
              </a:xfrm>
              <a:grpFill/>
            </p:grpSpPr>
            <p:sp>
              <p:nvSpPr>
                <p:cNvPr id="288" name="Google Shape;9331;p73">
                  <a:extLst>
                    <a:ext uri="{FF2B5EF4-FFF2-40B4-BE49-F238E27FC236}">
                      <a16:creationId xmlns:a16="http://schemas.microsoft.com/office/drawing/2014/main" id="{D79E6B53-1E03-CE53-25C5-9C468F34BCB3}"/>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9" name="Google Shape;9332;p73">
                  <a:extLst>
                    <a:ext uri="{FF2B5EF4-FFF2-40B4-BE49-F238E27FC236}">
                      <a16:creationId xmlns:a16="http://schemas.microsoft.com/office/drawing/2014/main" id="{C448B1BE-DD5A-7FB7-344D-558A11EB858B}"/>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0" name="Google Shape;9333;p73">
                  <a:extLst>
                    <a:ext uri="{FF2B5EF4-FFF2-40B4-BE49-F238E27FC236}">
                      <a16:creationId xmlns:a16="http://schemas.microsoft.com/office/drawing/2014/main" id="{310259FC-035E-0600-5C94-E5331284ABCD}"/>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9" name="Google Shape;9334;p73">
                <a:extLst>
                  <a:ext uri="{FF2B5EF4-FFF2-40B4-BE49-F238E27FC236}">
                    <a16:creationId xmlns:a16="http://schemas.microsoft.com/office/drawing/2014/main" id="{6066F6AE-7D94-36AC-7C55-CC5B4BDE483B}"/>
                  </a:ext>
                </a:extLst>
              </p:cNvPr>
              <p:cNvGrpSpPr/>
              <p:nvPr/>
            </p:nvGrpSpPr>
            <p:grpSpPr>
              <a:xfrm>
                <a:off x="3926595" y="4379912"/>
                <a:ext cx="504585" cy="496642"/>
                <a:chOff x="2404875" y="3592725"/>
                <a:chExt cx="298525" cy="293825"/>
              </a:xfrm>
              <a:grpFill/>
            </p:grpSpPr>
            <p:sp>
              <p:nvSpPr>
                <p:cNvPr id="285" name="Google Shape;9335;p73">
                  <a:extLst>
                    <a:ext uri="{FF2B5EF4-FFF2-40B4-BE49-F238E27FC236}">
                      <a16:creationId xmlns:a16="http://schemas.microsoft.com/office/drawing/2014/main" id="{5AAEE5D4-8E16-066F-1F2A-1C1472CF17F4}"/>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6" name="Google Shape;9336;p73">
                  <a:extLst>
                    <a:ext uri="{FF2B5EF4-FFF2-40B4-BE49-F238E27FC236}">
                      <a16:creationId xmlns:a16="http://schemas.microsoft.com/office/drawing/2014/main" id="{04FADA30-E143-0723-C53F-4253093BB02B}"/>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7" name="Google Shape;9337;p73">
                  <a:extLst>
                    <a:ext uri="{FF2B5EF4-FFF2-40B4-BE49-F238E27FC236}">
                      <a16:creationId xmlns:a16="http://schemas.microsoft.com/office/drawing/2014/main" id="{9D299DDD-620A-7A6C-ECE3-415EB61BFDA5}"/>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0" name="Google Shape;9338;p73">
                <a:extLst>
                  <a:ext uri="{FF2B5EF4-FFF2-40B4-BE49-F238E27FC236}">
                    <a16:creationId xmlns:a16="http://schemas.microsoft.com/office/drawing/2014/main" id="{4E5A824F-D375-ADBD-51A0-4A4C915F05B4}"/>
                  </a:ext>
                </a:extLst>
              </p:cNvPr>
              <p:cNvGrpSpPr/>
              <p:nvPr/>
            </p:nvGrpSpPr>
            <p:grpSpPr>
              <a:xfrm>
                <a:off x="3927927" y="4985321"/>
                <a:ext cx="501923" cy="499261"/>
                <a:chOff x="2404875" y="3955825"/>
                <a:chExt cx="296950" cy="295375"/>
              </a:xfrm>
              <a:grpFill/>
            </p:grpSpPr>
            <p:sp>
              <p:nvSpPr>
                <p:cNvPr id="281" name="Google Shape;9339;p73">
                  <a:extLst>
                    <a:ext uri="{FF2B5EF4-FFF2-40B4-BE49-F238E27FC236}">
                      <a16:creationId xmlns:a16="http://schemas.microsoft.com/office/drawing/2014/main" id="{FC4ED7D1-5757-39F8-5B4A-C5D69C578CA8}"/>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2" name="Google Shape;9340;p73">
                  <a:extLst>
                    <a:ext uri="{FF2B5EF4-FFF2-40B4-BE49-F238E27FC236}">
                      <a16:creationId xmlns:a16="http://schemas.microsoft.com/office/drawing/2014/main" id="{C5D07C3D-E936-661C-CE84-CBE18E62E311}"/>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3" name="Google Shape;9341;p73">
                  <a:extLst>
                    <a:ext uri="{FF2B5EF4-FFF2-40B4-BE49-F238E27FC236}">
                      <a16:creationId xmlns:a16="http://schemas.microsoft.com/office/drawing/2014/main" id="{1D0C66F8-F7E5-DA04-21E6-A8CF7D974790}"/>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4" name="Google Shape;9342;p73">
                  <a:extLst>
                    <a:ext uri="{FF2B5EF4-FFF2-40B4-BE49-F238E27FC236}">
                      <a16:creationId xmlns:a16="http://schemas.microsoft.com/office/drawing/2014/main" id="{9D3D438D-DA13-2749-9CE3-68E859D8235C}"/>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1" name="Google Shape;9343;p73">
                <a:extLst>
                  <a:ext uri="{FF2B5EF4-FFF2-40B4-BE49-F238E27FC236}">
                    <a16:creationId xmlns:a16="http://schemas.microsoft.com/office/drawing/2014/main" id="{8A80E38A-7A89-913C-2EA5-F85D8D8B093C}"/>
                  </a:ext>
                </a:extLst>
              </p:cNvPr>
              <p:cNvGrpSpPr/>
              <p:nvPr/>
            </p:nvGrpSpPr>
            <p:grpSpPr>
              <a:xfrm>
                <a:off x="7112857" y="3747882"/>
                <a:ext cx="499303" cy="500612"/>
                <a:chOff x="4263650" y="3235150"/>
                <a:chExt cx="295400" cy="296175"/>
              </a:xfrm>
              <a:grpFill/>
            </p:grpSpPr>
            <p:sp>
              <p:nvSpPr>
                <p:cNvPr id="276" name="Google Shape;9344;p73">
                  <a:extLst>
                    <a:ext uri="{FF2B5EF4-FFF2-40B4-BE49-F238E27FC236}">
                      <a16:creationId xmlns:a16="http://schemas.microsoft.com/office/drawing/2014/main" id="{C00F828C-1410-94AF-993B-21E29E0F5961}"/>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7" name="Google Shape;9345;p73">
                  <a:extLst>
                    <a:ext uri="{FF2B5EF4-FFF2-40B4-BE49-F238E27FC236}">
                      <a16:creationId xmlns:a16="http://schemas.microsoft.com/office/drawing/2014/main" id="{D6AA7651-22A8-C09B-9EE1-F5AF5F3DEBE7}"/>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8" name="Google Shape;9346;p73">
                  <a:extLst>
                    <a:ext uri="{FF2B5EF4-FFF2-40B4-BE49-F238E27FC236}">
                      <a16:creationId xmlns:a16="http://schemas.microsoft.com/office/drawing/2014/main" id="{7903F46E-CE5E-D463-0B2E-17CEFEF24806}"/>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9" name="Google Shape;9347;p73">
                  <a:extLst>
                    <a:ext uri="{FF2B5EF4-FFF2-40B4-BE49-F238E27FC236}">
                      <a16:creationId xmlns:a16="http://schemas.microsoft.com/office/drawing/2014/main" id="{5002FF1B-B3CA-00E7-6003-EBFF555D1697}"/>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0" name="Google Shape;9348;p73">
                  <a:extLst>
                    <a:ext uri="{FF2B5EF4-FFF2-40B4-BE49-F238E27FC236}">
                      <a16:creationId xmlns:a16="http://schemas.microsoft.com/office/drawing/2014/main" id="{3DC641F3-6264-8E11-84E3-FFCE6C7E6180}"/>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2" name="Google Shape;9349;p73">
                <a:extLst>
                  <a:ext uri="{FF2B5EF4-FFF2-40B4-BE49-F238E27FC236}">
                    <a16:creationId xmlns:a16="http://schemas.microsoft.com/office/drawing/2014/main" id="{8144FB72-E1E4-CB98-1168-B7B99B923CCF}"/>
                  </a:ext>
                </a:extLst>
              </p:cNvPr>
              <p:cNvGrpSpPr/>
              <p:nvPr/>
            </p:nvGrpSpPr>
            <p:grpSpPr>
              <a:xfrm>
                <a:off x="7109540" y="4393899"/>
                <a:ext cx="505937" cy="468667"/>
                <a:chOff x="4266025" y="3609275"/>
                <a:chExt cx="299325" cy="277275"/>
              </a:xfrm>
              <a:grpFill/>
            </p:grpSpPr>
            <p:sp>
              <p:nvSpPr>
                <p:cNvPr id="274" name="Google Shape;9350;p73">
                  <a:extLst>
                    <a:ext uri="{FF2B5EF4-FFF2-40B4-BE49-F238E27FC236}">
                      <a16:creationId xmlns:a16="http://schemas.microsoft.com/office/drawing/2014/main" id="{14DB55B5-086E-EDFB-8310-A6B6243BEAB3}"/>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5" name="Google Shape;9351;p73">
                  <a:extLst>
                    <a:ext uri="{FF2B5EF4-FFF2-40B4-BE49-F238E27FC236}">
                      <a16:creationId xmlns:a16="http://schemas.microsoft.com/office/drawing/2014/main" id="{49774F4F-C132-94B8-AF4A-CA9E1861884F}"/>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3" name="Google Shape;9352;p73">
                <a:extLst>
                  <a:ext uri="{FF2B5EF4-FFF2-40B4-BE49-F238E27FC236}">
                    <a16:creationId xmlns:a16="http://schemas.microsoft.com/office/drawing/2014/main" id="{D9D866AE-33EF-B995-75E9-9881835707F0}"/>
                  </a:ext>
                </a:extLst>
              </p:cNvPr>
              <p:cNvGrpSpPr/>
              <p:nvPr/>
            </p:nvGrpSpPr>
            <p:grpSpPr>
              <a:xfrm>
                <a:off x="7110195" y="4985321"/>
                <a:ext cx="504627" cy="499261"/>
                <a:chOff x="4263650" y="3963700"/>
                <a:chExt cx="298550" cy="295375"/>
              </a:xfrm>
              <a:grpFill/>
            </p:grpSpPr>
            <p:sp>
              <p:nvSpPr>
                <p:cNvPr id="267" name="Google Shape;9353;p73">
                  <a:extLst>
                    <a:ext uri="{FF2B5EF4-FFF2-40B4-BE49-F238E27FC236}">
                      <a16:creationId xmlns:a16="http://schemas.microsoft.com/office/drawing/2014/main" id="{4C9740BC-90FF-2345-3A95-C499D2D5DCC1}"/>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8" name="Google Shape;9354;p73">
                  <a:extLst>
                    <a:ext uri="{FF2B5EF4-FFF2-40B4-BE49-F238E27FC236}">
                      <a16:creationId xmlns:a16="http://schemas.microsoft.com/office/drawing/2014/main" id="{010722DB-0034-E92D-B0C7-851A2DC84A37}"/>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9" name="Google Shape;9355;p73">
                  <a:extLst>
                    <a:ext uri="{FF2B5EF4-FFF2-40B4-BE49-F238E27FC236}">
                      <a16:creationId xmlns:a16="http://schemas.microsoft.com/office/drawing/2014/main" id="{B28D48A2-218E-4362-4A8E-B1E711D8B3CE}"/>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0" name="Google Shape;9356;p73">
                  <a:extLst>
                    <a:ext uri="{FF2B5EF4-FFF2-40B4-BE49-F238E27FC236}">
                      <a16:creationId xmlns:a16="http://schemas.microsoft.com/office/drawing/2014/main" id="{F7B07165-4826-D08E-B185-5305B10F3A61}"/>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1" name="Google Shape;9357;p73">
                  <a:extLst>
                    <a:ext uri="{FF2B5EF4-FFF2-40B4-BE49-F238E27FC236}">
                      <a16:creationId xmlns:a16="http://schemas.microsoft.com/office/drawing/2014/main" id="{EAEBF1E4-BB28-61D6-20B2-0E37546192B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2" name="Google Shape;9358;p73">
                  <a:extLst>
                    <a:ext uri="{FF2B5EF4-FFF2-40B4-BE49-F238E27FC236}">
                      <a16:creationId xmlns:a16="http://schemas.microsoft.com/office/drawing/2014/main" id="{F60B1D7B-102C-2645-7B24-0A0328792C34}"/>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3" name="Google Shape;9359;p73">
                  <a:extLst>
                    <a:ext uri="{FF2B5EF4-FFF2-40B4-BE49-F238E27FC236}">
                      <a16:creationId xmlns:a16="http://schemas.microsoft.com/office/drawing/2014/main" id="{F6B7041E-BB41-02BC-23D1-157CD1E60917}"/>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4" name="Google Shape;9360;p73">
                <a:extLst>
                  <a:ext uri="{FF2B5EF4-FFF2-40B4-BE49-F238E27FC236}">
                    <a16:creationId xmlns:a16="http://schemas.microsoft.com/office/drawing/2014/main" id="{7CF93DC0-C74F-CA97-522E-004D681124D7}"/>
                  </a:ext>
                </a:extLst>
              </p:cNvPr>
              <p:cNvGrpSpPr/>
              <p:nvPr/>
            </p:nvGrpSpPr>
            <p:grpSpPr>
              <a:xfrm>
                <a:off x="10368218" y="3747882"/>
                <a:ext cx="323559" cy="500612"/>
                <a:chOff x="6164975" y="3211525"/>
                <a:chExt cx="191425" cy="296175"/>
              </a:xfrm>
              <a:grpFill/>
            </p:grpSpPr>
            <p:sp>
              <p:nvSpPr>
                <p:cNvPr id="260" name="Google Shape;9361;p73">
                  <a:extLst>
                    <a:ext uri="{FF2B5EF4-FFF2-40B4-BE49-F238E27FC236}">
                      <a16:creationId xmlns:a16="http://schemas.microsoft.com/office/drawing/2014/main" id="{BCA2D6C8-6650-6833-6975-D1214B2673D8}"/>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1" name="Google Shape;9362;p73">
                  <a:extLst>
                    <a:ext uri="{FF2B5EF4-FFF2-40B4-BE49-F238E27FC236}">
                      <a16:creationId xmlns:a16="http://schemas.microsoft.com/office/drawing/2014/main" id="{BC86C0BD-363F-7C7E-B4A0-478DFEE14DA2}"/>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2" name="Google Shape;9363;p73">
                  <a:extLst>
                    <a:ext uri="{FF2B5EF4-FFF2-40B4-BE49-F238E27FC236}">
                      <a16:creationId xmlns:a16="http://schemas.microsoft.com/office/drawing/2014/main" id="{70AC24E1-CCA3-56B5-8B02-B9A0DF3426C6}"/>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3" name="Google Shape;9364;p73">
                  <a:extLst>
                    <a:ext uri="{FF2B5EF4-FFF2-40B4-BE49-F238E27FC236}">
                      <a16:creationId xmlns:a16="http://schemas.microsoft.com/office/drawing/2014/main" id="{15570E2C-AE84-988F-3613-134F7D39345E}"/>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4" name="Google Shape;9365;p73">
                  <a:extLst>
                    <a:ext uri="{FF2B5EF4-FFF2-40B4-BE49-F238E27FC236}">
                      <a16:creationId xmlns:a16="http://schemas.microsoft.com/office/drawing/2014/main" id="{E31018D9-B9B0-6258-637D-2D68774D09BC}"/>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5" name="Google Shape;9366;p73">
                  <a:extLst>
                    <a:ext uri="{FF2B5EF4-FFF2-40B4-BE49-F238E27FC236}">
                      <a16:creationId xmlns:a16="http://schemas.microsoft.com/office/drawing/2014/main" id="{2DA5F1BF-2CC2-B3AA-CCB5-F2F57ECB470F}"/>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6" name="Google Shape;9367;p73">
                  <a:extLst>
                    <a:ext uri="{FF2B5EF4-FFF2-40B4-BE49-F238E27FC236}">
                      <a16:creationId xmlns:a16="http://schemas.microsoft.com/office/drawing/2014/main" id="{CE976022-0DD0-31F7-1E51-42D99D43C1EF}"/>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5" name="Google Shape;9368;p73">
                <a:extLst>
                  <a:ext uri="{FF2B5EF4-FFF2-40B4-BE49-F238E27FC236}">
                    <a16:creationId xmlns:a16="http://schemas.microsoft.com/office/drawing/2014/main" id="{4C16F0EC-2775-BD52-D0AF-0350CC1AC13C}"/>
                  </a:ext>
                </a:extLst>
              </p:cNvPr>
              <p:cNvGrpSpPr/>
              <p:nvPr/>
            </p:nvGrpSpPr>
            <p:grpSpPr>
              <a:xfrm>
                <a:off x="1400391" y="3747903"/>
                <a:ext cx="504627" cy="500571"/>
                <a:chOff x="946175" y="3253275"/>
                <a:chExt cx="298550" cy="296150"/>
              </a:xfrm>
              <a:grpFill/>
            </p:grpSpPr>
            <p:sp>
              <p:nvSpPr>
                <p:cNvPr id="255" name="Google Shape;9369;p73">
                  <a:extLst>
                    <a:ext uri="{FF2B5EF4-FFF2-40B4-BE49-F238E27FC236}">
                      <a16:creationId xmlns:a16="http://schemas.microsoft.com/office/drawing/2014/main" id="{FC7CFB8D-2323-37D1-BF22-BAEFD0F921E5}"/>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6" name="Google Shape;9370;p73">
                  <a:extLst>
                    <a:ext uri="{FF2B5EF4-FFF2-40B4-BE49-F238E27FC236}">
                      <a16:creationId xmlns:a16="http://schemas.microsoft.com/office/drawing/2014/main" id="{8450A03D-FA7D-259D-7B3D-A5BE84DF1B3F}"/>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7" name="Google Shape;9371;p73">
                  <a:extLst>
                    <a:ext uri="{FF2B5EF4-FFF2-40B4-BE49-F238E27FC236}">
                      <a16:creationId xmlns:a16="http://schemas.microsoft.com/office/drawing/2014/main" id="{11DA0DFA-EFD4-D3E1-3174-15CBE74FD2B8}"/>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8" name="Google Shape;9372;p73">
                  <a:extLst>
                    <a:ext uri="{FF2B5EF4-FFF2-40B4-BE49-F238E27FC236}">
                      <a16:creationId xmlns:a16="http://schemas.microsoft.com/office/drawing/2014/main" id="{EF04676C-2559-EA1D-7DA1-DFD2A0638466}"/>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9" name="Google Shape;9373;p73">
                  <a:extLst>
                    <a:ext uri="{FF2B5EF4-FFF2-40B4-BE49-F238E27FC236}">
                      <a16:creationId xmlns:a16="http://schemas.microsoft.com/office/drawing/2014/main" id="{0AB4262F-866B-D59D-B58E-FA9912F83063}"/>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6" name="Google Shape;9374;p73">
                <a:extLst>
                  <a:ext uri="{FF2B5EF4-FFF2-40B4-BE49-F238E27FC236}">
                    <a16:creationId xmlns:a16="http://schemas.microsoft.com/office/drawing/2014/main" id="{ADE82B57-93E8-A58E-179E-759532896F82}"/>
                  </a:ext>
                </a:extLst>
              </p:cNvPr>
              <p:cNvGrpSpPr/>
              <p:nvPr/>
            </p:nvGrpSpPr>
            <p:grpSpPr>
              <a:xfrm>
                <a:off x="1401722" y="4379912"/>
                <a:ext cx="501965" cy="496642"/>
                <a:chOff x="946175" y="3619500"/>
                <a:chExt cx="296975" cy="293825"/>
              </a:xfrm>
              <a:grpFill/>
            </p:grpSpPr>
            <p:sp>
              <p:nvSpPr>
                <p:cNvPr id="249" name="Google Shape;9375;p73">
                  <a:extLst>
                    <a:ext uri="{FF2B5EF4-FFF2-40B4-BE49-F238E27FC236}">
                      <a16:creationId xmlns:a16="http://schemas.microsoft.com/office/drawing/2014/main" id="{5CC8E1B1-881B-A900-32B6-4E718FE6807A}"/>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0" name="Google Shape;9376;p73">
                  <a:extLst>
                    <a:ext uri="{FF2B5EF4-FFF2-40B4-BE49-F238E27FC236}">
                      <a16:creationId xmlns:a16="http://schemas.microsoft.com/office/drawing/2014/main" id="{464D66A3-5AB9-D487-F6FB-50FA4D5468F8}"/>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1" name="Google Shape;9377;p73">
                  <a:extLst>
                    <a:ext uri="{FF2B5EF4-FFF2-40B4-BE49-F238E27FC236}">
                      <a16:creationId xmlns:a16="http://schemas.microsoft.com/office/drawing/2014/main" id="{E33DFC18-7E22-2156-564D-347A3D870B96}"/>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2" name="Google Shape;9378;p73">
                  <a:extLst>
                    <a:ext uri="{FF2B5EF4-FFF2-40B4-BE49-F238E27FC236}">
                      <a16:creationId xmlns:a16="http://schemas.microsoft.com/office/drawing/2014/main" id="{74A43A3B-D041-62C9-0082-6F87328F1A61}"/>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3" name="Google Shape;9379;p73">
                  <a:extLst>
                    <a:ext uri="{FF2B5EF4-FFF2-40B4-BE49-F238E27FC236}">
                      <a16:creationId xmlns:a16="http://schemas.microsoft.com/office/drawing/2014/main" id="{9E23175D-D9FF-1411-06C9-33DB29928585}"/>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4" name="Google Shape;9380;p73">
                  <a:extLst>
                    <a:ext uri="{FF2B5EF4-FFF2-40B4-BE49-F238E27FC236}">
                      <a16:creationId xmlns:a16="http://schemas.microsoft.com/office/drawing/2014/main" id="{78C4EF28-6CBE-04B9-513B-BF5688C840D3}"/>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7" name="Google Shape;9381;p73">
                <a:extLst>
                  <a:ext uri="{FF2B5EF4-FFF2-40B4-BE49-F238E27FC236}">
                    <a16:creationId xmlns:a16="http://schemas.microsoft.com/office/drawing/2014/main" id="{3F2D913E-4E36-B92C-E1F8-2341D841CE8E}"/>
                  </a:ext>
                </a:extLst>
              </p:cNvPr>
              <p:cNvGrpSpPr/>
              <p:nvPr/>
            </p:nvGrpSpPr>
            <p:grpSpPr>
              <a:xfrm>
                <a:off x="1401067" y="4983990"/>
                <a:ext cx="503276" cy="501923"/>
                <a:chOff x="944600" y="3981825"/>
                <a:chExt cx="297750" cy="296950"/>
              </a:xfrm>
              <a:grpFill/>
            </p:grpSpPr>
            <p:sp>
              <p:nvSpPr>
                <p:cNvPr id="245" name="Google Shape;9382;p73">
                  <a:extLst>
                    <a:ext uri="{FF2B5EF4-FFF2-40B4-BE49-F238E27FC236}">
                      <a16:creationId xmlns:a16="http://schemas.microsoft.com/office/drawing/2014/main" id="{1FF185B9-F975-8A49-C458-8DEA576FFC90}"/>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6" name="Google Shape;9383;p73">
                  <a:extLst>
                    <a:ext uri="{FF2B5EF4-FFF2-40B4-BE49-F238E27FC236}">
                      <a16:creationId xmlns:a16="http://schemas.microsoft.com/office/drawing/2014/main" id="{15C87D1F-35CA-2DEB-3061-7B06E1DAEA33}"/>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7" name="Google Shape;9384;p73">
                  <a:extLst>
                    <a:ext uri="{FF2B5EF4-FFF2-40B4-BE49-F238E27FC236}">
                      <a16:creationId xmlns:a16="http://schemas.microsoft.com/office/drawing/2014/main" id="{43F45D0D-EFB7-8C4D-8510-283420AF0635}"/>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8" name="Google Shape;9385;p73">
                  <a:extLst>
                    <a:ext uri="{FF2B5EF4-FFF2-40B4-BE49-F238E27FC236}">
                      <a16:creationId xmlns:a16="http://schemas.microsoft.com/office/drawing/2014/main" id="{820378D1-50F9-CAD4-93B5-44F45AEC27DC}"/>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8" name="Google Shape;9386;p73">
                <a:extLst>
                  <a:ext uri="{FF2B5EF4-FFF2-40B4-BE49-F238E27FC236}">
                    <a16:creationId xmlns:a16="http://schemas.microsoft.com/office/drawing/2014/main" id="{31864A11-656C-CC84-646C-5EC1FDD07639}"/>
                  </a:ext>
                </a:extLst>
              </p:cNvPr>
              <p:cNvGrpSpPr/>
              <p:nvPr/>
            </p:nvGrpSpPr>
            <p:grpSpPr>
              <a:xfrm>
                <a:off x="4571286" y="3748557"/>
                <a:ext cx="500612" cy="499261"/>
                <a:chOff x="2768750" y="3227275"/>
                <a:chExt cx="296175" cy="295375"/>
              </a:xfrm>
              <a:grpFill/>
            </p:grpSpPr>
            <p:sp>
              <p:nvSpPr>
                <p:cNvPr id="237" name="Google Shape;9387;p73">
                  <a:extLst>
                    <a:ext uri="{FF2B5EF4-FFF2-40B4-BE49-F238E27FC236}">
                      <a16:creationId xmlns:a16="http://schemas.microsoft.com/office/drawing/2014/main" id="{96A21E3D-86C7-D16A-9765-CDC18729BBC9}"/>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8" name="Google Shape;9388;p73">
                  <a:extLst>
                    <a:ext uri="{FF2B5EF4-FFF2-40B4-BE49-F238E27FC236}">
                      <a16:creationId xmlns:a16="http://schemas.microsoft.com/office/drawing/2014/main" id="{0A1497FF-6300-8041-BBA1-9A95785C8AD2}"/>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9" name="Google Shape;9389;p73">
                  <a:extLst>
                    <a:ext uri="{FF2B5EF4-FFF2-40B4-BE49-F238E27FC236}">
                      <a16:creationId xmlns:a16="http://schemas.microsoft.com/office/drawing/2014/main" id="{903B1A3C-E106-1EAD-C8C9-D42114DB7FF1}"/>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0" name="Google Shape;9390;p73">
                  <a:extLst>
                    <a:ext uri="{FF2B5EF4-FFF2-40B4-BE49-F238E27FC236}">
                      <a16:creationId xmlns:a16="http://schemas.microsoft.com/office/drawing/2014/main" id="{0D9A2559-3868-AED4-E23E-1BA14581640D}"/>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1" name="Google Shape;9391;p73">
                  <a:extLst>
                    <a:ext uri="{FF2B5EF4-FFF2-40B4-BE49-F238E27FC236}">
                      <a16:creationId xmlns:a16="http://schemas.microsoft.com/office/drawing/2014/main" id="{7F1D8A60-DD5B-E515-E975-9A8893EE32AF}"/>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2" name="Google Shape;9392;p73">
                  <a:extLst>
                    <a:ext uri="{FF2B5EF4-FFF2-40B4-BE49-F238E27FC236}">
                      <a16:creationId xmlns:a16="http://schemas.microsoft.com/office/drawing/2014/main" id="{02E5803A-F5BE-BFF8-3144-11F79F01382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3" name="Google Shape;9393;p73">
                  <a:extLst>
                    <a:ext uri="{FF2B5EF4-FFF2-40B4-BE49-F238E27FC236}">
                      <a16:creationId xmlns:a16="http://schemas.microsoft.com/office/drawing/2014/main" id="{038A4C7F-B994-8631-BEDD-63A21346B4C7}"/>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4" name="Google Shape;9394;p73">
                  <a:extLst>
                    <a:ext uri="{FF2B5EF4-FFF2-40B4-BE49-F238E27FC236}">
                      <a16:creationId xmlns:a16="http://schemas.microsoft.com/office/drawing/2014/main" id="{E370607A-769B-2E29-7911-97D1F6306C08}"/>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9" name="Google Shape;9395;p73">
                <a:extLst>
                  <a:ext uri="{FF2B5EF4-FFF2-40B4-BE49-F238E27FC236}">
                    <a16:creationId xmlns:a16="http://schemas.microsoft.com/office/drawing/2014/main" id="{4162345F-2DF7-C625-E258-BD086F9AF236}"/>
                  </a:ext>
                </a:extLst>
              </p:cNvPr>
              <p:cNvGrpSpPr/>
              <p:nvPr/>
            </p:nvGrpSpPr>
            <p:grpSpPr>
              <a:xfrm>
                <a:off x="4601244" y="4379003"/>
                <a:ext cx="440694" cy="498458"/>
                <a:chOff x="2786075" y="3591800"/>
                <a:chExt cx="260725" cy="294900"/>
              </a:xfrm>
              <a:grpFill/>
            </p:grpSpPr>
            <p:sp>
              <p:nvSpPr>
                <p:cNvPr id="232" name="Google Shape;9396;p73">
                  <a:extLst>
                    <a:ext uri="{FF2B5EF4-FFF2-40B4-BE49-F238E27FC236}">
                      <a16:creationId xmlns:a16="http://schemas.microsoft.com/office/drawing/2014/main" id="{FCCB8148-BF90-D35D-52FD-00FC3B54C085}"/>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3" name="Google Shape;9397;p73">
                  <a:extLst>
                    <a:ext uri="{FF2B5EF4-FFF2-40B4-BE49-F238E27FC236}">
                      <a16:creationId xmlns:a16="http://schemas.microsoft.com/office/drawing/2014/main" id="{8A281FE4-CA07-F336-07CE-DB8B44C1DBFB}"/>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4" name="Google Shape;9398;p73">
                  <a:extLst>
                    <a:ext uri="{FF2B5EF4-FFF2-40B4-BE49-F238E27FC236}">
                      <a16:creationId xmlns:a16="http://schemas.microsoft.com/office/drawing/2014/main" id="{B0B9CFFC-CD35-E0E5-FC0E-BB2BE58FD01B}"/>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5" name="Google Shape;9399;p73">
                  <a:extLst>
                    <a:ext uri="{FF2B5EF4-FFF2-40B4-BE49-F238E27FC236}">
                      <a16:creationId xmlns:a16="http://schemas.microsoft.com/office/drawing/2014/main" id="{E6547C85-0D5D-54E8-4F9F-519CFF6D062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6" name="Google Shape;9400;p73">
                  <a:extLst>
                    <a:ext uri="{FF2B5EF4-FFF2-40B4-BE49-F238E27FC236}">
                      <a16:creationId xmlns:a16="http://schemas.microsoft.com/office/drawing/2014/main" id="{75B43287-0188-5121-3EBA-D8E811BB086C}"/>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0" name="Google Shape;9401;p73">
                <a:extLst>
                  <a:ext uri="{FF2B5EF4-FFF2-40B4-BE49-F238E27FC236}">
                    <a16:creationId xmlns:a16="http://schemas.microsoft.com/office/drawing/2014/main" id="{7A0A67C7-20FF-FA8D-F0D4-9EE06E4FFBB1}"/>
                  </a:ext>
                </a:extLst>
              </p:cNvPr>
              <p:cNvGrpSpPr/>
              <p:nvPr/>
            </p:nvGrpSpPr>
            <p:grpSpPr>
              <a:xfrm>
                <a:off x="4659158" y="4984646"/>
                <a:ext cx="324868" cy="500612"/>
                <a:chOff x="2819150" y="3955025"/>
                <a:chExt cx="192200" cy="296175"/>
              </a:xfrm>
              <a:grpFill/>
            </p:grpSpPr>
            <p:sp>
              <p:nvSpPr>
                <p:cNvPr id="228" name="Google Shape;9402;p73">
                  <a:extLst>
                    <a:ext uri="{FF2B5EF4-FFF2-40B4-BE49-F238E27FC236}">
                      <a16:creationId xmlns:a16="http://schemas.microsoft.com/office/drawing/2014/main" id="{2952214D-0DF1-26B6-F0A5-F113FED2BDED}"/>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9" name="Google Shape;9403;p73">
                  <a:extLst>
                    <a:ext uri="{FF2B5EF4-FFF2-40B4-BE49-F238E27FC236}">
                      <a16:creationId xmlns:a16="http://schemas.microsoft.com/office/drawing/2014/main" id="{FF562D87-A910-15F6-10DC-1A5C36E1174B}"/>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0" name="Google Shape;9404;p73">
                  <a:extLst>
                    <a:ext uri="{FF2B5EF4-FFF2-40B4-BE49-F238E27FC236}">
                      <a16:creationId xmlns:a16="http://schemas.microsoft.com/office/drawing/2014/main" id="{E6D8BC42-D972-8D68-4785-A4B47C47C295}"/>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1" name="Google Shape;9405;p73">
                  <a:extLst>
                    <a:ext uri="{FF2B5EF4-FFF2-40B4-BE49-F238E27FC236}">
                      <a16:creationId xmlns:a16="http://schemas.microsoft.com/office/drawing/2014/main" id="{4D797D3E-B068-8178-4C62-71E936DD8E1D}"/>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1" name="Google Shape;9406;p73">
                <a:extLst>
                  <a:ext uri="{FF2B5EF4-FFF2-40B4-BE49-F238E27FC236}">
                    <a16:creationId xmlns:a16="http://schemas.microsoft.com/office/drawing/2014/main" id="{C76E3E7F-91DF-72CD-11A8-8393AB8F83B8}"/>
                  </a:ext>
                </a:extLst>
              </p:cNvPr>
              <p:cNvGrpSpPr/>
              <p:nvPr/>
            </p:nvGrpSpPr>
            <p:grpSpPr>
              <a:xfrm>
                <a:off x="7743692" y="3749212"/>
                <a:ext cx="499261" cy="497951"/>
                <a:chOff x="4629125" y="3235150"/>
                <a:chExt cx="295375" cy="294600"/>
              </a:xfrm>
              <a:grpFill/>
            </p:grpSpPr>
            <p:sp>
              <p:nvSpPr>
                <p:cNvPr id="223" name="Google Shape;9407;p73">
                  <a:extLst>
                    <a:ext uri="{FF2B5EF4-FFF2-40B4-BE49-F238E27FC236}">
                      <a16:creationId xmlns:a16="http://schemas.microsoft.com/office/drawing/2014/main" id="{A58E3602-5037-1622-8945-B52918135B13}"/>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4" name="Google Shape;9408;p73">
                  <a:extLst>
                    <a:ext uri="{FF2B5EF4-FFF2-40B4-BE49-F238E27FC236}">
                      <a16:creationId xmlns:a16="http://schemas.microsoft.com/office/drawing/2014/main" id="{B7C536E6-F820-11A3-27B6-B851B7273C30}"/>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5" name="Google Shape;9409;p73">
                  <a:extLst>
                    <a:ext uri="{FF2B5EF4-FFF2-40B4-BE49-F238E27FC236}">
                      <a16:creationId xmlns:a16="http://schemas.microsoft.com/office/drawing/2014/main" id="{DF9C0F09-8BF1-A531-71E3-615AC50ADD9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6" name="Google Shape;9410;p73">
                  <a:extLst>
                    <a:ext uri="{FF2B5EF4-FFF2-40B4-BE49-F238E27FC236}">
                      <a16:creationId xmlns:a16="http://schemas.microsoft.com/office/drawing/2014/main" id="{ACE59C82-E642-1891-839E-FFBE1E2829B1}"/>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7" name="Google Shape;9411;p73">
                  <a:extLst>
                    <a:ext uri="{FF2B5EF4-FFF2-40B4-BE49-F238E27FC236}">
                      <a16:creationId xmlns:a16="http://schemas.microsoft.com/office/drawing/2014/main" id="{76D99EDA-EFED-BCEA-964E-BEB5EE12FA7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2" name="Google Shape;9412;p73">
                <a:extLst>
                  <a:ext uri="{FF2B5EF4-FFF2-40B4-BE49-F238E27FC236}">
                    <a16:creationId xmlns:a16="http://schemas.microsoft.com/office/drawing/2014/main" id="{005FEC72-B4AA-01CF-B955-2D7785FAF30C}"/>
                  </a:ext>
                </a:extLst>
              </p:cNvPr>
              <p:cNvGrpSpPr/>
              <p:nvPr/>
            </p:nvGrpSpPr>
            <p:grpSpPr>
              <a:xfrm>
                <a:off x="7743671" y="4378602"/>
                <a:ext cx="499303" cy="499261"/>
                <a:chOff x="4628325" y="3599825"/>
                <a:chExt cx="295400" cy="295375"/>
              </a:xfrm>
              <a:grpFill/>
            </p:grpSpPr>
            <p:sp>
              <p:nvSpPr>
                <p:cNvPr id="211" name="Google Shape;9413;p73">
                  <a:extLst>
                    <a:ext uri="{FF2B5EF4-FFF2-40B4-BE49-F238E27FC236}">
                      <a16:creationId xmlns:a16="http://schemas.microsoft.com/office/drawing/2014/main" id="{05B2D97B-4313-6326-6426-4DEA75BB9A89}"/>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2" name="Google Shape;9414;p73">
                  <a:extLst>
                    <a:ext uri="{FF2B5EF4-FFF2-40B4-BE49-F238E27FC236}">
                      <a16:creationId xmlns:a16="http://schemas.microsoft.com/office/drawing/2014/main" id="{D60BEC0D-C8FE-E30D-76DC-AEF3815DED68}"/>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3" name="Google Shape;9415;p73">
                  <a:extLst>
                    <a:ext uri="{FF2B5EF4-FFF2-40B4-BE49-F238E27FC236}">
                      <a16:creationId xmlns:a16="http://schemas.microsoft.com/office/drawing/2014/main" id="{586B7D4C-97B9-D2F1-C1E1-E372C0906237}"/>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4" name="Google Shape;9416;p73">
                  <a:extLst>
                    <a:ext uri="{FF2B5EF4-FFF2-40B4-BE49-F238E27FC236}">
                      <a16:creationId xmlns:a16="http://schemas.microsoft.com/office/drawing/2014/main" id="{579E43F7-92CA-C537-9D99-B217B59B7A83}"/>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5" name="Google Shape;9417;p73">
                  <a:extLst>
                    <a:ext uri="{FF2B5EF4-FFF2-40B4-BE49-F238E27FC236}">
                      <a16:creationId xmlns:a16="http://schemas.microsoft.com/office/drawing/2014/main" id="{82B8C12C-AAAB-B731-BBDA-4CFAB7817260}"/>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6" name="Google Shape;9418;p73">
                  <a:extLst>
                    <a:ext uri="{FF2B5EF4-FFF2-40B4-BE49-F238E27FC236}">
                      <a16:creationId xmlns:a16="http://schemas.microsoft.com/office/drawing/2014/main" id="{88411C3B-21E5-EF70-147B-09F23C418CB1}"/>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7" name="Google Shape;9419;p73">
                  <a:extLst>
                    <a:ext uri="{FF2B5EF4-FFF2-40B4-BE49-F238E27FC236}">
                      <a16:creationId xmlns:a16="http://schemas.microsoft.com/office/drawing/2014/main" id="{F0D7B67A-735D-327C-A0AE-1B48F15849B0}"/>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8" name="Google Shape;9420;p73">
                  <a:extLst>
                    <a:ext uri="{FF2B5EF4-FFF2-40B4-BE49-F238E27FC236}">
                      <a16:creationId xmlns:a16="http://schemas.microsoft.com/office/drawing/2014/main" id="{77A52434-8514-BED3-34A2-0EB681A9486A}"/>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9" name="Google Shape;9421;p73">
                  <a:extLst>
                    <a:ext uri="{FF2B5EF4-FFF2-40B4-BE49-F238E27FC236}">
                      <a16:creationId xmlns:a16="http://schemas.microsoft.com/office/drawing/2014/main" id="{B54DD9FF-E4F3-62C0-0CC4-9F01D7D80883}"/>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0" name="Google Shape;9422;p73">
                  <a:extLst>
                    <a:ext uri="{FF2B5EF4-FFF2-40B4-BE49-F238E27FC236}">
                      <a16:creationId xmlns:a16="http://schemas.microsoft.com/office/drawing/2014/main" id="{A7036E17-5FB1-5A62-C155-11A099FC45C2}"/>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1" name="Google Shape;9423;p73">
                  <a:extLst>
                    <a:ext uri="{FF2B5EF4-FFF2-40B4-BE49-F238E27FC236}">
                      <a16:creationId xmlns:a16="http://schemas.microsoft.com/office/drawing/2014/main" id="{5C6A7732-03E9-F251-0253-F658B8B156FC}"/>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2" name="Google Shape;9424;p73">
                  <a:extLst>
                    <a:ext uri="{FF2B5EF4-FFF2-40B4-BE49-F238E27FC236}">
                      <a16:creationId xmlns:a16="http://schemas.microsoft.com/office/drawing/2014/main" id="{6BBEE9E1-0992-0FFB-4BAF-55981A4C1A88}"/>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3" name="Google Shape;9425;p73">
                <a:extLst>
                  <a:ext uri="{FF2B5EF4-FFF2-40B4-BE49-F238E27FC236}">
                    <a16:creationId xmlns:a16="http://schemas.microsoft.com/office/drawing/2014/main" id="{D9A8E9D6-4AFB-759E-54E5-34A4B0CBBFF7}"/>
                  </a:ext>
                </a:extLst>
              </p:cNvPr>
              <p:cNvGrpSpPr/>
              <p:nvPr/>
            </p:nvGrpSpPr>
            <p:grpSpPr>
              <a:xfrm>
                <a:off x="7773631" y="4984646"/>
                <a:ext cx="439383" cy="500612"/>
                <a:chOff x="4645650" y="3962900"/>
                <a:chExt cx="259950" cy="296175"/>
              </a:xfrm>
              <a:grpFill/>
            </p:grpSpPr>
            <p:sp>
              <p:nvSpPr>
                <p:cNvPr id="205" name="Google Shape;9426;p73">
                  <a:extLst>
                    <a:ext uri="{FF2B5EF4-FFF2-40B4-BE49-F238E27FC236}">
                      <a16:creationId xmlns:a16="http://schemas.microsoft.com/office/drawing/2014/main" id="{CB38C4D8-E382-75B1-B7E1-20BDDD1DFBEF}"/>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6" name="Google Shape;9427;p73">
                  <a:extLst>
                    <a:ext uri="{FF2B5EF4-FFF2-40B4-BE49-F238E27FC236}">
                      <a16:creationId xmlns:a16="http://schemas.microsoft.com/office/drawing/2014/main" id="{FFB98661-48ED-A057-60DD-81DF7BF3B65D}"/>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7" name="Google Shape;9428;p73">
                  <a:extLst>
                    <a:ext uri="{FF2B5EF4-FFF2-40B4-BE49-F238E27FC236}">
                      <a16:creationId xmlns:a16="http://schemas.microsoft.com/office/drawing/2014/main" id="{37274668-3386-E85A-2CB6-5F73E20F12ED}"/>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8" name="Google Shape;9429;p73">
                  <a:extLst>
                    <a:ext uri="{FF2B5EF4-FFF2-40B4-BE49-F238E27FC236}">
                      <a16:creationId xmlns:a16="http://schemas.microsoft.com/office/drawing/2014/main" id="{14C9F9CE-052A-C0F9-23CE-3E0D3A623766}"/>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9" name="Google Shape;9430;p73">
                  <a:extLst>
                    <a:ext uri="{FF2B5EF4-FFF2-40B4-BE49-F238E27FC236}">
                      <a16:creationId xmlns:a16="http://schemas.microsoft.com/office/drawing/2014/main" id="{4F439A0E-0132-6E5E-24F3-A90499AE3629}"/>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0" name="Google Shape;9431;p73">
                  <a:extLst>
                    <a:ext uri="{FF2B5EF4-FFF2-40B4-BE49-F238E27FC236}">
                      <a16:creationId xmlns:a16="http://schemas.microsoft.com/office/drawing/2014/main" id="{61889177-F783-C183-3A21-D056C571A8B2}"/>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4" name="Google Shape;9432;p73">
                <a:extLst>
                  <a:ext uri="{FF2B5EF4-FFF2-40B4-BE49-F238E27FC236}">
                    <a16:creationId xmlns:a16="http://schemas.microsoft.com/office/drawing/2014/main" id="{8B7254F6-1194-5E85-4C6A-CC78CD293611}"/>
                  </a:ext>
                </a:extLst>
              </p:cNvPr>
              <p:cNvGrpSpPr/>
              <p:nvPr/>
            </p:nvGrpSpPr>
            <p:grpSpPr>
              <a:xfrm>
                <a:off x="10280367" y="4379278"/>
                <a:ext cx="499261" cy="497908"/>
                <a:chOff x="6143725" y="3582500"/>
                <a:chExt cx="295375" cy="294575"/>
              </a:xfrm>
              <a:grpFill/>
            </p:grpSpPr>
            <p:sp>
              <p:nvSpPr>
                <p:cNvPr id="198" name="Google Shape;9433;p73">
                  <a:extLst>
                    <a:ext uri="{FF2B5EF4-FFF2-40B4-BE49-F238E27FC236}">
                      <a16:creationId xmlns:a16="http://schemas.microsoft.com/office/drawing/2014/main" id="{D021EE12-3DCC-08DF-B64F-58D674815FBD}"/>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9" name="Google Shape;9434;p73">
                  <a:extLst>
                    <a:ext uri="{FF2B5EF4-FFF2-40B4-BE49-F238E27FC236}">
                      <a16:creationId xmlns:a16="http://schemas.microsoft.com/office/drawing/2014/main" id="{CF357BE4-8A50-4997-BCEA-D02A070ACD8D}"/>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0" name="Google Shape;9435;p73">
                  <a:extLst>
                    <a:ext uri="{FF2B5EF4-FFF2-40B4-BE49-F238E27FC236}">
                      <a16:creationId xmlns:a16="http://schemas.microsoft.com/office/drawing/2014/main" id="{25E8E47F-6269-B8FE-DB8E-72A89287EB98}"/>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1" name="Google Shape;9436;p73">
                  <a:extLst>
                    <a:ext uri="{FF2B5EF4-FFF2-40B4-BE49-F238E27FC236}">
                      <a16:creationId xmlns:a16="http://schemas.microsoft.com/office/drawing/2014/main" id="{0FF85B11-F7CD-EEFB-D3EF-3EF2D81AD5CC}"/>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2" name="Google Shape;9437;p73">
                  <a:extLst>
                    <a:ext uri="{FF2B5EF4-FFF2-40B4-BE49-F238E27FC236}">
                      <a16:creationId xmlns:a16="http://schemas.microsoft.com/office/drawing/2014/main" id="{15784577-02C7-6C58-3106-C8171C22EF04}"/>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3" name="Google Shape;9438;p73">
                  <a:extLst>
                    <a:ext uri="{FF2B5EF4-FFF2-40B4-BE49-F238E27FC236}">
                      <a16:creationId xmlns:a16="http://schemas.microsoft.com/office/drawing/2014/main" id="{0189574C-4C12-14D3-6AA2-F1B938056EFA}"/>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4" name="Google Shape;9439;p73">
                  <a:extLst>
                    <a:ext uri="{FF2B5EF4-FFF2-40B4-BE49-F238E27FC236}">
                      <a16:creationId xmlns:a16="http://schemas.microsoft.com/office/drawing/2014/main" id="{C6342E57-F003-9C49-E81A-93314D44678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5" name="Google Shape;9440;p73">
                <a:extLst>
                  <a:ext uri="{FF2B5EF4-FFF2-40B4-BE49-F238E27FC236}">
                    <a16:creationId xmlns:a16="http://schemas.microsoft.com/office/drawing/2014/main" id="{CD4785FC-C4D3-6B19-E088-E061A30FCAE0}"/>
                  </a:ext>
                </a:extLst>
              </p:cNvPr>
              <p:cNvGrpSpPr/>
              <p:nvPr/>
            </p:nvGrpSpPr>
            <p:grpSpPr>
              <a:xfrm>
                <a:off x="2037247" y="3747903"/>
                <a:ext cx="501923" cy="500571"/>
                <a:chOff x="1310075" y="3253275"/>
                <a:chExt cx="296950" cy="296150"/>
              </a:xfrm>
              <a:grpFill/>
            </p:grpSpPr>
            <p:sp>
              <p:nvSpPr>
                <p:cNvPr id="195" name="Google Shape;9441;p73">
                  <a:extLst>
                    <a:ext uri="{FF2B5EF4-FFF2-40B4-BE49-F238E27FC236}">
                      <a16:creationId xmlns:a16="http://schemas.microsoft.com/office/drawing/2014/main" id="{EF7CF733-266C-C6E5-FD51-A1B80E29FC16}"/>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6" name="Google Shape;9442;p73">
                  <a:extLst>
                    <a:ext uri="{FF2B5EF4-FFF2-40B4-BE49-F238E27FC236}">
                      <a16:creationId xmlns:a16="http://schemas.microsoft.com/office/drawing/2014/main" id="{E2207E44-34C3-0DD2-4ACF-C7BBB9C5810B}"/>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7" name="Google Shape;9443;p73">
                  <a:extLst>
                    <a:ext uri="{FF2B5EF4-FFF2-40B4-BE49-F238E27FC236}">
                      <a16:creationId xmlns:a16="http://schemas.microsoft.com/office/drawing/2014/main" id="{DABFF708-3F03-89AF-57B2-4FDC88C76CB4}"/>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6" name="Google Shape;9444;p73">
                <a:extLst>
                  <a:ext uri="{FF2B5EF4-FFF2-40B4-BE49-F238E27FC236}">
                    <a16:creationId xmlns:a16="http://schemas.microsoft.com/office/drawing/2014/main" id="{7422A1A7-6AB6-83A8-4E79-5A983FDAD027}"/>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27" name="Google Shape;9445;p73">
                <a:extLst>
                  <a:ext uri="{FF2B5EF4-FFF2-40B4-BE49-F238E27FC236}">
                    <a16:creationId xmlns:a16="http://schemas.microsoft.com/office/drawing/2014/main" id="{ADC74074-D66D-C3A0-3845-D58965EB81E4}"/>
                  </a:ext>
                </a:extLst>
              </p:cNvPr>
              <p:cNvGrpSpPr/>
              <p:nvPr/>
            </p:nvGrpSpPr>
            <p:grpSpPr>
              <a:xfrm>
                <a:off x="2036572" y="4983505"/>
                <a:ext cx="503276" cy="502894"/>
                <a:chOff x="1310075" y="3980250"/>
                <a:chExt cx="297750" cy="297525"/>
              </a:xfrm>
              <a:grpFill/>
            </p:grpSpPr>
            <p:sp>
              <p:nvSpPr>
                <p:cNvPr id="191" name="Google Shape;9446;p73">
                  <a:extLst>
                    <a:ext uri="{FF2B5EF4-FFF2-40B4-BE49-F238E27FC236}">
                      <a16:creationId xmlns:a16="http://schemas.microsoft.com/office/drawing/2014/main" id="{C2ADDB80-1E75-3961-7D75-AD4E4FA18698}"/>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2" name="Google Shape;9447;p73">
                  <a:extLst>
                    <a:ext uri="{FF2B5EF4-FFF2-40B4-BE49-F238E27FC236}">
                      <a16:creationId xmlns:a16="http://schemas.microsoft.com/office/drawing/2014/main" id="{310C4152-18D0-C106-3C50-7CD3FD548A7A}"/>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3" name="Google Shape;9448;p73">
                  <a:extLst>
                    <a:ext uri="{FF2B5EF4-FFF2-40B4-BE49-F238E27FC236}">
                      <a16:creationId xmlns:a16="http://schemas.microsoft.com/office/drawing/2014/main" id="{166E149E-7015-AF70-1D2E-235CD3BC7BA9}"/>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4" name="Google Shape;9449;p73">
                  <a:extLst>
                    <a:ext uri="{FF2B5EF4-FFF2-40B4-BE49-F238E27FC236}">
                      <a16:creationId xmlns:a16="http://schemas.microsoft.com/office/drawing/2014/main" id="{C569A9C4-94A3-07C3-D99F-896D1307F396}"/>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8" name="Google Shape;9450;p73">
                <a:extLst>
                  <a:ext uri="{FF2B5EF4-FFF2-40B4-BE49-F238E27FC236}">
                    <a16:creationId xmlns:a16="http://schemas.microsoft.com/office/drawing/2014/main" id="{BA6DAA10-297B-11EA-2CDC-5D965654706E}"/>
                  </a:ext>
                </a:extLst>
              </p:cNvPr>
              <p:cNvGrpSpPr/>
              <p:nvPr/>
            </p:nvGrpSpPr>
            <p:grpSpPr>
              <a:xfrm>
                <a:off x="5275218" y="3748557"/>
                <a:ext cx="380816" cy="499261"/>
                <a:chOff x="3167275" y="3227275"/>
                <a:chExt cx="225300" cy="295375"/>
              </a:xfrm>
              <a:grpFill/>
            </p:grpSpPr>
            <p:sp>
              <p:nvSpPr>
                <p:cNvPr id="186" name="Google Shape;9451;p73">
                  <a:extLst>
                    <a:ext uri="{FF2B5EF4-FFF2-40B4-BE49-F238E27FC236}">
                      <a16:creationId xmlns:a16="http://schemas.microsoft.com/office/drawing/2014/main" id="{46259B60-95D1-1F47-B6DB-32C5293DD0D5}"/>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7" name="Google Shape;9452;p73">
                  <a:extLst>
                    <a:ext uri="{FF2B5EF4-FFF2-40B4-BE49-F238E27FC236}">
                      <a16:creationId xmlns:a16="http://schemas.microsoft.com/office/drawing/2014/main" id="{F6CD270B-0C89-B6C1-70A3-36487C18145D}"/>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8" name="Google Shape;9453;p73">
                  <a:extLst>
                    <a:ext uri="{FF2B5EF4-FFF2-40B4-BE49-F238E27FC236}">
                      <a16:creationId xmlns:a16="http://schemas.microsoft.com/office/drawing/2014/main" id="{73D5E070-519C-4E9D-430B-CA4EFFEA6B0C}"/>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9" name="Google Shape;9454;p73">
                  <a:extLst>
                    <a:ext uri="{FF2B5EF4-FFF2-40B4-BE49-F238E27FC236}">
                      <a16:creationId xmlns:a16="http://schemas.microsoft.com/office/drawing/2014/main" id="{826F6B7E-EE51-0316-F3C7-E27A362430AB}"/>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0" name="Google Shape;9455;p73">
                  <a:extLst>
                    <a:ext uri="{FF2B5EF4-FFF2-40B4-BE49-F238E27FC236}">
                      <a16:creationId xmlns:a16="http://schemas.microsoft.com/office/drawing/2014/main" id="{F856FAE5-0095-D75E-3B71-F9720169A8FE}"/>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9" name="Google Shape;9456;p73">
                <a:extLst>
                  <a:ext uri="{FF2B5EF4-FFF2-40B4-BE49-F238E27FC236}">
                    <a16:creationId xmlns:a16="http://schemas.microsoft.com/office/drawing/2014/main" id="{EF905A13-D053-A208-C5AC-A88CE5787229}"/>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 name="Google Shape;9457;p73">
                <a:extLst>
                  <a:ext uri="{FF2B5EF4-FFF2-40B4-BE49-F238E27FC236}">
                    <a16:creationId xmlns:a16="http://schemas.microsoft.com/office/drawing/2014/main" id="{D857A811-1F2A-6023-7744-0108AECAA27F}"/>
                  </a:ext>
                </a:extLst>
              </p:cNvPr>
              <p:cNvGrpSpPr/>
              <p:nvPr/>
            </p:nvGrpSpPr>
            <p:grpSpPr>
              <a:xfrm>
                <a:off x="5213987" y="4985299"/>
                <a:ext cx="503276" cy="499303"/>
                <a:chOff x="3133425" y="3955025"/>
                <a:chExt cx="297750" cy="295400"/>
              </a:xfrm>
              <a:grpFill/>
            </p:grpSpPr>
            <p:sp>
              <p:nvSpPr>
                <p:cNvPr id="183" name="Google Shape;9458;p73">
                  <a:extLst>
                    <a:ext uri="{FF2B5EF4-FFF2-40B4-BE49-F238E27FC236}">
                      <a16:creationId xmlns:a16="http://schemas.microsoft.com/office/drawing/2014/main" id="{CC2EC1DB-7DE1-4D34-FBFF-48F7BDB00257}"/>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4" name="Google Shape;9459;p73">
                  <a:extLst>
                    <a:ext uri="{FF2B5EF4-FFF2-40B4-BE49-F238E27FC236}">
                      <a16:creationId xmlns:a16="http://schemas.microsoft.com/office/drawing/2014/main" id="{EEBD1930-670F-B60A-18C4-F6487A0817CC}"/>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5" name="Google Shape;9460;p73">
                  <a:extLst>
                    <a:ext uri="{FF2B5EF4-FFF2-40B4-BE49-F238E27FC236}">
                      <a16:creationId xmlns:a16="http://schemas.microsoft.com/office/drawing/2014/main" id="{3CD90754-3BCB-D49A-6080-A6184072DC75}"/>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 name="Google Shape;9461;p73">
                <a:extLst>
                  <a:ext uri="{FF2B5EF4-FFF2-40B4-BE49-F238E27FC236}">
                    <a16:creationId xmlns:a16="http://schemas.microsoft.com/office/drawing/2014/main" id="{8D4368F0-DA60-649F-0CAD-9501B4CB3FE3}"/>
                  </a:ext>
                </a:extLst>
              </p:cNvPr>
              <p:cNvGrpSpPr/>
              <p:nvPr/>
            </p:nvGrpSpPr>
            <p:grpSpPr>
              <a:xfrm>
                <a:off x="8379176" y="3746993"/>
                <a:ext cx="500612" cy="502387"/>
                <a:chOff x="4991425" y="3234750"/>
                <a:chExt cx="296175" cy="297225"/>
              </a:xfrm>
              <a:grpFill/>
            </p:grpSpPr>
            <p:sp>
              <p:nvSpPr>
                <p:cNvPr id="177" name="Google Shape;9462;p73">
                  <a:extLst>
                    <a:ext uri="{FF2B5EF4-FFF2-40B4-BE49-F238E27FC236}">
                      <a16:creationId xmlns:a16="http://schemas.microsoft.com/office/drawing/2014/main" id="{A73C6786-F01E-DDDF-3823-F73DF5793427}"/>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8" name="Google Shape;9463;p73">
                  <a:extLst>
                    <a:ext uri="{FF2B5EF4-FFF2-40B4-BE49-F238E27FC236}">
                      <a16:creationId xmlns:a16="http://schemas.microsoft.com/office/drawing/2014/main" id="{3F52228C-1B6F-AF43-3807-561A2506FD3E}"/>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9" name="Google Shape;9464;p73">
                  <a:extLst>
                    <a:ext uri="{FF2B5EF4-FFF2-40B4-BE49-F238E27FC236}">
                      <a16:creationId xmlns:a16="http://schemas.microsoft.com/office/drawing/2014/main" id="{83EE2CBB-9C92-F4FD-0BBB-80D39BCFC781}"/>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0" name="Google Shape;9465;p73">
                  <a:extLst>
                    <a:ext uri="{FF2B5EF4-FFF2-40B4-BE49-F238E27FC236}">
                      <a16:creationId xmlns:a16="http://schemas.microsoft.com/office/drawing/2014/main" id="{026C2C44-BD95-9622-68C0-785D2BBA5922}"/>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1" name="Google Shape;9466;p73">
                  <a:extLst>
                    <a:ext uri="{FF2B5EF4-FFF2-40B4-BE49-F238E27FC236}">
                      <a16:creationId xmlns:a16="http://schemas.microsoft.com/office/drawing/2014/main" id="{24EB541D-D096-033D-F6E7-932856C403D3}"/>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2" name="Google Shape;9467;p73">
                  <a:extLst>
                    <a:ext uri="{FF2B5EF4-FFF2-40B4-BE49-F238E27FC236}">
                      <a16:creationId xmlns:a16="http://schemas.microsoft.com/office/drawing/2014/main" id="{951E89EF-61BA-7D5A-1D68-DA7A8862C67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 name="Google Shape;9468;p73">
                <a:extLst>
                  <a:ext uri="{FF2B5EF4-FFF2-40B4-BE49-F238E27FC236}">
                    <a16:creationId xmlns:a16="http://schemas.microsoft.com/office/drawing/2014/main" id="{A361238D-2D7D-7DD8-B169-B0EA9CE0807C}"/>
                  </a:ext>
                </a:extLst>
              </p:cNvPr>
              <p:cNvGrpSpPr/>
              <p:nvPr/>
            </p:nvGrpSpPr>
            <p:grpSpPr>
              <a:xfrm>
                <a:off x="8379176" y="4407885"/>
                <a:ext cx="500612" cy="440694"/>
                <a:chOff x="4991425" y="3617150"/>
                <a:chExt cx="296175" cy="260725"/>
              </a:xfrm>
              <a:grpFill/>
            </p:grpSpPr>
            <p:sp>
              <p:nvSpPr>
                <p:cNvPr id="170" name="Google Shape;9469;p73">
                  <a:extLst>
                    <a:ext uri="{FF2B5EF4-FFF2-40B4-BE49-F238E27FC236}">
                      <a16:creationId xmlns:a16="http://schemas.microsoft.com/office/drawing/2014/main" id="{B2E61905-C52B-6075-E173-E2728B30CE7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1" name="Google Shape;9470;p73">
                  <a:extLst>
                    <a:ext uri="{FF2B5EF4-FFF2-40B4-BE49-F238E27FC236}">
                      <a16:creationId xmlns:a16="http://schemas.microsoft.com/office/drawing/2014/main" id="{DF90D619-DE77-B833-2812-13AA2B344735}"/>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2" name="Google Shape;9471;p73">
                  <a:extLst>
                    <a:ext uri="{FF2B5EF4-FFF2-40B4-BE49-F238E27FC236}">
                      <a16:creationId xmlns:a16="http://schemas.microsoft.com/office/drawing/2014/main" id="{E1176973-8526-CD8C-1A1F-34EC85F1593C}"/>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3" name="Google Shape;9472;p73">
                  <a:extLst>
                    <a:ext uri="{FF2B5EF4-FFF2-40B4-BE49-F238E27FC236}">
                      <a16:creationId xmlns:a16="http://schemas.microsoft.com/office/drawing/2014/main" id="{FBEEF729-2D92-D243-F649-F8F4B481E111}"/>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4" name="Google Shape;9473;p73">
                  <a:extLst>
                    <a:ext uri="{FF2B5EF4-FFF2-40B4-BE49-F238E27FC236}">
                      <a16:creationId xmlns:a16="http://schemas.microsoft.com/office/drawing/2014/main" id="{0EA20417-D757-48F4-F56B-7E7C5397E129}"/>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5" name="Google Shape;9474;p73">
                  <a:extLst>
                    <a:ext uri="{FF2B5EF4-FFF2-40B4-BE49-F238E27FC236}">
                      <a16:creationId xmlns:a16="http://schemas.microsoft.com/office/drawing/2014/main" id="{4F4FB834-9C43-82F1-4673-62FF5370A7F6}"/>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6" name="Google Shape;9475;p73">
                  <a:extLst>
                    <a:ext uri="{FF2B5EF4-FFF2-40B4-BE49-F238E27FC236}">
                      <a16:creationId xmlns:a16="http://schemas.microsoft.com/office/drawing/2014/main" id="{FB8B69DE-1394-0816-7235-178ED3BAF4D2}"/>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 name="Google Shape;9476;p73">
                <a:extLst>
                  <a:ext uri="{FF2B5EF4-FFF2-40B4-BE49-F238E27FC236}">
                    <a16:creationId xmlns:a16="http://schemas.microsoft.com/office/drawing/2014/main" id="{57F8FDAC-BC7C-25EB-A764-72F642B6836E}"/>
                  </a:ext>
                </a:extLst>
              </p:cNvPr>
              <p:cNvGrpSpPr/>
              <p:nvPr/>
            </p:nvGrpSpPr>
            <p:grpSpPr>
              <a:xfrm>
                <a:off x="8489677" y="4985299"/>
                <a:ext cx="279612" cy="499303"/>
                <a:chOff x="5056800" y="3962900"/>
                <a:chExt cx="165425" cy="295400"/>
              </a:xfrm>
              <a:grpFill/>
            </p:grpSpPr>
            <p:sp>
              <p:nvSpPr>
                <p:cNvPr id="167" name="Google Shape;9477;p73">
                  <a:extLst>
                    <a:ext uri="{FF2B5EF4-FFF2-40B4-BE49-F238E27FC236}">
                      <a16:creationId xmlns:a16="http://schemas.microsoft.com/office/drawing/2014/main" id="{BB256DB7-B676-55D4-6BFC-96A3B81AE07B}"/>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8" name="Google Shape;9478;p73">
                  <a:extLst>
                    <a:ext uri="{FF2B5EF4-FFF2-40B4-BE49-F238E27FC236}">
                      <a16:creationId xmlns:a16="http://schemas.microsoft.com/office/drawing/2014/main" id="{4D7A9CED-2764-F238-733A-432D126975B0}"/>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9" name="Google Shape;9479;p73">
                  <a:extLst>
                    <a:ext uri="{FF2B5EF4-FFF2-40B4-BE49-F238E27FC236}">
                      <a16:creationId xmlns:a16="http://schemas.microsoft.com/office/drawing/2014/main" id="{3A0105CC-A89D-6F45-2928-2823F12A548F}"/>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 name="Google Shape;9480;p73">
                <a:extLst>
                  <a:ext uri="{FF2B5EF4-FFF2-40B4-BE49-F238E27FC236}">
                    <a16:creationId xmlns:a16="http://schemas.microsoft.com/office/drawing/2014/main" id="{CA3B5B38-5F58-3E03-4768-71027C8B2E80}"/>
                  </a:ext>
                </a:extLst>
              </p:cNvPr>
              <p:cNvGrpSpPr/>
              <p:nvPr/>
            </p:nvGrpSpPr>
            <p:grpSpPr>
              <a:xfrm>
                <a:off x="10279035" y="4985321"/>
                <a:ext cx="501923" cy="499261"/>
                <a:chOff x="6168925" y="3936925"/>
                <a:chExt cx="296950" cy="295375"/>
              </a:xfrm>
              <a:grpFill/>
            </p:grpSpPr>
            <p:sp>
              <p:nvSpPr>
                <p:cNvPr id="161" name="Google Shape;9481;p73">
                  <a:extLst>
                    <a:ext uri="{FF2B5EF4-FFF2-40B4-BE49-F238E27FC236}">
                      <a16:creationId xmlns:a16="http://schemas.microsoft.com/office/drawing/2014/main" id="{572AB9F1-8A29-A446-DBDE-DD4F9ADED796}"/>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2" name="Google Shape;9482;p73">
                  <a:extLst>
                    <a:ext uri="{FF2B5EF4-FFF2-40B4-BE49-F238E27FC236}">
                      <a16:creationId xmlns:a16="http://schemas.microsoft.com/office/drawing/2014/main" id="{3DB22E7D-4BE7-50E8-9B6D-5182B2034C7A}"/>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3" name="Google Shape;9483;p73">
                  <a:extLst>
                    <a:ext uri="{FF2B5EF4-FFF2-40B4-BE49-F238E27FC236}">
                      <a16:creationId xmlns:a16="http://schemas.microsoft.com/office/drawing/2014/main" id="{A47115F8-BD09-8977-A2ED-B29CAA552780}"/>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4" name="Google Shape;9484;p73">
                  <a:extLst>
                    <a:ext uri="{FF2B5EF4-FFF2-40B4-BE49-F238E27FC236}">
                      <a16:creationId xmlns:a16="http://schemas.microsoft.com/office/drawing/2014/main" id="{12E2172E-DD57-0595-18FC-1F726221D307}"/>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5" name="Google Shape;9485;p73">
                  <a:extLst>
                    <a:ext uri="{FF2B5EF4-FFF2-40B4-BE49-F238E27FC236}">
                      <a16:creationId xmlns:a16="http://schemas.microsoft.com/office/drawing/2014/main" id="{BB0CD99C-0650-8A08-EB69-894C9B30C13F}"/>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6" name="Google Shape;9486;p73">
                  <a:extLst>
                    <a:ext uri="{FF2B5EF4-FFF2-40B4-BE49-F238E27FC236}">
                      <a16:creationId xmlns:a16="http://schemas.microsoft.com/office/drawing/2014/main" id="{9FDA0B6F-CAB7-9016-4A74-ACB0A0793766}"/>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 name="Google Shape;9487;p73">
                <a:extLst>
                  <a:ext uri="{FF2B5EF4-FFF2-40B4-BE49-F238E27FC236}">
                    <a16:creationId xmlns:a16="http://schemas.microsoft.com/office/drawing/2014/main" id="{5457973C-C37A-7D6E-4C2A-A4B692A78DAA}"/>
                  </a:ext>
                </a:extLst>
              </p:cNvPr>
              <p:cNvGrpSpPr/>
              <p:nvPr/>
            </p:nvGrpSpPr>
            <p:grpSpPr>
              <a:xfrm>
                <a:off x="2672075" y="3748558"/>
                <a:ext cx="497908" cy="499261"/>
                <a:chOff x="1674750" y="3254050"/>
                <a:chExt cx="294575" cy="295375"/>
              </a:xfrm>
              <a:grpFill/>
            </p:grpSpPr>
            <p:sp>
              <p:nvSpPr>
                <p:cNvPr id="158" name="Google Shape;9488;p73">
                  <a:extLst>
                    <a:ext uri="{FF2B5EF4-FFF2-40B4-BE49-F238E27FC236}">
                      <a16:creationId xmlns:a16="http://schemas.microsoft.com/office/drawing/2014/main" id="{1C87B404-D62C-5E12-32DD-AA7A06E199F9}"/>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9" name="Google Shape;9489;p73">
                  <a:extLst>
                    <a:ext uri="{FF2B5EF4-FFF2-40B4-BE49-F238E27FC236}">
                      <a16:creationId xmlns:a16="http://schemas.microsoft.com/office/drawing/2014/main" id="{1AC42640-E275-3157-98B8-179BED6BA0C7}"/>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0" name="Google Shape;9490;p73">
                  <a:extLst>
                    <a:ext uri="{FF2B5EF4-FFF2-40B4-BE49-F238E27FC236}">
                      <a16:creationId xmlns:a16="http://schemas.microsoft.com/office/drawing/2014/main" id="{12B0D3FB-999C-2E3C-D98D-560B864233B7}"/>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6" name="Google Shape;9491;p73">
                <a:extLst>
                  <a:ext uri="{FF2B5EF4-FFF2-40B4-BE49-F238E27FC236}">
                    <a16:creationId xmlns:a16="http://schemas.microsoft.com/office/drawing/2014/main" id="{2A3B5BC1-8BC3-B235-CE7B-FF8E411658C4}"/>
                  </a:ext>
                </a:extLst>
              </p:cNvPr>
              <p:cNvGrpSpPr/>
              <p:nvPr/>
            </p:nvGrpSpPr>
            <p:grpSpPr>
              <a:xfrm>
                <a:off x="2692697" y="4378602"/>
                <a:ext cx="456666" cy="499261"/>
                <a:chOff x="1687350" y="3618725"/>
                <a:chExt cx="270175" cy="295375"/>
              </a:xfrm>
              <a:grpFill/>
            </p:grpSpPr>
            <p:sp>
              <p:nvSpPr>
                <p:cNvPr id="155" name="Google Shape;9492;p73">
                  <a:extLst>
                    <a:ext uri="{FF2B5EF4-FFF2-40B4-BE49-F238E27FC236}">
                      <a16:creationId xmlns:a16="http://schemas.microsoft.com/office/drawing/2014/main" id="{5B65B690-7BB1-1AD9-4A85-F4AD17B28E54}"/>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6" name="Google Shape;9493;p73">
                  <a:extLst>
                    <a:ext uri="{FF2B5EF4-FFF2-40B4-BE49-F238E27FC236}">
                      <a16:creationId xmlns:a16="http://schemas.microsoft.com/office/drawing/2014/main" id="{985F2253-F432-DB1A-0B47-960F789D1C46}"/>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7" name="Google Shape;9494;p73">
                  <a:extLst>
                    <a:ext uri="{FF2B5EF4-FFF2-40B4-BE49-F238E27FC236}">
                      <a16:creationId xmlns:a16="http://schemas.microsoft.com/office/drawing/2014/main" id="{3BC59FB8-57F9-54DD-CB60-D5680F06D820}"/>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7" name="Google Shape;9495;p73">
                <a:extLst>
                  <a:ext uri="{FF2B5EF4-FFF2-40B4-BE49-F238E27FC236}">
                    <a16:creationId xmlns:a16="http://schemas.microsoft.com/office/drawing/2014/main" id="{626FC651-AFAB-C39B-7986-D751B568FE8F}"/>
                  </a:ext>
                </a:extLst>
              </p:cNvPr>
              <p:cNvGrpSpPr/>
              <p:nvPr/>
            </p:nvGrpSpPr>
            <p:grpSpPr>
              <a:xfrm>
                <a:off x="2669392" y="4985321"/>
                <a:ext cx="503276" cy="499261"/>
                <a:chOff x="1672375" y="3982600"/>
                <a:chExt cx="297750" cy="295375"/>
              </a:xfrm>
              <a:grpFill/>
            </p:grpSpPr>
            <p:sp>
              <p:nvSpPr>
                <p:cNvPr id="152" name="Google Shape;9496;p73">
                  <a:extLst>
                    <a:ext uri="{FF2B5EF4-FFF2-40B4-BE49-F238E27FC236}">
                      <a16:creationId xmlns:a16="http://schemas.microsoft.com/office/drawing/2014/main" id="{704B723A-4B6E-07C7-9EAF-FDEF6BAA6342}"/>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3" name="Google Shape;9497;p73">
                  <a:extLst>
                    <a:ext uri="{FF2B5EF4-FFF2-40B4-BE49-F238E27FC236}">
                      <a16:creationId xmlns:a16="http://schemas.microsoft.com/office/drawing/2014/main" id="{36E39768-25DB-2864-4A7C-412BC877CBC4}"/>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4" name="Google Shape;9498;p73">
                  <a:extLst>
                    <a:ext uri="{FF2B5EF4-FFF2-40B4-BE49-F238E27FC236}">
                      <a16:creationId xmlns:a16="http://schemas.microsoft.com/office/drawing/2014/main" id="{68BFCA1E-86A3-C583-02BE-8669516D0E09}"/>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8" name="Google Shape;9499;p73">
                <a:extLst>
                  <a:ext uri="{FF2B5EF4-FFF2-40B4-BE49-F238E27FC236}">
                    <a16:creationId xmlns:a16="http://schemas.microsoft.com/office/drawing/2014/main" id="{A891AC85-9CC9-B167-5FBC-EE59575528E8}"/>
                  </a:ext>
                </a:extLst>
              </p:cNvPr>
              <p:cNvGrpSpPr/>
              <p:nvPr/>
            </p:nvGrpSpPr>
            <p:grpSpPr>
              <a:xfrm>
                <a:off x="5851479" y="3747882"/>
                <a:ext cx="500612" cy="500612"/>
                <a:chOff x="3497300" y="3227275"/>
                <a:chExt cx="296175" cy="296175"/>
              </a:xfrm>
              <a:grpFill/>
            </p:grpSpPr>
            <p:sp>
              <p:nvSpPr>
                <p:cNvPr id="144" name="Google Shape;9500;p73">
                  <a:extLst>
                    <a:ext uri="{FF2B5EF4-FFF2-40B4-BE49-F238E27FC236}">
                      <a16:creationId xmlns:a16="http://schemas.microsoft.com/office/drawing/2014/main" id="{34BBB960-C66C-7746-F9A4-23DCE5892850}"/>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5" name="Google Shape;9501;p73">
                  <a:extLst>
                    <a:ext uri="{FF2B5EF4-FFF2-40B4-BE49-F238E27FC236}">
                      <a16:creationId xmlns:a16="http://schemas.microsoft.com/office/drawing/2014/main" id="{C7CCA59A-2901-28C2-5EB4-0A35D71E712A}"/>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6" name="Google Shape;9502;p73">
                  <a:extLst>
                    <a:ext uri="{FF2B5EF4-FFF2-40B4-BE49-F238E27FC236}">
                      <a16:creationId xmlns:a16="http://schemas.microsoft.com/office/drawing/2014/main" id="{7CE722F4-353A-A915-4AF2-186DDB4EB6D7}"/>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7" name="Google Shape;9503;p73">
                  <a:extLst>
                    <a:ext uri="{FF2B5EF4-FFF2-40B4-BE49-F238E27FC236}">
                      <a16:creationId xmlns:a16="http://schemas.microsoft.com/office/drawing/2014/main" id="{9A597B56-45B5-59E2-D194-03773F8A1024}"/>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8" name="Google Shape;9504;p73">
                  <a:extLst>
                    <a:ext uri="{FF2B5EF4-FFF2-40B4-BE49-F238E27FC236}">
                      <a16:creationId xmlns:a16="http://schemas.microsoft.com/office/drawing/2014/main" id="{3755164B-8A4E-C224-7F51-CDC04A329FC4}"/>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9" name="Google Shape;9505;p73">
                  <a:extLst>
                    <a:ext uri="{FF2B5EF4-FFF2-40B4-BE49-F238E27FC236}">
                      <a16:creationId xmlns:a16="http://schemas.microsoft.com/office/drawing/2014/main" id="{BF4ACB23-1AE3-48B8-C969-0622B3AAE5F2}"/>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0" name="Google Shape;9506;p73">
                  <a:extLst>
                    <a:ext uri="{FF2B5EF4-FFF2-40B4-BE49-F238E27FC236}">
                      <a16:creationId xmlns:a16="http://schemas.microsoft.com/office/drawing/2014/main" id="{FD095058-87E0-8D34-D936-9DD489FFDE5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1" name="Google Shape;9507;p73">
                  <a:extLst>
                    <a:ext uri="{FF2B5EF4-FFF2-40B4-BE49-F238E27FC236}">
                      <a16:creationId xmlns:a16="http://schemas.microsoft.com/office/drawing/2014/main" id="{02085BF5-77F9-2331-EDF6-202B0CDD88FA}"/>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9" name="Google Shape;9508;p73">
                <a:extLst>
                  <a:ext uri="{FF2B5EF4-FFF2-40B4-BE49-F238E27FC236}">
                    <a16:creationId xmlns:a16="http://schemas.microsoft.com/office/drawing/2014/main" id="{D37C5C0D-86FD-14E9-F781-AE18F0AB394F}"/>
                  </a:ext>
                </a:extLst>
              </p:cNvPr>
              <p:cNvGrpSpPr/>
              <p:nvPr/>
            </p:nvGrpSpPr>
            <p:grpSpPr>
              <a:xfrm>
                <a:off x="5852154" y="4379933"/>
                <a:ext cx="499261" cy="496599"/>
                <a:chOff x="3497300" y="3591950"/>
                <a:chExt cx="295375" cy="293800"/>
              </a:xfrm>
              <a:grpFill/>
            </p:grpSpPr>
            <p:sp>
              <p:nvSpPr>
                <p:cNvPr id="136" name="Google Shape;9509;p73">
                  <a:extLst>
                    <a:ext uri="{FF2B5EF4-FFF2-40B4-BE49-F238E27FC236}">
                      <a16:creationId xmlns:a16="http://schemas.microsoft.com/office/drawing/2014/main" id="{7633FEAC-6DD9-D39C-B47C-8C13FA8CB04F}"/>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7" name="Google Shape;9510;p73">
                  <a:extLst>
                    <a:ext uri="{FF2B5EF4-FFF2-40B4-BE49-F238E27FC236}">
                      <a16:creationId xmlns:a16="http://schemas.microsoft.com/office/drawing/2014/main" id="{E2ED1F8A-57C8-8DC9-7292-3A2E7C85A5FD}"/>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8" name="Google Shape;9511;p73">
                  <a:extLst>
                    <a:ext uri="{FF2B5EF4-FFF2-40B4-BE49-F238E27FC236}">
                      <a16:creationId xmlns:a16="http://schemas.microsoft.com/office/drawing/2014/main" id="{DEB2909C-50DD-0986-A701-DBEE70DB9873}"/>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9" name="Google Shape;9512;p73">
                  <a:extLst>
                    <a:ext uri="{FF2B5EF4-FFF2-40B4-BE49-F238E27FC236}">
                      <a16:creationId xmlns:a16="http://schemas.microsoft.com/office/drawing/2014/main" id="{FB85DCE2-7020-1FCD-E153-1D75880D3FA7}"/>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0" name="Google Shape;9513;p73">
                  <a:extLst>
                    <a:ext uri="{FF2B5EF4-FFF2-40B4-BE49-F238E27FC236}">
                      <a16:creationId xmlns:a16="http://schemas.microsoft.com/office/drawing/2014/main" id="{A7FA9B05-D287-E3A5-CF9D-0B6A8A20E8A2}"/>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1" name="Google Shape;9514;p73">
                  <a:extLst>
                    <a:ext uri="{FF2B5EF4-FFF2-40B4-BE49-F238E27FC236}">
                      <a16:creationId xmlns:a16="http://schemas.microsoft.com/office/drawing/2014/main" id="{A654B5DD-A7E6-ECE9-EB84-EDB1A07CEE4E}"/>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2" name="Google Shape;9515;p73">
                  <a:extLst>
                    <a:ext uri="{FF2B5EF4-FFF2-40B4-BE49-F238E27FC236}">
                      <a16:creationId xmlns:a16="http://schemas.microsoft.com/office/drawing/2014/main" id="{610E5C0A-A023-BA68-DA18-8311D93ACFFD}"/>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3" name="Google Shape;9516;p73">
                  <a:extLst>
                    <a:ext uri="{FF2B5EF4-FFF2-40B4-BE49-F238E27FC236}">
                      <a16:creationId xmlns:a16="http://schemas.microsoft.com/office/drawing/2014/main" id="{4EC6DC97-FF07-C724-A590-E716C1E24C8B}"/>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0" name="Google Shape;9517;p73">
                <a:extLst>
                  <a:ext uri="{FF2B5EF4-FFF2-40B4-BE49-F238E27FC236}">
                    <a16:creationId xmlns:a16="http://schemas.microsoft.com/office/drawing/2014/main" id="{99F9642F-0742-2630-95A7-EC34EA855CD8}"/>
                  </a:ext>
                </a:extLst>
              </p:cNvPr>
              <p:cNvGrpSpPr/>
              <p:nvPr/>
            </p:nvGrpSpPr>
            <p:grpSpPr>
              <a:xfrm>
                <a:off x="5852154" y="4985299"/>
                <a:ext cx="499261" cy="499303"/>
                <a:chOff x="3497300" y="3955025"/>
                <a:chExt cx="295375" cy="295400"/>
              </a:xfrm>
              <a:grpFill/>
            </p:grpSpPr>
            <p:sp>
              <p:nvSpPr>
                <p:cNvPr id="133" name="Google Shape;9518;p73">
                  <a:extLst>
                    <a:ext uri="{FF2B5EF4-FFF2-40B4-BE49-F238E27FC236}">
                      <a16:creationId xmlns:a16="http://schemas.microsoft.com/office/drawing/2014/main" id="{1E1FD045-2AED-6B63-1544-09C1459600E6}"/>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4" name="Google Shape;9519;p73">
                  <a:extLst>
                    <a:ext uri="{FF2B5EF4-FFF2-40B4-BE49-F238E27FC236}">
                      <a16:creationId xmlns:a16="http://schemas.microsoft.com/office/drawing/2014/main" id="{4D4ED2DE-6E00-0D00-FB3A-43A2419C4055}"/>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5" name="Google Shape;9520;p73">
                  <a:extLst>
                    <a:ext uri="{FF2B5EF4-FFF2-40B4-BE49-F238E27FC236}">
                      <a16:creationId xmlns:a16="http://schemas.microsoft.com/office/drawing/2014/main" id="{1D41D1C6-0D26-1251-FB9F-65EE658DA23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1" name="Google Shape;9521;p73">
                <a:extLst>
                  <a:ext uri="{FF2B5EF4-FFF2-40B4-BE49-F238E27FC236}">
                    <a16:creationId xmlns:a16="http://schemas.microsoft.com/office/drawing/2014/main" id="{3AAD9727-4A14-4199-277C-667944BD67CB}"/>
                  </a:ext>
                </a:extLst>
              </p:cNvPr>
              <p:cNvGrpSpPr/>
              <p:nvPr/>
            </p:nvGrpSpPr>
            <p:grpSpPr>
              <a:xfrm>
                <a:off x="9033293" y="3748917"/>
                <a:ext cx="468667" cy="498542"/>
                <a:chOff x="5364750" y="3235150"/>
                <a:chExt cx="277275" cy="294950"/>
              </a:xfrm>
              <a:grpFill/>
            </p:grpSpPr>
            <p:sp>
              <p:nvSpPr>
                <p:cNvPr id="125" name="Google Shape;9522;p73">
                  <a:extLst>
                    <a:ext uri="{FF2B5EF4-FFF2-40B4-BE49-F238E27FC236}">
                      <a16:creationId xmlns:a16="http://schemas.microsoft.com/office/drawing/2014/main" id="{C59ECA34-F2CF-3677-971C-85024071B06B}"/>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6" name="Google Shape;9523;p73">
                  <a:extLst>
                    <a:ext uri="{FF2B5EF4-FFF2-40B4-BE49-F238E27FC236}">
                      <a16:creationId xmlns:a16="http://schemas.microsoft.com/office/drawing/2014/main" id="{1E89C0A0-97FE-E15A-A73C-F3C57298390B}"/>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7" name="Google Shape;9524;p73">
                  <a:extLst>
                    <a:ext uri="{FF2B5EF4-FFF2-40B4-BE49-F238E27FC236}">
                      <a16:creationId xmlns:a16="http://schemas.microsoft.com/office/drawing/2014/main" id="{2441E3E8-C9DB-AB47-053C-553E1C7002CB}"/>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8" name="Google Shape;9525;p73">
                  <a:extLst>
                    <a:ext uri="{FF2B5EF4-FFF2-40B4-BE49-F238E27FC236}">
                      <a16:creationId xmlns:a16="http://schemas.microsoft.com/office/drawing/2014/main" id="{B2EF599A-68BD-8225-388C-0B63C2C28148}"/>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9" name="Google Shape;9526;p73">
                  <a:extLst>
                    <a:ext uri="{FF2B5EF4-FFF2-40B4-BE49-F238E27FC236}">
                      <a16:creationId xmlns:a16="http://schemas.microsoft.com/office/drawing/2014/main" id="{D2312BEF-D386-EE14-38FD-DDBE099F258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0" name="Google Shape;9527;p73">
                  <a:extLst>
                    <a:ext uri="{FF2B5EF4-FFF2-40B4-BE49-F238E27FC236}">
                      <a16:creationId xmlns:a16="http://schemas.microsoft.com/office/drawing/2014/main" id="{22A08A91-7665-3C1E-9737-656B5F806D3C}"/>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1" name="Google Shape;9528;p73">
                  <a:extLst>
                    <a:ext uri="{FF2B5EF4-FFF2-40B4-BE49-F238E27FC236}">
                      <a16:creationId xmlns:a16="http://schemas.microsoft.com/office/drawing/2014/main" id="{E31F8FDF-4286-8782-2C0F-ED97014B81B3}"/>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2" name="Google Shape;9529;p73">
                  <a:extLst>
                    <a:ext uri="{FF2B5EF4-FFF2-40B4-BE49-F238E27FC236}">
                      <a16:creationId xmlns:a16="http://schemas.microsoft.com/office/drawing/2014/main" id="{42B7C73B-A106-FF6A-3D18-EE7696C308A4}"/>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2" name="Google Shape;9530;p73">
                <a:extLst>
                  <a:ext uri="{FF2B5EF4-FFF2-40B4-BE49-F238E27FC236}">
                    <a16:creationId xmlns:a16="http://schemas.microsoft.com/office/drawing/2014/main" id="{3E147117-50B9-8F91-1545-BB7DE7AC7D41}"/>
                  </a:ext>
                </a:extLst>
              </p:cNvPr>
              <p:cNvGrpSpPr/>
              <p:nvPr/>
            </p:nvGrpSpPr>
            <p:grpSpPr>
              <a:xfrm>
                <a:off x="9016645" y="4376595"/>
                <a:ext cx="501965" cy="503276"/>
                <a:chOff x="5355300" y="3598250"/>
                <a:chExt cx="296975" cy="297750"/>
              </a:xfrm>
              <a:grpFill/>
            </p:grpSpPr>
            <p:sp>
              <p:nvSpPr>
                <p:cNvPr id="117" name="Google Shape;9531;p73">
                  <a:extLst>
                    <a:ext uri="{FF2B5EF4-FFF2-40B4-BE49-F238E27FC236}">
                      <a16:creationId xmlns:a16="http://schemas.microsoft.com/office/drawing/2014/main" id="{A6332D1B-A3B6-C805-15A1-D3794D2B4516}"/>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8" name="Google Shape;9532;p73">
                  <a:extLst>
                    <a:ext uri="{FF2B5EF4-FFF2-40B4-BE49-F238E27FC236}">
                      <a16:creationId xmlns:a16="http://schemas.microsoft.com/office/drawing/2014/main" id="{4CF39AF7-682F-3BFE-2A24-F02CE72B8633}"/>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9" name="Google Shape;9533;p73">
                  <a:extLst>
                    <a:ext uri="{FF2B5EF4-FFF2-40B4-BE49-F238E27FC236}">
                      <a16:creationId xmlns:a16="http://schemas.microsoft.com/office/drawing/2014/main" id="{B7E5DCF1-50D0-CB21-114D-56A70FF419FD}"/>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0" name="Google Shape;9534;p73">
                  <a:extLst>
                    <a:ext uri="{FF2B5EF4-FFF2-40B4-BE49-F238E27FC236}">
                      <a16:creationId xmlns:a16="http://schemas.microsoft.com/office/drawing/2014/main" id="{5FC9A114-75D1-7EE6-24F1-AEEA2F9752CB}"/>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1" name="Google Shape;9535;p73">
                  <a:extLst>
                    <a:ext uri="{FF2B5EF4-FFF2-40B4-BE49-F238E27FC236}">
                      <a16:creationId xmlns:a16="http://schemas.microsoft.com/office/drawing/2014/main" id="{37A5BAB7-B0B1-4159-2A48-A0D77F59D1DE}"/>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2" name="Google Shape;9536;p73">
                  <a:extLst>
                    <a:ext uri="{FF2B5EF4-FFF2-40B4-BE49-F238E27FC236}">
                      <a16:creationId xmlns:a16="http://schemas.microsoft.com/office/drawing/2014/main" id="{A51332CD-6A2B-4354-1EA6-8B2DC3CF94B1}"/>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3" name="Google Shape;9537;p73">
                  <a:extLst>
                    <a:ext uri="{FF2B5EF4-FFF2-40B4-BE49-F238E27FC236}">
                      <a16:creationId xmlns:a16="http://schemas.microsoft.com/office/drawing/2014/main" id="{59526DCD-CFB4-2D6A-358B-D84F84D8F6F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4" name="Google Shape;9538;p73">
                  <a:extLst>
                    <a:ext uri="{FF2B5EF4-FFF2-40B4-BE49-F238E27FC236}">
                      <a16:creationId xmlns:a16="http://schemas.microsoft.com/office/drawing/2014/main" id="{1FA79CCF-BE69-A694-05A4-DE903C34CBCD}"/>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3" name="Google Shape;9539;p73">
                <a:extLst>
                  <a:ext uri="{FF2B5EF4-FFF2-40B4-BE49-F238E27FC236}">
                    <a16:creationId xmlns:a16="http://schemas.microsoft.com/office/drawing/2014/main" id="{F58FDD61-DC1A-FEE7-7FC4-9C1A114592E5}"/>
                  </a:ext>
                </a:extLst>
              </p:cNvPr>
              <p:cNvGrpSpPr/>
              <p:nvPr/>
            </p:nvGrpSpPr>
            <p:grpSpPr>
              <a:xfrm>
                <a:off x="9022644" y="5073172"/>
                <a:ext cx="489964" cy="323559"/>
                <a:chOff x="5358450" y="4015675"/>
                <a:chExt cx="289875" cy="191425"/>
              </a:xfrm>
              <a:grpFill/>
            </p:grpSpPr>
            <p:sp>
              <p:nvSpPr>
                <p:cNvPr id="113" name="Google Shape;9540;p73">
                  <a:extLst>
                    <a:ext uri="{FF2B5EF4-FFF2-40B4-BE49-F238E27FC236}">
                      <a16:creationId xmlns:a16="http://schemas.microsoft.com/office/drawing/2014/main" id="{1989B7F9-514B-5318-B14A-7745F7A8FB1B}"/>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4" name="Google Shape;9541;p73">
                  <a:extLst>
                    <a:ext uri="{FF2B5EF4-FFF2-40B4-BE49-F238E27FC236}">
                      <a16:creationId xmlns:a16="http://schemas.microsoft.com/office/drawing/2014/main" id="{53CA4062-35DE-F380-69BB-6241C365D8D3}"/>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5" name="Google Shape;9542;p73">
                  <a:extLst>
                    <a:ext uri="{FF2B5EF4-FFF2-40B4-BE49-F238E27FC236}">
                      <a16:creationId xmlns:a16="http://schemas.microsoft.com/office/drawing/2014/main" id="{9F8A958F-9C71-DF3F-4B9B-A68E70B48136}"/>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6" name="Google Shape;9543;p73">
                  <a:extLst>
                    <a:ext uri="{FF2B5EF4-FFF2-40B4-BE49-F238E27FC236}">
                      <a16:creationId xmlns:a16="http://schemas.microsoft.com/office/drawing/2014/main" id="{3EF80DDD-6E39-C8CB-9EA0-2271F5D309B7}"/>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4" name="Google Shape;9544;p73">
                <a:extLst>
                  <a:ext uri="{FF2B5EF4-FFF2-40B4-BE49-F238E27FC236}">
                    <a16:creationId xmlns:a16="http://schemas.microsoft.com/office/drawing/2014/main" id="{3752E8A2-071F-583F-F8C5-252343BEFD71}"/>
                  </a:ext>
                </a:extLst>
              </p:cNvPr>
              <p:cNvGrpSpPr/>
              <p:nvPr/>
            </p:nvGrpSpPr>
            <p:grpSpPr>
              <a:xfrm>
                <a:off x="10925482" y="3765480"/>
                <a:ext cx="501965" cy="465413"/>
                <a:chOff x="6543825" y="3202075"/>
                <a:chExt cx="296975" cy="275350"/>
              </a:xfrm>
              <a:grpFill/>
            </p:grpSpPr>
            <p:sp>
              <p:nvSpPr>
                <p:cNvPr id="106" name="Google Shape;9545;p73">
                  <a:extLst>
                    <a:ext uri="{FF2B5EF4-FFF2-40B4-BE49-F238E27FC236}">
                      <a16:creationId xmlns:a16="http://schemas.microsoft.com/office/drawing/2014/main" id="{6267B65F-6E64-A233-6BD7-86BAB2FF74D7}"/>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7" name="Google Shape;9546;p73">
                  <a:extLst>
                    <a:ext uri="{FF2B5EF4-FFF2-40B4-BE49-F238E27FC236}">
                      <a16:creationId xmlns:a16="http://schemas.microsoft.com/office/drawing/2014/main" id="{8FCA1332-BEEC-B1A6-2BC8-C72D5F824A2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8" name="Google Shape;9547;p73">
                  <a:extLst>
                    <a:ext uri="{FF2B5EF4-FFF2-40B4-BE49-F238E27FC236}">
                      <a16:creationId xmlns:a16="http://schemas.microsoft.com/office/drawing/2014/main" id="{0C27A814-8FAD-50FD-E386-EAE08DBE19F6}"/>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9" name="Google Shape;9548;p73">
                  <a:extLst>
                    <a:ext uri="{FF2B5EF4-FFF2-40B4-BE49-F238E27FC236}">
                      <a16:creationId xmlns:a16="http://schemas.microsoft.com/office/drawing/2014/main" id="{D399ACD6-27D3-7AD1-0A9D-772E4BE0F2C5}"/>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0" name="Google Shape;9549;p73">
                  <a:extLst>
                    <a:ext uri="{FF2B5EF4-FFF2-40B4-BE49-F238E27FC236}">
                      <a16:creationId xmlns:a16="http://schemas.microsoft.com/office/drawing/2014/main" id="{6A208B5C-97CC-9C93-AF54-5DC98046AAE7}"/>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1" name="Google Shape;9550;p73">
                  <a:extLst>
                    <a:ext uri="{FF2B5EF4-FFF2-40B4-BE49-F238E27FC236}">
                      <a16:creationId xmlns:a16="http://schemas.microsoft.com/office/drawing/2014/main" id="{F779F022-09D2-9F93-52AD-7EBE77D6D00F}"/>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2" name="Google Shape;9551;p73">
                  <a:extLst>
                    <a:ext uri="{FF2B5EF4-FFF2-40B4-BE49-F238E27FC236}">
                      <a16:creationId xmlns:a16="http://schemas.microsoft.com/office/drawing/2014/main" id="{79852735-7B88-3502-0812-EB692CA41D89}"/>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5" name="Google Shape;9552;p73">
                <a:extLst>
                  <a:ext uri="{FF2B5EF4-FFF2-40B4-BE49-F238E27FC236}">
                    <a16:creationId xmlns:a16="http://schemas.microsoft.com/office/drawing/2014/main" id="{39138D8C-51C2-5684-C865-0C4FFFB7E206}"/>
                  </a:ext>
                </a:extLst>
              </p:cNvPr>
              <p:cNvGrpSpPr/>
              <p:nvPr/>
            </p:nvGrpSpPr>
            <p:grpSpPr>
              <a:xfrm>
                <a:off x="3302959" y="3747882"/>
                <a:ext cx="500612" cy="500612"/>
                <a:chOff x="2037825" y="3254050"/>
                <a:chExt cx="296175" cy="296175"/>
              </a:xfrm>
              <a:grpFill/>
            </p:grpSpPr>
            <p:sp>
              <p:nvSpPr>
                <p:cNvPr id="100" name="Google Shape;9553;p73">
                  <a:extLst>
                    <a:ext uri="{FF2B5EF4-FFF2-40B4-BE49-F238E27FC236}">
                      <a16:creationId xmlns:a16="http://schemas.microsoft.com/office/drawing/2014/main" id="{654CC8D5-0AEA-59C3-6B69-64DA8356D2A1}"/>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1" name="Google Shape;9554;p73">
                  <a:extLst>
                    <a:ext uri="{FF2B5EF4-FFF2-40B4-BE49-F238E27FC236}">
                      <a16:creationId xmlns:a16="http://schemas.microsoft.com/office/drawing/2014/main" id="{55317425-17A8-9939-89F7-4264EBAD7727}"/>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2" name="Google Shape;9555;p73">
                  <a:extLst>
                    <a:ext uri="{FF2B5EF4-FFF2-40B4-BE49-F238E27FC236}">
                      <a16:creationId xmlns:a16="http://schemas.microsoft.com/office/drawing/2014/main" id="{24F0B015-1D18-5959-E1AD-BE8137813C15}"/>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3" name="Google Shape;9556;p73">
                  <a:extLst>
                    <a:ext uri="{FF2B5EF4-FFF2-40B4-BE49-F238E27FC236}">
                      <a16:creationId xmlns:a16="http://schemas.microsoft.com/office/drawing/2014/main" id="{79672A88-D87E-AB7A-04DA-188A23186D69}"/>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4" name="Google Shape;9557;p73">
                  <a:extLst>
                    <a:ext uri="{FF2B5EF4-FFF2-40B4-BE49-F238E27FC236}">
                      <a16:creationId xmlns:a16="http://schemas.microsoft.com/office/drawing/2014/main" id="{BA059A50-8C9C-782C-91AF-391E4C40B8C5}"/>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5" name="Google Shape;9558;p73">
                  <a:extLst>
                    <a:ext uri="{FF2B5EF4-FFF2-40B4-BE49-F238E27FC236}">
                      <a16:creationId xmlns:a16="http://schemas.microsoft.com/office/drawing/2014/main" id="{AEC4B836-818F-9B05-F40E-98696F8397A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6" name="Google Shape;9559;p73">
                <a:extLst>
                  <a:ext uri="{FF2B5EF4-FFF2-40B4-BE49-F238E27FC236}">
                    <a16:creationId xmlns:a16="http://schemas.microsoft.com/office/drawing/2014/main" id="{CF5A0369-DA5A-6420-49A6-8AFF09D144A8}"/>
                  </a:ext>
                </a:extLst>
              </p:cNvPr>
              <p:cNvGrpSpPr/>
              <p:nvPr/>
            </p:nvGrpSpPr>
            <p:grpSpPr>
              <a:xfrm>
                <a:off x="3300297" y="4378750"/>
                <a:ext cx="505937" cy="498964"/>
                <a:chOff x="2034675" y="3617925"/>
                <a:chExt cx="299325" cy="295200"/>
              </a:xfrm>
              <a:grpFill/>
            </p:grpSpPr>
            <p:sp>
              <p:nvSpPr>
                <p:cNvPr id="95" name="Google Shape;9560;p73">
                  <a:extLst>
                    <a:ext uri="{FF2B5EF4-FFF2-40B4-BE49-F238E27FC236}">
                      <a16:creationId xmlns:a16="http://schemas.microsoft.com/office/drawing/2014/main" id="{220695D7-3A03-AFBB-91DD-1F95C87DC9B8}"/>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6" name="Google Shape;9561;p73">
                  <a:extLst>
                    <a:ext uri="{FF2B5EF4-FFF2-40B4-BE49-F238E27FC236}">
                      <a16:creationId xmlns:a16="http://schemas.microsoft.com/office/drawing/2014/main" id="{E4CD3BBE-9B69-F56D-61A9-4B37D3E08197}"/>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7" name="Google Shape;9562;p73">
                  <a:extLst>
                    <a:ext uri="{FF2B5EF4-FFF2-40B4-BE49-F238E27FC236}">
                      <a16:creationId xmlns:a16="http://schemas.microsoft.com/office/drawing/2014/main" id="{BC353499-D3A1-E448-9D76-522B41FEF611}"/>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8" name="Google Shape;9563;p73">
                  <a:extLst>
                    <a:ext uri="{FF2B5EF4-FFF2-40B4-BE49-F238E27FC236}">
                      <a16:creationId xmlns:a16="http://schemas.microsoft.com/office/drawing/2014/main" id="{C086C894-67E7-CD58-B34F-7B1B44885146}"/>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9" name="Google Shape;9564;p73">
                  <a:extLst>
                    <a:ext uri="{FF2B5EF4-FFF2-40B4-BE49-F238E27FC236}">
                      <a16:creationId xmlns:a16="http://schemas.microsoft.com/office/drawing/2014/main" id="{E7BAB87E-E0BF-2EBF-ED23-9240471FCAB1}"/>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7" name="Google Shape;9565;p73">
                <a:extLst>
                  <a:ext uri="{FF2B5EF4-FFF2-40B4-BE49-F238E27FC236}">
                    <a16:creationId xmlns:a16="http://schemas.microsoft.com/office/drawing/2014/main" id="{F023F8BF-CC0C-77A2-921C-7EB2A6BBC426}"/>
                  </a:ext>
                </a:extLst>
              </p:cNvPr>
              <p:cNvGrpSpPr/>
              <p:nvPr/>
            </p:nvGrpSpPr>
            <p:grpSpPr>
              <a:xfrm>
                <a:off x="3302959" y="4985321"/>
                <a:ext cx="500612" cy="499261"/>
                <a:chOff x="2037825" y="3981825"/>
                <a:chExt cx="296175" cy="295375"/>
              </a:xfrm>
              <a:grpFill/>
            </p:grpSpPr>
            <p:sp>
              <p:nvSpPr>
                <p:cNvPr id="92" name="Google Shape;9566;p73">
                  <a:extLst>
                    <a:ext uri="{FF2B5EF4-FFF2-40B4-BE49-F238E27FC236}">
                      <a16:creationId xmlns:a16="http://schemas.microsoft.com/office/drawing/2014/main" id="{5EE43BA8-E26F-6591-5E28-2F9905A60A45}"/>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3" name="Google Shape;9567;p73">
                  <a:extLst>
                    <a:ext uri="{FF2B5EF4-FFF2-40B4-BE49-F238E27FC236}">
                      <a16:creationId xmlns:a16="http://schemas.microsoft.com/office/drawing/2014/main" id="{68E16361-C575-A1D8-133F-1130ACF4688E}"/>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4" name="Google Shape;9568;p73">
                  <a:extLst>
                    <a:ext uri="{FF2B5EF4-FFF2-40B4-BE49-F238E27FC236}">
                      <a16:creationId xmlns:a16="http://schemas.microsoft.com/office/drawing/2014/main" id="{208FE299-86BD-CF4F-FEBC-F2A0C7C8E141}"/>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8" name="Google Shape;9569;p73">
                <a:extLst>
                  <a:ext uri="{FF2B5EF4-FFF2-40B4-BE49-F238E27FC236}">
                    <a16:creationId xmlns:a16="http://schemas.microsoft.com/office/drawing/2014/main" id="{D1763E65-BD7B-0C03-62A0-71736755A022}"/>
                  </a:ext>
                </a:extLst>
              </p:cNvPr>
              <p:cNvGrpSpPr/>
              <p:nvPr/>
            </p:nvGrpSpPr>
            <p:grpSpPr>
              <a:xfrm>
                <a:off x="6475073" y="3793814"/>
                <a:ext cx="500612" cy="408748"/>
                <a:chOff x="3860400" y="3254050"/>
                <a:chExt cx="296175" cy="241825"/>
              </a:xfrm>
              <a:grpFill/>
            </p:grpSpPr>
            <p:sp>
              <p:nvSpPr>
                <p:cNvPr id="85" name="Google Shape;9570;p73">
                  <a:extLst>
                    <a:ext uri="{FF2B5EF4-FFF2-40B4-BE49-F238E27FC236}">
                      <a16:creationId xmlns:a16="http://schemas.microsoft.com/office/drawing/2014/main" id="{4BAC34AE-75A3-F8BF-F676-FE391DF337F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6" name="Google Shape;9571;p73">
                  <a:extLst>
                    <a:ext uri="{FF2B5EF4-FFF2-40B4-BE49-F238E27FC236}">
                      <a16:creationId xmlns:a16="http://schemas.microsoft.com/office/drawing/2014/main" id="{D5B20BC7-C9FA-18D0-C078-C07259689157}"/>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7" name="Google Shape;9572;p73">
                  <a:extLst>
                    <a:ext uri="{FF2B5EF4-FFF2-40B4-BE49-F238E27FC236}">
                      <a16:creationId xmlns:a16="http://schemas.microsoft.com/office/drawing/2014/main" id="{4F7D2381-86FF-DE10-5A97-8F4652362964}"/>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8" name="Google Shape;9573;p73">
                  <a:extLst>
                    <a:ext uri="{FF2B5EF4-FFF2-40B4-BE49-F238E27FC236}">
                      <a16:creationId xmlns:a16="http://schemas.microsoft.com/office/drawing/2014/main" id="{082E30B5-986C-56E1-4731-87CA23EE2B3C}"/>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9" name="Google Shape;9574;p73">
                  <a:extLst>
                    <a:ext uri="{FF2B5EF4-FFF2-40B4-BE49-F238E27FC236}">
                      <a16:creationId xmlns:a16="http://schemas.microsoft.com/office/drawing/2014/main" id="{88BFD6E9-5899-A4EC-A262-7C75AB1C7154}"/>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0" name="Google Shape;9575;p73">
                  <a:extLst>
                    <a:ext uri="{FF2B5EF4-FFF2-40B4-BE49-F238E27FC236}">
                      <a16:creationId xmlns:a16="http://schemas.microsoft.com/office/drawing/2014/main" id="{1F175EE3-9621-B736-6334-CA8B9EAA953A}"/>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1" name="Google Shape;9576;p73">
                  <a:extLst>
                    <a:ext uri="{FF2B5EF4-FFF2-40B4-BE49-F238E27FC236}">
                      <a16:creationId xmlns:a16="http://schemas.microsoft.com/office/drawing/2014/main" id="{BCD0B229-DB13-550E-AD75-95D454453DD5}"/>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9" name="Google Shape;9577;p73">
                <a:extLst>
                  <a:ext uri="{FF2B5EF4-FFF2-40B4-BE49-F238E27FC236}">
                    <a16:creationId xmlns:a16="http://schemas.microsoft.com/office/drawing/2014/main" id="{0174A44C-ADBD-C567-A0B7-75BF1FF55023}"/>
                  </a:ext>
                </a:extLst>
              </p:cNvPr>
              <p:cNvGrpSpPr/>
              <p:nvPr/>
            </p:nvGrpSpPr>
            <p:grpSpPr>
              <a:xfrm>
                <a:off x="6474397" y="4377925"/>
                <a:ext cx="501965" cy="500612"/>
                <a:chOff x="3859600" y="3591950"/>
                <a:chExt cx="296975" cy="296175"/>
              </a:xfrm>
              <a:grpFill/>
            </p:grpSpPr>
            <p:sp>
              <p:nvSpPr>
                <p:cNvPr id="82" name="Google Shape;9578;p73">
                  <a:extLst>
                    <a:ext uri="{FF2B5EF4-FFF2-40B4-BE49-F238E27FC236}">
                      <a16:creationId xmlns:a16="http://schemas.microsoft.com/office/drawing/2014/main" id="{24FDA411-470D-608F-2A6C-35CD758E34B4}"/>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3" name="Google Shape;9579;p73">
                  <a:extLst>
                    <a:ext uri="{FF2B5EF4-FFF2-40B4-BE49-F238E27FC236}">
                      <a16:creationId xmlns:a16="http://schemas.microsoft.com/office/drawing/2014/main" id="{10812069-DF2F-5748-C6ED-B605A6C0A3AF}"/>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4" name="Google Shape;9580;p73">
                  <a:extLst>
                    <a:ext uri="{FF2B5EF4-FFF2-40B4-BE49-F238E27FC236}">
                      <a16:creationId xmlns:a16="http://schemas.microsoft.com/office/drawing/2014/main" id="{729CEB24-88CD-AB5F-0F07-22630E8621D3}"/>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0" name="Google Shape;9581;p73">
                <a:extLst>
                  <a:ext uri="{FF2B5EF4-FFF2-40B4-BE49-F238E27FC236}">
                    <a16:creationId xmlns:a16="http://schemas.microsoft.com/office/drawing/2014/main" id="{35594C08-E452-F3F0-B447-F48FD7CF6C8C}"/>
                  </a:ext>
                </a:extLst>
              </p:cNvPr>
              <p:cNvGrpSpPr/>
              <p:nvPr/>
            </p:nvGrpSpPr>
            <p:grpSpPr>
              <a:xfrm>
                <a:off x="6475073" y="4984646"/>
                <a:ext cx="500612" cy="500612"/>
                <a:chOff x="3860400" y="3955025"/>
                <a:chExt cx="296175" cy="296175"/>
              </a:xfrm>
              <a:grpFill/>
            </p:grpSpPr>
            <p:sp>
              <p:nvSpPr>
                <p:cNvPr id="77" name="Google Shape;9582;p73">
                  <a:extLst>
                    <a:ext uri="{FF2B5EF4-FFF2-40B4-BE49-F238E27FC236}">
                      <a16:creationId xmlns:a16="http://schemas.microsoft.com/office/drawing/2014/main" id="{540F7CBA-F728-6CC2-941E-9E87080889D2}"/>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8" name="Google Shape;9583;p73">
                  <a:extLst>
                    <a:ext uri="{FF2B5EF4-FFF2-40B4-BE49-F238E27FC236}">
                      <a16:creationId xmlns:a16="http://schemas.microsoft.com/office/drawing/2014/main" id="{F834203D-05A1-5FFA-DC33-0AFE6EF1C275}"/>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9" name="Google Shape;9584;p73">
                  <a:extLst>
                    <a:ext uri="{FF2B5EF4-FFF2-40B4-BE49-F238E27FC236}">
                      <a16:creationId xmlns:a16="http://schemas.microsoft.com/office/drawing/2014/main" id="{EF627D93-7D35-9E52-5B09-473E02A663C2}"/>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0" name="Google Shape;9585;p73">
                  <a:extLst>
                    <a:ext uri="{FF2B5EF4-FFF2-40B4-BE49-F238E27FC236}">
                      <a16:creationId xmlns:a16="http://schemas.microsoft.com/office/drawing/2014/main" id="{13A40248-C683-FC38-3EE6-9E0ED229792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1" name="Google Shape;9586;p73">
                  <a:extLst>
                    <a:ext uri="{FF2B5EF4-FFF2-40B4-BE49-F238E27FC236}">
                      <a16:creationId xmlns:a16="http://schemas.microsoft.com/office/drawing/2014/main" id="{3C28391A-46F4-87D2-531C-87812F3EAF0E}"/>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1" name="Google Shape;9587;p73">
                <a:extLst>
                  <a:ext uri="{FF2B5EF4-FFF2-40B4-BE49-F238E27FC236}">
                    <a16:creationId xmlns:a16="http://schemas.microsoft.com/office/drawing/2014/main" id="{EA92CC01-AA38-3320-3782-8C55F504AA40}"/>
                  </a:ext>
                </a:extLst>
              </p:cNvPr>
              <p:cNvGrpSpPr/>
              <p:nvPr/>
            </p:nvGrpSpPr>
            <p:grpSpPr>
              <a:xfrm>
                <a:off x="9642831" y="3748557"/>
                <a:ext cx="508599" cy="499261"/>
                <a:chOff x="5716825" y="3235950"/>
                <a:chExt cx="300900" cy="295375"/>
              </a:xfrm>
              <a:grpFill/>
            </p:grpSpPr>
            <p:sp>
              <p:nvSpPr>
                <p:cNvPr id="73" name="Google Shape;9588;p73">
                  <a:extLst>
                    <a:ext uri="{FF2B5EF4-FFF2-40B4-BE49-F238E27FC236}">
                      <a16:creationId xmlns:a16="http://schemas.microsoft.com/office/drawing/2014/main" id="{6E53C69A-0F5A-5C8E-3CC8-09C99E51076E}"/>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4" name="Google Shape;9589;p73">
                  <a:extLst>
                    <a:ext uri="{FF2B5EF4-FFF2-40B4-BE49-F238E27FC236}">
                      <a16:creationId xmlns:a16="http://schemas.microsoft.com/office/drawing/2014/main" id="{248D3EC2-0D44-B5C5-3E35-5D100B9D0F34}"/>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5" name="Google Shape;9590;p73">
                  <a:extLst>
                    <a:ext uri="{FF2B5EF4-FFF2-40B4-BE49-F238E27FC236}">
                      <a16:creationId xmlns:a16="http://schemas.microsoft.com/office/drawing/2014/main" id="{5BE06BA7-E6D1-C836-CCDF-CD16B30B4D09}"/>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6" name="Google Shape;9591;p73">
                  <a:extLst>
                    <a:ext uri="{FF2B5EF4-FFF2-40B4-BE49-F238E27FC236}">
                      <a16:creationId xmlns:a16="http://schemas.microsoft.com/office/drawing/2014/main" id="{0F6A8B76-9E75-99E7-31DD-A1CD46AD611D}"/>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2" name="Google Shape;9592;p73">
                <a:extLst>
                  <a:ext uri="{FF2B5EF4-FFF2-40B4-BE49-F238E27FC236}">
                    <a16:creationId xmlns:a16="http://schemas.microsoft.com/office/drawing/2014/main" id="{4EF5FA7A-62D2-F287-DF6A-50AD61BFDA65}"/>
                  </a:ext>
                </a:extLst>
              </p:cNvPr>
              <p:cNvGrpSpPr/>
              <p:nvPr/>
            </p:nvGrpSpPr>
            <p:grpSpPr>
              <a:xfrm>
                <a:off x="9661466" y="4393899"/>
                <a:ext cx="471329" cy="468667"/>
                <a:chOff x="5727850" y="3609275"/>
                <a:chExt cx="278850" cy="277275"/>
              </a:xfrm>
              <a:grpFill/>
            </p:grpSpPr>
            <p:sp>
              <p:nvSpPr>
                <p:cNvPr id="68" name="Google Shape;9593;p73">
                  <a:extLst>
                    <a:ext uri="{FF2B5EF4-FFF2-40B4-BE49-F238E27FC236}">
                      <a16:creationId xmlns:a16="http://schemas.microsoft.com/office/drawing/2014/main" id="{D2578F5B-51AE-35F7-E314-AA640E3CE9AB}"/>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9" name="Google Shape;9594;p73">
                  <a:extLst>
                    <a:ext uri="{FF2B5EF4-FFF2-40B4-BE49-F238E27FC236}">
                      <a16:creationId xmlns:a16="http://schemas.microsoft.com/office/drawing/2014/main" id="{20A795C5-775A-B5DA-3DE6-D374CB3B02E2}"/>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0" name="Google Shape;9595;p73">
                  <a:extLst>
                    <a:ext uri="{FF2B5EF4-FFF2-40B4-BE49-F238E27FC236}">
                      <a16:creationId xmlns:a16="http://schemas.microsoft.com/office/drawing/2014/main" id="{AB242366-78F4-634F-FBDE-0D0F421070AF}"/>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1" name="Google Shape;9596;p73">
                  <a:extLst>
                    <a:ext uri="{FF2B5EF4-FFF2-40B4-BE49-F238E27FC236}">
                      <a16:creationId xmlns:a16="http://schemas.microsoft.com/office/drawing/2014/main" id="{BD138454-430B-CE9F-0EFF-095F396C0D2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2" name="Google Shape;9597;p73">
                  <a:extLst>
                    <a:ext uri="{FF2B5EF4-FFF2-40B4-BE49-F238E27FC236}">
                      <a16:creationId xmlns:a16="http://schemas.microsoft.com/office/drawing/2014/main" id="{BFAB4C20-2871-E6CC-A1E1-F650054A6DFE}"/>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3" name="Google Shape;9598;p73">
                <a:extLst>
                  <a:ext uri="{FF2B5EF4-FFF2-40B4-BE49-F238E27FC236}">
                    <a16:creationId xmlns:a16="http://schemas.microsoft.com/office/drawing/2014/main" id="{BD43F289-F766-A29E-9FE9-44AEDC2CAC5D}"/>
                  </a:ext>
                </a:extLst>
              </p:cNvPr>
              <p:cNvGrpSpPr/>
              <p:nvPr/>
            </p:nvGrpSpPr>
            <p:grpSpPr>
              <a:xfrm>
                <a:off x="9677461" y="4985321"/>
                <a:ext cx="439341" cy="499261"/>
                <a:chOff x="5736525" y="3963700"/>
                <a:chExt cx="259925" cy="295375"/>
              </a:xfrm>
              <a:grpFill/>
            </p:grpSpPr>
            <p:sp>
              <p:nvSpPr>
                <p:cNvPr id="61" name="Google Shape;9599;p73">
                  <a:extLst>
                    <a:ext uri="{FF2B5EF4-FFF2-40B4-BE49-F238E27FC236}">
                      <a16:creationId xmlns:a16="http://schemas.microsoft.com/office/drawing/2014/main" id="{2F556C24-1310-1677-CDDF-FB52DCB3B105}"/>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2" name="Google Shape;9600;p73">
                  <a:extLst>
                    <a:ext uri="{FF2B5EF4-FFF2-40B4-BE49-F238E27FC236}">
                      <a16:creationId xmlns:a16="http://schemas.microsoft.com/office/drawing/2014/main" id="{665522D6-FF8A-B38E-7879-D0FC05F6D6B7}"/>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3" name="Google Shape;9601;p73">
                  <a:extLst>
                    <a:ext uri="{FF2B5EF4-FFF2-40B4-BE49-F238E27FC236}">
                      <a16:creationId xmlns:a16="http://schemas.microsoft.com/office/drawing/2014/main" id="{71290D64-BFA2-C455-F70F-388996950590}"/>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4" name="Google Shape;9602;p73">
                  <a:extLst>
                    <a:ext uri="{FF2B5EF4-FFF2-40B4-BE49-F238E27FC236}">
                      <a16:creationId xmlns:a16="http://schemas.microsoft.com/office/drawing/2014/main" id="{848A8CA3-2B5E-7311-9015-334E8C56AAB1}"/>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5" name="Google Shape;9603;p73">
                  <a:extLst>
                    <a:ext uri="{FF2B5EF4-FFF2-40B4-BE49-F238E27FC236}">
                      <a16:creationId xmlns:a16="http://schemas.microsoft.com/office/drawing/2014/main" id="{E449B737-2CBA-0EE1-BCD2-68A4CF1EBECC}"/>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6" name="Google Shape;9604;p73">
                  <a:extLst>
                    <a:ext uri="{FF2B5EF4-FFF2-40B4-BE49-F238E27FC236}">
                      <a16:creationId xmlns:a16="http://schemas.microsoft.com/office/drawing/2014/main" id="{47F5E1CD-9476-972B-E11E-DABAED7D158C}"/>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7" name="Google Shape;9605;p73">
                  <a:extLst>
                    <a:ext uri="{FF2B5EF4-FFF2-40B4-BE49-F238E27FC236}">
                      <a16:creationId xmlns:a16="http://schemas.microsoft.com/office/drawing/2014/main" id="{44A32415-8F13-EB0A-8366-C87BFEB1416B}"/>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4" name="Google Shape;9606;p73">
                <a:extLst>
                  <a:ext uri="{FF2B5EF4-FFF2-40B4-BE49-F238E27FC236}">
                    <a16:creationId xmlns:a16="http://schemas.microsoft.com/office/drawing/2014/main" id="{157F32DB-EFB6-443F-A766-A01D49EF90BB}"/>
                  </a:ext>
                </a:extLst>
              </p:cNvPr>
              <p:cNvGrpSpPr/>
              <p:nvPr/>
            </p:nvGrpSpPr>
            <p:grpSpPr>
              <a:xfrm>
                <a:off x="10925482" y="4377925"/>
                <a:ext cx="501965" cy="500612"/>
                <a:chOff x="6553275" y="3604550"/>
                <a:chExt cx="296975" cy="296175"/>
              </a:xfrm>
              <a:grpFill/>
            </p:grpSpPr>
            <p:sp>
              <p:nvSpPr>
                <p:cNvPr id="55" name="Google Shape;9607;p73">
                  <a:extLst>
                    <a:ext uri="{FF2B5EF4-FFF2-40B4-BE49-F238E27FC236}">
                      <a16:creationId xmlns:a16="http://schemas.microsoft.com/office/drawing/2014/main" id="{2A6E9D29-EFF1-2D4C-0710-62B58D487148}"/>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6" name="Google Shape;9608;p73">
                  <a:extLst>
                    <a:ext uri="{FF2B5EF4-FFF2-40B4-BE49-F238E27FC236}">
                      <a16:creationId xmlns:a16="http://schemas.microsoft.com/office/drawing/2014/main" id="{49625F2F-9D99-5197-79BA-3116078AB600}"/>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7" name="Google Shape;9609;p73">
                  <a:extLst>
                    <a:ext uri="{FF2B5EF4-FFF2-40B4-BE49-F238E27FC236}">
                      <a16:creationId xmlns:a16="http://schemas.microsoft.com/office/drawing/2014/main" id="{5789229C-9DAD-02A5-1A85-C00C9761D1AA}"/>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8" name="Google Shape;9610;p73">
                  <a:extLst>
                    <a:ext uri="{FF2B5EF4-FFF2-40B4-BE49-F238E27FC236}">
                      <a16:creationId xmlns:a16="http://schemas.microsoft.com/office/drawing/2014/main" id="{49758628-C9FB-7E71-736B-D5000E7FF985}"/>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9" name="Google Shape;9611;p73">
                  <a:extLst>
                    <a:ext uri="{FF2B5EF4-FFF2-40B4-BE49-F238E27FC236}">
                      <a16:creationId xmlns:a16="http://schemas.microsoft.com/office/drawing/2014/main" id="{50670340-CBD4-8AA1-0D09-1842371EBF54}"/>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0" name="Google Shape;9612;p73">
                  <a:extLst>
                    <a:ext uri="{FF2B5EF4-FFF2-40B4-BE49-F238E27FC236}">
                      <a16:creationId xmlns:a16="http://schemas.microsoft.com/office/drawing/2014/main" id="{29C93897-684A-DF64-33B9-74B781CCD71F}"/>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grpSp>
      <p:sp>
        <p:nvSpPr>
          <p:cNvPr id="471" name="TextBox 470">
            <a:extLst>
              <a:ext uri="{FF2B5EF4-FFF2-40B4-BE49-F238E27FC236}">
                <a16:creationId xmlns:a16="http://schemas.microsoft.com/office/drawing/2014/main" id="{3002D1E7-287A-17A2-9E8B-B4487ECC949F}"/>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Playfair display" panose="00000500000000000000" pitchFamily="2" charset="0"/>
                <a:ea typeface="Cambria" panose="02040503050406030204" pitchFamily="18" charset="0"/>
              </a:rPr>
              <a:t>Icons</a:t>
            </a:r>
          </a:p>
        </p:txBody>
      </p:sp>
    </p:spTree>
    <p:extLst>
      <p:ext uri="{BB962C8B-B14F-4D97-AF65-F5344CB8AC3E}">
        <p14:creationId xmlns:p14="http://schemas.microsoft.com/office/powerpoint/2010/main" val="3236914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C5951-730E-36F3-0C90-67507E5EBA1E}"/>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Playfair display" panose="00000500000000000000" pitchFamily="2" charset="0"/>
                <a:ea typeface="Cambria" panose="02040503050406030204" pitchFamily="18" charset="0"/>
              </a:rPr>
              <a:t>Icons</a:t>
            </a:r>
          </a:p>
        </p:txBody>
      </p:sp>
      <p:grpSp>
        <p:nvGrpSpPr>
          <p:cNvPr id="3" name="Group 2">
            <a:extLst>
              <a:ext uri="{FF2B5EF4-FFF2-40B4-BE49-F238E27FC236}">
                <a16:creationId xmlns:a16="http://schemas.microsoft.com/office/drawing/2014/main" id="{7F594FC4-35BD-268A-201B-585E5C97C3F0}"/>
              </a:ext>
            </a:extLst>
          </p:cNvPr>
          <p:cNvGrpSpPr/>
          <p:nvPr/>
        </p:nvGrpSpPr>
        <p:grpSpPr>
          <a:xfrm>
            <a:off x="397192" y="1476392"/>
            <a:ext cx="11397616" cy="4614289"/>
            <a:chOff x="397192" y="1548962"/>
            <a:chExt cx="11397616" cy="4614289"/>
          </a:xfrm>
          <a:solidFill>
            <a:schemeClr val="bg1"/>
          </a:solidFill>
        </p:grpSpPr>
        <p:grpSp>
          <p:nvGrpSpPr>
            <p:cNvPr id="4" name="Group 3">
              <a:extLst>
                <a:ext uri="{FF2B5EF4-FFF2-40B4-BE49-F238E27FC236}">
                  <a16:creationId xmlns:a16="http://schemas.microsoft.com/office/drawing/2014/main" id="{2AC8781C-1B69-C9CE-BF9F-8872972575CA}"/>
                </a:ext>
              </a:extLst>
            </p:cNvPr>
            <p:cNvGrpSpPr/>
            <p:nvPr/>
          </p:nvGrpSpPr>
          <p:grpSpPr>
            <a:xfrm>
              <a:off x="420547" y="3548838"/>
              <a:ext cx="11373408" cy="644982"/>
              <a:chOff x="420547" y="3453239"/>
              <a:chExt cx="11373408" cy="644982"/>
            </a:xfrm>
            <a:grpFill/>
          </p:grpSpPr>
          <p:sp>
            <p:nvSpPr>
              <p:cNvPr id="189" name="Google Shape;12426;p89">
                <a:extLst>
                  <a:ext uri="{FF2B5EF4-FFF2-40B4-BE49-F238E27FC236}">
                    <a16:creationId xmlns:a16="http://schemas.microsoft.com/office/drawing/2014/main" id="{5597878A-86B9-3434-7987-8EBEF8650AD3}"/>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0" name="Google Shape;12431;p89">
                <a:extLst>
                  <a:ext uri="{FF2B5EF4-FFF2-40B4-BE49-F238E27FC236}">
                    <a16:creationId xmlns:a16="http://schemas.microsoft.com/office/drawing/2014/main" id="{FD2A9F21-5A5D-85E0-ECDD-7B727C736999}"/>
                  </a:ext>
                </a:extLst>
              </p:cNvPr>
              <p:cNvGrpSpPr/>
              <p:nvPr/>
            </p:nvGrpSpPr>
            <p:grpSpPr>
              <a:xfrm>
                <a:off x="4541947" y="3455229"/>
                <a:ext cx="644752" cy="641288"/>
                <a:chOff x="-4931075" y="2765725"/>
                <a:chExt cx="293025" cy="291450"/>
              </a:xfrm>
              <a:grpFill/>
            </p:grpSpPr>
            <p:sp>
              <p:nvSpPr>
                <p:cNvPr id="245" name="Google Shape;12432;p89">
                  <a:extLst>
                    <a:ext uri="{FF2B5EF4-FFF2-40B4-BE49-F238E27FC236}">
                      <a16:creationId xmlns:a16="http://schemas.microsoft.com/office/drawing/2014/main" id="{C7320805-BDC3-DF25-9971-83DD196FAD94}"/>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6" name="Google Shape;12433;p89">
                  <a:extLst>
                    <a:ext uri="{FF2B5EF4-FFF2-40B4-BE49-F238E27FC236}">
                      <a16:creationId xmlns:a16="http://schemas.microsoft.com/office/drawing/2014/main" id="{B254F485-A66B-5B7D-2B9C-767C53D1D61F}"/>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1" name="Google Shape;12444;p89">
                <a:extLst>
                  <a:ext uri="{FF2B5EF4-FFF2-40B4-BE49-F238E27FC236}">
                    <a16:creationId xmlns:a16="http://schemas.microsoft.com/office/drawing/2014/main" id="{BBCD82CC-5E1A-F8CC-DAF0-035D44A961C2}"/>
                  </a:ext>
                </a:extLst>
              </p:cNvPr>
              <p:cNvGrpSpPr/>
              <p:nvPr/>
            </p:nvGrpSpPr>
            <p:grpSpPr>
              <a:xfrm>
                <a:off x="8683385" y="3492498"/>
                <a:ext cx="641288" cy="566751"/>
                <a:chOff x="-3137650" y="2787000"/>
                <a:chExt cx="291450" cy="257575"/>
              </a:xfrm>
              <a:grpFill/>
            </p:grpSpPr>
            <p:sp>
              <p:nvSpPr>
                <p:cNvPr id="237" name="Google Shape;12445;p89">
                  <a:extLst>
                    <a:ext uri="{FF2B5EF4-FFF2-40B4-BE49-F238E27FC236}">
                      <a16:creationId xmlns:a16="http://schemas.microsoft.com/office/drawing/2014/main" id="{12EC18D8-AF16-5FDA-F4AD-EBDB57B5451C}"/>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8" name="Google Shape;12446;p89">
                  <a:extLst>
                    <a:ext uri="{FF2B5EF4-FFF2-40B4-BE49-F238E27FC236}">
                      <a16:creationId xmlns:a16="http://schemas.microsoft.com/office/drawing/2014/main" id="{69E99E29-5BF8-9BE9-E2BC-293D602D885A}"/>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9" name="Google Shape;12447;p89">
                  <a:extLst>
                    <a:ext uri="{FF2B5EF4-FFF2-40B4-BE49-F238E27FC236}">
                      <a16:creationId xmlns:a16="http://schemas.microsoft.com/office/drawing/2014/main" id="{74E90858-6299-2B0B-21B4-B5F1C315F68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0" name="Google Shape;12448;p89">
                  <a:extLst>
                    <a:ext uri="{FF2B5EF4-FFF2-40B4-BE49-F238E27FC236}">
                      <a16:creationId xmlns:a16="http://schemas.microsoft.com/office/drawing/2014/main" id="{FCF6C2C6-190D-6E56-76A7-EEB72CAF9B5A}"/>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1" name="Google Shape;12449;p89">
                  <a:extLst>
                    <a:ext uri="{FF2B5EF4-FFF2-40B4-BE49-F238E27FC236}">
                      <a16:creationId xmlns:a16="http://schemas.microsoft.com/office/drawing/2014/main" id="{6CB84278-D180-C076-4414-BBD0C7114E14}"/>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2" name="Google Shape;12450;p89">
                  <a:extLst>
                    <a:ext uri="{FF2B5EF4-FFF2-40B4-BE49-F238E27FC236}">
                      <a16:creationId xmlns:a16="http://schemas.microsoft.com/office/drawing/2014/main" id="{DB51FC3B-23F4-715E-AB7B-14826D948185}"/>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3" name="Google Shape;12451;p89">
                  <a:extLst>
                    <a:ext uri="{FF2B5EF4-FFF2-40B4-BE49-F238E27FC236}">
                      <a16:creationId xmlns:a16="http://schemas.microsoft.com/office/drawing/2014/main" id="{2B25ED6C-35A7-F223-DDE3-E99A0BE302E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4" name="Google Shape;12452;p89">
                  <a:extLst>
                    <a:ext uri="{FF2B5EF4-FFF2-40B4-BE49-F238E27FC236}">
                      <a16:creationId xmlns:a16="http://schemas.microsoft.com/office/drawing/2014/main" id="{8C9A40CA-1926-54EC-8186-9A1164FD2200}"/>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2" name="Google Shape;12456;p89">
                <a:extLst>
                  <a:ext uri="{FF2B5EF4-FFF2-40B4-BE49-F238E27FC236}">
                    <a16:creationId xmlns:a16="http://schemas.microsoft.com/office/drawing/2014/main" id="{0073DC92-C100-B82C-A13B-E59293D9DC0F}"/>
                  </a:ext>
                </a:extLst>
              </p:cNvPr>
              <p:cNvGrpSpPr/>
              <p:nvPr/>
            </p:nvGrpSpPr>
            <p:grpSpPr>
              <a:xfrm>
                <a:off x="1243541" y="3454375"/>
                <a:ext cx="642992" cy="642992"/>
                <a:chOff x="-6354300" y="2757075"/>
                <a:chExt cx="292225" cy="292225"/>
              </a:xfrm>
              <a:grpFill/>
            </p:grpSpPr>
            <p:sp>
              <p:nvSpPr>
                <p:cNvPr id="233" name="Google Shape;12457;p89">
                  <a:extLst>
                    <a:ext uri="{FF2B5EF4-FFF2-40B4-BE49-F238E27FC236}">
                      <a16:creationId xmlns:a16="http://schemas.microsoft.com/office/drawing/2014/main" id="{72BC43DA-2F7D-8710-C997-0085925F67F9}"/>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4" name="Google Shape;12458;p89">
                  <a:extLst>
                    <a:ext uri="{FF2B5EF4-FFF2-40B4-BE49-F238E27FC236}">
                      <a16:creationId xmlns:a16="http://schemas.microsoft.com/office/drawing/2014/main" id="{C32AAED6-154F-6BD7-F243-82A2184DCB63}"/>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5" name="Google Shape;12459;p89">
                  <a:extLst>
                    <a:ext uri="{FF2B5EF4-FFF2-40B4-BE49-F238E27FC236}">
                      <a16:creationId xmlns:a16="http://schemas.microsoft.com/office/drawing/2014/main" id="{EB75134B-5E9C-5240-DF51-944C7A988005}"/>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6" name="Google Shape;12460;p89">
                  <a:extLst>
                    <a:ext uri="{FF2B5EF4-FFF2-40B4-BE49-F238E27FC236}">
                      <a16:creationId xmlns:a16="http://schemas.microsoft.com/office/drawing/2014/main" id="{59AB76C6-6830-D21E-C8F6-0B55DAFCE878}"/>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3" name="Google Shape;12467;p89">
                <a:extLst>
                  <a:ext uri="{FF2B5EF4-FFF2-40B4-BE49-F238E27FC236}">
                    <a16:creationId xmlns:a16="http://schemas.microsoft.com/office/drawing/2014/main" id="{EB2A05D2-8D0B-84CB-467A-23E1D13D2C10}"/>
                  </a:ext>
                </a:extLst>
              </p:cNvPr>
              <p:cNvGrpSpPr/>
              <p:nvPr/>
            </p:nvGrpSpPr>
            <p:grpSpPr>
              <a:xfrm>
                <a:off x="5368208" y="3453523"/>
                <a:ext cx="644752" cy="644698"/>
                <a:chOff x="-4572700" y="2764950"/>
                <a:chExt cx="293025" cy="293000"/>
              </a:xfrm>
              <a:grpFill/>
            </p:grpSpPr>
            <p:sp>
              <p:nvSpPr>
                <p:cNvPr id="228" name="Google Shape;12468;p89">
                  <a:extLst>
                    <a:ext uri="{FF2B5EF4-FFF2-40B4-BE49-F238E27FC236}">
                      <a16:creationId xmlns:a16="http://schemas.microsoft.com/office/drawing/2014/main" id="{65BC0812-9192-D41D-62AA-032FE9EEB855}"/>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9" name="Google Shape;12469;p89">
                  <a:extLst>
                    <a:ext uri="{FF2B5EF4-FFF2-40B4-BE49-F238E27FC236}">
                      <a16:creationId xmlns:a16="http://schemas.microsoft.com/office/drawing/2014/main" id="{49599269-0D5B-EEFD-7D99-F30C0FFF95D4}"/>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0" name="Google Shape;12470;p89">
                  <a:extLst>
                    <a:ext uri="{FF2B5EF4-FFF2-40B4-BE49-F238E27FC236}">
                      <a16:creationId xmlns:a16="http://schemas.microsoft.com/office/drawing/2014/main" id="{418F140E-212B-F7A8-D9C4-AD3B83A59085}"/>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1" name="Google Shape;12471;p89">
                  <a:extLst>
                    <a:ext uri="{FF2B5EF4-FFF2-40B4-BE49-F238E27FC236}">
                      <a16:creationId xmlns:a16="http://schemas.microsoft.com/office/drawing/2014/main" id="{31909F8D-12EC-ED44-8F84-C140B7B351E3}"/>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2" name="Google Shape;12472;p89">
                  <a:extLst>
                    <a:ext uri="{FF2B5EF4-FFF2-40B4-BE49-F238E27FC236}">
                      <a16:creationId xmlns:a16="http://schemas.microsoft.com/office/drawing/2014/main" id="{D4F5DA9B-899A-7940-ACC3-A7D4B37C18B4}"/>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4" name="Google Shape;12485;p89">
                <a:extLst>
                  <a:ext uri="{FF2B5EF4-FFF2-40B4-BE49-F238E27FC236}">
                    <a16:creationId xmlns:a16="http://schemas.microsoft.com/office/drawing/2014/main" id="{90B0C521-D5C8-0CF3-7B26-5E323046CCCC}"/>
                  </a:ext>
                </a:extLst>
              </p:cNvPr>
              <p:cNvGrpSpPr/>
              <p:nvPr/>
            </p:nvGrpSpPr>
            <p:grpSpPr>
              <a:xfrm>
                <a:off x="9506180" y="3456108"/>
                <a:ext cx="642992" cy="639527"/>
                <a:chOff x="-2571737" y="2764550"/>
                <a:chExt cx="292225" cy="290650"/>
              </a:xfrm>
              <a:grpFill/>
            </p:grpSpPr>
            <p:sp>
              <p:nvSpPr>
                <p:cNvPr id="225" name="Google Shape;12486;p89">
                  <a:extLst>
                    <a:ext uri="{FF2B5EF4-FFF2-40B4-BE49-F238E27FC236}">
                      <a16:creationId xmlns:a16="http://schemas.microsoft.com/office/drawing/2014/main" id="{A99783CD-C153-1BDE-E629-4B349F89D905}"/>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6" name="Google Shape;12487;p89">
                  <a:extLst>
                    <a:ext uri="{FF2B5EF4-FFF2-40B4-BE49-F238E27FC236}">
                      <a16:creationId xmlns:a16="http://schemas.microsoft.com/office/drawing/2014/main" id="{11139563-CA38-19ED-C59C-32745F1ED2F1}"/>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7" name="Google Shape;12488;p89">
                  <a:extLst>
                    <a:ext uri="{FF2B5EF4-FFF2-40B4-BE49-F238E27FC236}">
                      <a16:creationId xmlns:a16="http://schemas.microsoft.com/office/drawing/2014/main" id="{40715177-BD19-F71A-E3A0-3A86FAF5087E}"/>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5" name="Google Shape;12498;p89">
                <a:extLst>
                  <a:ext uri="{FF2B5EF4-FFF2-40B4-BE49-F238E27FC236}">
                    <a16:creationId xmlns:a16="http://schemas.microsoft.com/office/drawing/2014/main" id="{47DCA8B2-3C6C-830A-E0E4-09C7D0FBAEC0}"/>
                  </a:ext>
                </a:extLst>
              </p:cNvPr>
              <p:cNvGrpSpPr/>
              <p:nvPr/>
            </p:nvGrpSpPr>
            <p:grpSpPr>
              <a:xfrm>
                <a:off x="2088889" y="3454375"/>
                <a:ext cx="606578" cy="642992"/>
                <a:chOff x="-5995925" y="2757850"/>
                <a:chExt cx="275675" cy="292225"/>
              </a:xfrm>
              <a:grpFill/>
            </p:grpSpPr>
            <p:sp>
              <p:nvSpPr>
                <p:cNvPr id="216" name="Google Shape;12499;p89">
                  <a:extLst>
                    <a:ext uri="{FF2B5EF4-FFF2-40B4-BE49-F238E27FC236}">
                      <a16:creationId xmlns:a16="http://schemas.microsoft.com/office/drawing/2014/main" id="{DF020452-CBB7-757D-BC12-9B7F9F8C32C2}"/>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7" name="Google Shape;12500;p89">
                  <a:extLst>
                    <a:ext uri="{FF2B5EF4-FFF2-40B4-BE49-F238E27FC236}">
                      <a16:creationId xmlns:a16="http://schemas.microsoft.com/office/drawing/2014/main" id="{B7E75189-0B4D-2425-661E-BE3E906D89C6}"/>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8" name="Google Shape;12501;p89">
                  <a:extLst>
                    <a:ext uri="{FF2B5EF4-FFF2-40B4-BE49-F238E27FC236}">
                      <a16:creationId xmlns:a16="http://schemas.microsoft.com/office/drawing/2014/main" id="{D0DEAE0B-36BD-92A2-9477-02A15493052F}"/>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9" name="Google Shape;12502;p89">
                  <a:extLst>
                    <a:ext uri="{FF2B5EF4-FFF2-40B4-BE49-F238E27FC236}">
                      <a16:creationId xmlns:a16="http://schemas.microsoft.com/office/drawing/2014/main" id="{6D98944A-F0CA-5B5E-E0EF-18E009395B7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0" name="Google Shape;12503;p89">
                  <a:extLst>
                    <a:ext uri="{FF2B5EF4-FFF2-40B4-BE49-F238E27FC236}">
                      <a16:creationId xmlns:a16="http://schemas.microsoft.com/office/drawing/2014/main" id="{FA9E3277-2A32-2656-55DD-DF9DED564F82}"/>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1" name="Google Shape;12504;p89">
                  <a:extLst>
                    <a:ext uri="{FF2B5EF4-FFF2-40B4-BE49-F238E27FC236}">
                      <a16:creationId xmlns:a16="http://schemas.microsoft.com/office/drawing/2014/main" id="{4CEF3134-E68A-8400-C514-55A88E7DB1D9}"/>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2" name="Google Shape;12505;p89">
                  <a:extLst>
                    <a:ext uri="{FF2B5EF4-FFF2-40B4-BE49-F238E27FC236}">
                      <a16:creationId xmlns:a16="http://schemas.microsoft.com/office/drawing/2014/main" id="{600F926F-03C6-D46A-3BB9-0D5DE359A123}"/>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3" name="Google Shape;12506;p89">
                  <a:extLst>
                    <a:ext uri="{FF2B5EF4-FFF2-40B4-BE49-F238E27FC236}">
                      <a16:creationId xmlns:a16="http://schemas.microsoft.com/office/drawing/2014/main" id="{09F8B930-9B6C-DA2C-AF6F-6A054128CC60}"/>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4" name="Google Shape;12507;p89">
                  <a:extLst>
                    <a:ext uri="{FF2B5EF4-FFF2-40B4-BE49-F238E27FC236}">
                      <a16:creationId xmlns:a16="http://schemas.microsoft.com/office/drawing/2014/main" id="{E873593E-F353-D4C6-7269-8327CE569744}"/>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6" name="Google Shape;12515;p89">
                <a:extLst>
                  <a:ext uri="{FF2B5EF4-FFF2-40B4-BE49-F238E27FC236}">
                    <a16:creationId xmlns:a16="http://schemas.microsoft.com/office/drawing/2014/main" id="{FD2ABF15-6CC0-48F7-9F7B-14901A72018B}"/>
                  </a:ext>
                </a:extLst>
              </p:cNvPr>
              <p:cNvGrpSpPr/>
              <p:nvPr/>
            </p:nvGrpSpPr>
            <p:grpSpPr>
              <a:xfrm>
                <a:off x="6192681" y="3474318"/>
                <a:ext cx="641288" cy="603112"/>
                <a:chOff x="-4211975" y="2783850"/>
                <a:chExt cx="291450" cy="274100"/>
              </a:xfrm>
              <a:grpFill/>
            </p:grpSpPr>
            <p:sp>
              <p:nvSpPr>
                <p:cNvPr id="213" name="Google Shape;12516;p89">
                  <a:extLst>
                    <a:ext uri="{FF2B5EF4-FFF2-40B4-BE49-F238E27FC236}">
                      <a16:creationId xmlns:a16="http://schemas.microsoft.com/office/drawing/2014/main" id="{E173B736-F777-4AD9-1542-AC5535F69D3A}"/>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517;p89">
                  <a:extLst>
                    <a:ext uri="{FF2B5EF4-FFF2-40B4-BE49-F238E27FC236}">
                      <a16:creationId xmlns:a16="http://schemas.microsoft.com/office/drawing/2014/main" id="{70E1A7C9-3026-511B-2EBF-E54108A553C9}"/>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518;p89">
                  <a:extLst>
                    <a:ext uri="{FF2B5EF4-FFF2-40B4-BE49-F238E27FC236}">
                      <a16:creationId xmlns:a16="http://schemas.microsoft.com/office/drawing/2014/main" id="{CDCFE96D-68E8-4461-4C92-4EC1235210CC}"/>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97" name="Google Shape;12528;p89">
                <a:extLst>
                  <a:ext uri="{FF2B5EF4-FFF2-40B4-BE49-F238E27FC236}">
                    <a16:creationId xmlns:a16="http://schemas.microsoft.com/office/drawing/2014/main" id="{3937EF69-BDA4-40A6-E671-96B8483600AA}"/>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8" name="Google Shape;12540;p89">
                <a:extLst>
                  <a:ext uri="{FF2B5EF4-FFF2-40B4-BE49-F238E27FC236}">
                    <a16:creationId xmlns:a16="http://schemas.microsoft.com/office/drawing/2014/main" id="{98FBCADA-0F18-8E1D-C3C5-7671913C21A1}"/>
                  </a:ext>
                </a:extLst>
              </p:cNvPr>
              <p:cNvGrpSpPr/>
              <p:nvPr/>
            </p:nvGrpSpPr>
            <p:grpSpPr>
              <a:xfrm>
                <a:off x="2893270" y="3454375"/>
                <a:ext cx="644698" cy="642992"/>
                <a:chOff x="-5635975" y="2757075"/>
                <a:chExt cx="293000" cy="292225"/>
              </a:xfrm>
              <a:grpFill/>
            </p:grpSpPr>
            <p:sp>
              <p:nvSpPr>
                <p:cNvPr id="211" name="Google Shape;12541;p89">
                  <a:extLst>
                    <a:ext uri="{FF2B5EF4-FFF2-40B4-BE49-F238E27FC236}">
                      <a16:creationId xmlns:a16="http://schemas.microsoft.com/office/drawing/2014/main" id="{05B1D56E-8737-54CE-AB9B-7102D29A0B09}"/>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2" name="Google Shape;12542;p89">
                  <a:extLst>
                    <a:ext uri="{FF2B5EF4-FFF2-40B4-BE49-F238E27FC236}">
                      <a16:creationId xmlns:a16="http://schemas.microsoft.com/office/drawing/2014/main" id="{1505143D-A40A-6CAA-3E81-2CD939478012}"/>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9" name="Google Shape;12549;p89">
                <a:extLst>
                  <a:ext uri="{FF2B5EF4-FFF2-40B4-BE49-F238E27FC236}">
                    <a16:creationId xmlns:a16="http://schemas.microsoft.com/office/drawing/2014/main" id="{3E3166A3-AF71-5A54-37B1-B196D793D928}"/>
                  </a:ext>
                </a:extLst>
              </p:cNvPr>
              <p:cNvGrpSpPr/>
              <p:nvPr/>
            </p:nvGrpSpPr>
            <p:grpSpPr>
              <a:xfrm>
                <a:off x="7003473" y="3453523"/>
                <a:ext cx="641288" cy="644698"/>
                <a:chOff x="-3852025" y="2764950"/>
                <a:chExt cx="291450" cy="293000"/>
              </a:xfrm>
              <a:grpFill/>
            </p:grpSpPr>
            <p:sp>
              <p:nvSpPr>
                <p:cNvPr id="209" name="Google Shape;12550;p89">
                  <a:extLst>
                    <a:ext uri="{FF2B5EF4-FFF2-40B4-BE49-F238E27FC236}">
                      <a16:creationId xmlns:a16="http://schemas.microsoft.com/office/drawing/2014/main" id="{1D1B0850-4A5C-E34A-D0CF-D8473E7954C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0" name="Google Shape;12551;p89">
                  <a:extLst>
                    <a:ext uri="{FF2B5EF4-FFF2-40B4-BE49-F238E27FC236}">
                      <a16:creationId xmlns:a16="http://schemas.microsoft.com/office/drawing/2014/main" id="{284C5B59-C957-2C1C-60E6-E45A67E47AA3}"/>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00" name="Google Shape;12554;p89">
                <a:extLst>
                  <a:ext uri="{FF2B5EF4-FFF2-40B4-BE49-F238E27FC236}">
                    <a16:creationId xmlns:a16="http://schemas.microsoft.com/office/drawing/2014/main" id="{B4D31DD0-079F-000E-2A04-F2C8799B8820}"/>
                  </a:ext>
                </a:extLst>
              </p:cNvPr>
              <p:cNvGrpSpPr/>
              <p:nvPr/>
            </p:nvGrpSpPr>
            <p:grpSpPr>
              <a:xfrm>
                <a:off x="11152667" y="3454376"/>
                <a:ext cx="641288" cy="642992"/>
                <a:chOff x="-2060175" y="2768875"/>
                <a:chExt cx="291450" cy="292225"/>
              </a:xfrm>
              <a:grpFill/>
            </p:grpSpPr>
            <p:sp>
              <p:nvSpPr>
                <p:cNvPr id="207" name="Google Shape;12555;p89">
                  <a:extLst>
                    <a:ext uri="{FF2B5EF4-FFF2-40B4-BE49-F238E27FC236}">
                      <a16:creationId xmlns:a16="http://schemas.microsoft.com/office/drawing/2014/main" id="{37B1BB82-9253-6A31-0586-50267C946B17}"/>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8" name="Google Shape;12556;p89">
                  <a:extLst>
                    <a:ext uri="{FF2B5EF4-FFF2-40B4-BE49-F238E27FC236}">
                      <a16:creationId xmlns:a16="http://schemas.microsoft.com/office/drawing/2014/main" id="{7E21CF7D-FDAD-F84A-6F30-CA9D24DBAD43}"/>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01" name="Google Shape;12566;p89">
                <a:extLst>
                  <a:ext uri="{FF2B5EF4-FFF2-40B4-BE49-F238E27FC236}">
                    <a16:creationId xmlns:a16="http://schemas.microsoft.com/office/drawing/2014/main" id="{1CC200F1-A4A9-6354-D489-76CE02D144D6}"/>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02" name="Google Shape;12580;p89">
                <a:extLst>
                  <a:ext uri="{FF2B5EF4-FFF2-40B4-BE49-F238E27FC236}">
                    <a16:creationId xmlns:a16="http://schemas.microsoft.com/office/drawing/2014/main" id="{15419777-E093-800E-31E0-3F749D44B55D}"/>
                  </a:ext>
                </a:extLst>
              </p:cNvPr>
              <p:cNvGrpSpPr/>
              <p:nvPr/>
            </p:nvGrpSpPr>
            <p:grpSpPr>
              <a:xfrm>
                <a:off x="7973122" y="3454376"/>
                <a:ext cx="414267" cy="642992"/>
                <a:chOff x="-3443250" y="2765725"/>
                <a:chExt cx="188275" cy="292225"/>
              </a:xfrm>
              <a:grpFill/>
            </p:grpSpPr>
            <p:sp>
              <p:nvSpPr>
                <p:cNvPr id="203" name="Google Shape;12581;p89">
                  <a:extLst>
                    <a:ext uri="{FF2B5EF4-FFF2-40B4-BE49-F238E27FC236}">
                      <a16:creationId xmlns:a16="http://schemas.microsoft.com/office/drawing/2014/main" id="{50F24855-F9C9-3117-43D8-A22712A24070}"/>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4" name="Google Shape;12582;p89">
                  <a:extLst>
                    <a:ext uri="{FF2B5EF4-FFF2-40B4-BE49-F238E27FC236}">
                      <a16:creationId xmlns:a16="http://schemas.microsoft.com/office/drawing/2014/main" id="{54CD2260-FE5F-59F1-6D49-BDA07B2706D1}"/>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5" name="Google Shape;12583;p89">
                  <a:extLst>
                    <a:ext uri="{FF2B5EF4-FFF2-40B4-BE49-F238E27FC236}">
                      <a16:creationId xmlns:a16="http://schemas.microsoft.com/office/drawing/2014/main" id="{239EBD88-FB0A-00CF-18D5-E3923E91DF32}"/>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6" name="Google Shape;12584;p89">
                  <a:extLst>
                    <a:ext uri="{FF2B5EF4-FFF2-40B4-BE49-F238E27FC236}">
                      <a16:creationId xmlns:a16="http://schemas.microsoft.com/office/drawing/2014/main" id="{FEAF8864-659A-784F-9FD4-7E74C24AE8BE}"/>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5" name="Group 4">
              <a:extLst>
                <a:ext uri="{FF2B5EF4-FFF2-40B4-BE49-F238E27FC236}">
                  <a16:creationId xmlns:a16="http://schemas.microsoft.com/office/drawing/2014/main" id="{A60E45BF-EA56-7923-7DD4-EEAEC292EA87}"/>
                </a:ext>
              </a:extLst>
            </p:cNvPr>
            <p:cNvGrpSpPr/>
            <p:nvPr/>
          </p:nvGrpSpPr>
          <p:grpSpPr>
            <a:xfrm>
              <a:off x="397192" y="1548962"/>
              <a:ext cx="11397616" cy="650754"/>
              <a:chOff x="397192" y="1883391"/>
              <a:chExt cx="11397616" cy="650754"/>
            </a:xfrm>
            <a:grpFill/>
          </p:grpSpPr>
          <p:sp>
            <p:nvSpPr>
              <p:cNvPr id="147" name="Google Shape;12422;p89">
                <a:extLst>
                  <a:ext uri="{FF2B5EF4-FFF2-40B4-BE49-F238E27FC236}">
                    <a16:creationId xmlns:a16="http://schemas.microsoft.com/office/drawing/2014/main" id="{221159F4-45C9-142B-58B3-2446D0D6255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48" name="Google Shape;12427;p89">
                <a:extLst>
                  <a:ext uri="{FF2B5EF4-FFF2-40B4-BE49-F238E27FC236}">
                    <a16:creationId xmlns:a16="http://schemas.microsoft.com/office/drawing/2014/main" id="{24A112BF-52A6-E054-9191-8EE144563F17}"/>
                  </a:ext>
                </a:extLst>
              </p:cNvPr>
              <p:cNvGrpSpPr/>
              <p:nvPr/>
            </p:nvGrpSpPr>
            <p:grpSpPr>
              <a:xfrm>
                <a:off x="4523765" y="1886197"/>
                <a:ext cx="644752" cy="640848"/>
                <a:chOff x="-4932650" y="2046625"/>
                <a:chExt cx="293025" cy="291250"/>
              </a:xfrm>
              <a:grpFill/>
            </p:grpSpPr>
            <p:sp>
              <p:nvSpPr>
                <p:cNvPr id="187" name="Google Shape;12428;p89">
                  <a:extLst>
                    <a:ext uri="{FF2B5EF4-FFF2-40B4-BE49-F238E27FC236}">
                      <a16:creationId xmlns:a16="http://schemas.microsoft.com/office/drawing/2014/main" id="{B385339D-D756-0080-90D9-5BE52B3562BA}"/>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8" name="Google Shape;12429;p89">
                  <a:extLst>
                    <a:ext uri="{FF2B5EF4-FFF2-40B4-BE49-F238E27FC236}">
                      <a16:creationId xmlns:a16="http://schemas.microsoft.com/office/drawing/2014/main" id="{F748858F-C1F4-667F-A404-A278BC3FB9D2}"/>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49" name="Google Shape;12434;p89">
                <a:extLst>
                  <a:ext uri="{FF2B5EF4-FFF2-40B4-BE49-F238E27FC236}">
                    <a16:creationId xmlns:a16="http://schemas.microsoft.com/office/drawing/2014/main" id="{EF6D4BE8-F2A4-97BE-9310-E59B9946BDCC}"/>
                  </a:ext>
                </a:extLst>
              </p:cNvPr>
              <p:cNvGrpSpPr/>
              <p:nvPr/>
            </p:nvGrpSpPr>
            <p:grpSpPr>
              <a:xfrm>
                <a:off x="8665202" y="1924126"/>
                <a:ext cx="641288" cy="564991"/>
                <a:chOff x="-3137650" y="2067900"/>
                <a:chExt cx="291450" cy="256775"/>
              </a:xfrm>
              <a:grpFill/>
            </p:grpSpPr>
            <p:sp>
              <p:nvSpPr>
                <p:cNvPr id="184" name="Google Shape;12435;p89">
                  <a:extLst>
                    <a:ext uri="{FF2B5EF4-FFF2-40B4-BE49-F238E27FC236}">
                      <a16:creationId xmlns:a16="http://schemas.microsoft.com/office/drawing/2014/main" id="{33127674-B85E-0066-CD1A-80AE0891B4F6}"/>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5" name="Google Shape;12436;p89">
                  <a:extLst>
                    <a:ext uri="{FF2B5EF4-FFF2-40B4-BE49-F238E27FC236}">
                      <a16:creationId xmlns:a16="http://schemas.microsoft.com/office/drawing/2014/main" id="{D75B1EE8-7A98-3507-6899-D5301CCA02B7}"/>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6" name="Google Shape;12437;p89">
                  <a:extLst>
                    <a:ext uri="{FF2B5EF4-FFF2-40B4-BE49-F238E27FC236}">
                      <a16:creationId xmlns:a16="http://schemas.microsoft.com/office/drawing/2014/main" id="{7381D813-89BE-6446-2251-6D635D9DB21A}"/>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0" name="Google Shape;12454;p89">
                <a:extLst>
                  <a:ext uri="{FF2B5EF4-FFF2-40B4-BE49-F238E27FC236}">
                    <a16:creationId xmlns:a16="http://schemas.microsoft.com/office/drawing/2014/main" id="{E1745790-B089-AE48-ABE7-6558C847FF68}"/>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1" name="Google Shape;12461;p89">
                <a:extLst>
                  <a:ext uri="{FF2B5EF4-FFF2-40B4-BE49-F238E27FC236}">
                    <a16:creationId xmlns:a16="http://schemas.microsoft.com/office/drawing/2014/main" id="{9184DB3C-B2C2-6F51-082B-CF6948C722B2}"/>
                  </a:ext>
                </a:extLst>
              </p:cNvPr>
              <p:cNvGrpSpPr/>
              <p:nvPr/>
            </p:nvGrpSpPr>
            <p:grpSpPr>
              <a:xfrm>
                <a:off x="5349172" y="1883391"/>
                <a:ext cx="646458" cy="646458"/>
                <a:chOff x="-4573475" y="2045850"/>
                <a:chExt cx="293800" cy="293800"/>
              </a:xfrm>
              <a:grpFill/>
            </p:grpSpPr>
            <p:sp>
              <p:nvSpPr>
                <p:cNvPr id="182" name="Google Shape;12462;p89">
                  <a:extLst>
                    <a:ext uri="{FF2B5EF4-FFF2-40B4-BE49-F238E27FC236}">
                      <a16:creationId xmlns:a16="http://schemas.microsoft.com/office/drawing/2014/main" id="{60AE5510-D386-E945-BFA7-5E05DE1289F1}"/>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3" name="Google Shape;12463;p89">
                  <a:extLst>
                    <a:ext uri="{FF2B5EF4-FFF2-40B4-BE49-F238E27FC236}">
                      <a16:creationId xmlns:a16="http://schemas.microsoft.com/office/drawing/2014/main" id="{AFC64FBD-1A58-9188-D2CC-5E1838A23C0A}"/>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2" name="Google Shape;12473;p89">
                <a:extLst>
                  <a:ext uri="{FF2B5EF4-FFF2-40B4-BE49-F238E27FC236}">
                    <a16:creationId xmlns:a16="http://schemas.microsoft.com/office/drawing/2014/main" id="{CC2B0050-0394-1796-2D5C-A14436817D82}"/>
                  </a:ext>
                </a:extLst>
              </p:cNvPr>
              <p:cNvGrpSpPr/>
              <p:nvPr/>
            </p:nvGrpSpPr>
            <p:grpSpPr>
              <a:xfrm>
                <a:off x="9511570" y="1885950"/>
                <a:ext cx="632212" cy="641343"/>
                <a:chOff x="-2777700" y="2049775"/>
                <a:chExt cx="287325" cy="291475"/>
              </a:xfrm>
              <a:grpFill/>
            </p:grpSpPr>
            <p:sp>
              <p:nvSpPr>
                <p:cNvPr id="179" name="Google Shape;12474;p89">
                  <a:extLst>
                    <a:ext uri="{FF2B5EF4-FFF2-40B4-BE49-F238E27FC236}">
                      <a16:creationId xmlns:a16="http://schemas.microsoft.com/office/drawing/2014/main" id="{6CEA9A71-87AB-D950-1D91-38CB1CAC585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 name="Google Shape;12475;p89">
                  <a:extLst>
                    <a:ext uri="{FF2B5EF4-FFF2-40B4-BE49-F238E27FC236}">
                      <a16:creationId xmlns:a16="http://schemas.microsoft.com/office/drawing/2014/main" id="{12DF292A-5149-113B-5E44-3FA40E4635B0}"/>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1" name="Google Shape;12476;p89">
                  <a:extLst>
                    <a:ext uri="{FF2B5EF4-FFF2-40B4-BE49-F238E27FC236}">
                      <a16:creationId xmlns:a16="http://schemas.microsoft.com/office/drawing/2014/main" id="{D243E59F-9A52-DB9A-F6F1-EC6A6BA99250}"/>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3" name="Google Shape;12508;p89">
                <a:extLst>
                  <a:ext uri="{FF2B5EF4-FFF2-40B4-BE49-F238E27FC236}">
                    <a16:creationId xmlns:a16="http://schemas.microsoft.com/office/drawing/2014/main" id="{A3CB2F03-E3CE-35CA-4C0F-33C53AAE14F7}"/>
                  </a:ext>
                </a:extLst>
              </p:cNvPr>
              <p:cNvGrpSpPr/>
              <p:nvPr/>
            </p:nvGrpSpPr>
            <p:grpSpPr>
              <a:xfrm>
                <a:off x="6173618" y="1886830"/>
                <a:ext cx="643048" cy="639583"/>
                <a:chOff x="-4211975" y="2046625"/>
                <a:chExt cx="292250" cy="290675"/>
              </a:xfrm>
              <a:grpFill/>
            </p:grpSpPr>
            <p:sp>
              <p:nvSpPr>
                <p:cNvPr id="177" name="Google Shape;12509;p89">
                  <a:extLst>
                    <a:ext uri="{FF2B5EF4-FFF2-40B4-BE49-F238E27FC236}">
                      <a16:creationId xmlns:a16="http://schemas.microsoft.com/office/drawing/2014/main" id="{A6805448-7B23-AE2A-E4F9-C7475047CDF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 name="Google Shape;12510;p89">
                  <a:extLst>
                    <a:ext uri="{FF2B5EF4-FFF2-40B4-BE49-F238E27FC236}">
                      <a16:creationId xmlns:a16="http://schemas.microsoft.com/office/drawing/2014/main" id="{EED9C83C-C2B3-E99B-73D8-924C6CB45601}"/>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4" name="Google Shape;12519;p89">
                <a:extLst>
                  <a:ext uri="{FF2B5EF4-FFF2-40B4-BE49-F238E27FC236}">
                    <a16:creationId xmlns:a16="http://schemas.microsoft.com/office/drawing/2014/main" id="{57F9BB46-DD45-32E7-8560-92856D322DE6}"/>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5" name="Google Shape;12532;p89">
                <a:extLst>
                  <a:ext uri="{FF2B5EF4-FFF2-40B4-BE49-F238E27FC236}">
                    <a16:creationId xmlns:a16="http://schemas.microsoft.com/office/drawing/2014/main" id="{7F9E63FC-6D24-22F2-90F5-1655CF72A7D7}"/>
                  </a:ext>
                </a:extLst>
              </p:cNvPr>
              <p:cNvGrpSpPr/>
              <p:nvPr/>
            </p:nvGrpSpPr>
            <p:grpSpPr>
              <a:xfrm>
                <a:off x="2875060" y="1885975"/>
                <a:ext cx="644752" cy="641288"/>
                <a:chOff x="-5635200" y="2037975"/>
                <a:chExt cx="293025" cy="291450"/>
              </a:xfrm>
              <a:grpFill/>
            </p:grpSpPr>
            <p:sp>
              <p:nvSpPr>
                <p:cNvPr id="175" name="Google Shape;12533;p89">
                  <a:extLst>
                    <a:ext uri="{FF2B5EF4-FFF2-40B4-BE49-F238E27FC236}">
                      <a16:creationId xmlns:a16="http://schemas.microsoft.com/office/drawing/2014/main" id="{607109A9-55A0-F87E-FF3D-EA655575F02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6" name="Google Shape;12534;p89">
                  <a:extLst>
                    <a:ext uri="{FF2B5EF4-FFF2-40B4-BE49-F238E27FC236}">
                      <a16:creationId xmlns:a16="http://schemas.microsoft.com/office/drawing/2014/main" id="{C8FF0C5E-3C49-DAA3-2181-5A5EAA515074}"/>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6" name="Google Shape;12543;p89">
                <a:extLst>
                  <a:ext uri="{FF2B5EF4-FFF2-40B4-BE49-F238E27FC236}">
                    <a16:creationId xmlns:a16="http://schemas.microsoft.com/office/drawing/2014/main" id="{B7E38FAC-407F-C736-6B37-FCD40677E806}"/>
                  </a:ext>
                </a:extLst>
              </p:cNvPr>
              <p:cNvGrpSpPr/>
              <p:nvPr/>
            </p:nvGrpSpPr>
            <p:grpSpPr>
              <a:xfrm>
                <a:off x="6983557" y="1885975"/>
                <a:ext cx="644752" cy="641288"/>
                <a:chOff x="-3854375" y="2046625"/>
                <a:chExt cx="293025" cy="291450"/>
              </a:xfrm>
              <a:grpFill/>
            </p:grpSpPr>
            <p:sp>
              <p:nvSpPr>
                <p:cNvPr id="173" name="Google Shape;12544;p89">
                  <a:extLst>
                    <a:ext uri="{FF2B5EF4-FFF2-40B4-BE49-F238E27FC236}">
                      <a16:creationId xmlns:a16="http://schemas.microsoft.com/office/drawing/2014/main" id="{354D0C4D-2CA3-A20D-CEBA-2199FECAA371}"/>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 name="Google Shape;12545;p89">
                  <a:extLst>
                    <a:ext uri="{FF2B5EF4-FFF2-40B4-BE49-F238E27FC236}">
                      <a16:creationId xmlns:a16="http://schemas.microsoft.com/office/drawing/2014/main" id="{C149305F-1FEC-0BF5-6B06-ABC551C12BDA}"/>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7" name="Google Shape;12552;p89">
                <a:extLst>
                  <a:ext uri="{FF2B5EF4-FFF2-40B4-BE49-F238E27FC236}">
                    <a16:creationId xmlns:a16="http://schemas.microsoft.com/office/drawing/2014/main" id="{C4E4F88B-F587-B1B6-B121-EA0F2ED2520A}"/>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8" name="Google Shape;12561;p89">
                <a:extLst>
                  <a:ext uri="{FF2B5EF4-FFF2-40B4-BE49-F238E27FC236}">
                    <a16:creationId xmlns:a16="http://schemas.microsoft.com/office/drawing/2014/main" id="{396A188F-85BA-1C31-0CBD-0F6B0F3FC284}"/>
                  </a:ext>
                </a:extLst>
              </p:cNvPr>
              <p:cNvGrpSpPr/>
              <p:nvPr/>
            </p:nvGrpSpPr>
            <p:grpSpPr>
              <a:xfrm>
                <a:off x="3710685" y="1885124"/>
                <a:ext cx="643048" cy="642992"/>
                <a:chOff x="-5276050" y="2037975"/>
                <a:chExt cx="292250" cy="292225"/>
              </a:xfrm>
              <a:grpFill/>
            </p:grpSpPr>
            <p:sp>
              <p:nvSpPr>
                <p:cNvPr id="170" name="Google Shape;12562;p89">
                  <a:extLst>
                    <a:ext uri="{FF2B5EF4-FFF2-40B4-BE49-F238E27FC236}">
                      <a16:creationId xmlns:a16="http://schemas.microsoft.com/office/drawing/2014/main" id="{9684B196-563A-3445-6EBB-5DB22B21F9EE}"/>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1" name="Google Shape;12563;p89">
                  <a:extLst>
                    <a:ext uri="{FF2B5EF4-FFF2-40B4-BE49-F238E27FC236}">
                      <a16:creationId xmlns:a16="http://schemas.microsoft.com/office/drawing/2014/main" id="{E13872C3-4024-B8BB-1870-32E3C0C49D06}"/>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2" name="Google Shape;12564;p89">
                  <a:extLst>
                    <a:ext uri="{FF2B5EF4-FFF2-40B4-BE49-F238E27FC236}">
                      <a16:creationId xmlns:a16="http://schemas.microsoft.com/office/drawing/2014/main" id="{ACD1DADF-4EB5-03D5-1781-5E906B3B257B}"/>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9" name="Google Shape;12567;p89">
                <a:extLst>
                  <a:ext uri="{FF2B5EF4-FFF2-40B4-BE49-F238E27FC236}">
                    <a16:creationId xmlns:a16="http://schemas.microsoft.com/office/drawing/2014/main" id="{1D01EDC7-0244-5DC8-6078-04EF23D49AC2}"/>
                  </a:ext>
                </a:extLst>
              </p:cNvPr>
              <p:cNvGrpSpPr/>
              <p:nvPr/>
            </p:nvGrpSpPr>
            <p:grpSpPr>
              <a:xfrm>
                <a:off x="7915085" y="1885975"/>
                <a:ext cx="493975" cy="641288"/>
                <a:chOff x="-3462150" y="2046625"/>
                <a:chExt cx="224500" cy="291450"/>
              </a:xfrm>
              <a:grpFill/>
            </p:grpSpPr>
            <p:sp>
              <p:nvSpPr>
                <p:cNvPr id="163" name="Google Shape;12568;p89">
                  <a:extLst>
                    <a:ext uri="{FF2B5EF4-FFF2-40B4-BE49-F238E27FC236}">
                      <a16:creationId xmlns:a16="http://schemas.microsoft.com/office/drawing/2014/main" id="{8EE70EBC-467F-F861-B6B4-25B3D726E5CB}"/>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4" name="Google Shape;12569;p89">
                  <a:extLst>
                    <a:ext uri="{FF2B5EF4-FFF2-40B4-BE49-F238E27FC236}">
                      <a16:creationId xmlns:a16="http://schemas.microsoft.com/office/drawing/2014/main" id="{DB2F1836-73E8-5904-91E2-575B47DFA342}"/>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5" name="Google Shape;12570;p89">
                  <a:extLst>
                    <a:ext uri="{FF2B5EF4-FFF2-40B4-BE49-F238E27FC236}">
                      <a16:creationId xmlns:a16="http://schemas.microsoft.com/office/drawing/2014/main" id="{5B2CC362-D245-854D-8791-5547736DBEAE}"/>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6" name="Google Shape;12571;p89">
                  <a:extLst>
                    <a:ext uri="{FF2B5EF4-FFF2-40B4-BE49-F238E27FC236}">
                      <a16:creationId xmlns:a16="http://schemas.microsoft.com/office/drawing/2014/main" id="{044DEFAC-C0B2-B6C5-34A2-2FFA336F7C73}"/>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7" name="Google Shape;12572;p89">
                  <a:extLst>
                    <a:ext uri="{FF2B5EF4-FFF2-40B4-BE49-F238E27FC236}">
                      <a16:creationId xmlns:a16="http://schemas.microsoft.com/office/drawing/2014/main" id="{8302DC5F-19ED-C02E-92A6-8DECE31F1F85}"/>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8" name="Google Shape;12573;p89">
                  <a:extLst>
                    <a:ext uri="{FF2B5EF4-FFF2-40B4-BE49-F238E27FC236}">
                      <a16:creationId xmlns:a16="http://schemas.microsoft.com/office/drawing/2014/main" id="{E6A07F22-7967-6475-B92B-796DA362D167}"/>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9" name="Google Shape;12574;p89">
                  <a:extLst>
                    <a:ext uri="{FF2B5EF4-FFF2-40B4-BE49-F238E27FC236}">
                      <a16:creationId xmlns:a16="http://schemas.microsoft.com/office/drawing/2014/main" id="{045AAA7D-97C7-6949-93FC-9046C7E4478A}"/>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60" name="Google Shape;12602;p89">
                <a:extLst>
                  <a:ext uri="{FF2B5EF4-FFF2-40B4-BE49-F238E27FC236}">
                    <a16:creationId xmlns:a16="http://schemas.microsoft.com/office/drawing/2014/main" id="{5DEBB108-6941-8D3B-8AF8-1E56719DEF12}"/>
                  </a:ext>
                </a:extLst>
              </p:cNvPr>
              <p:cNvGrpSpPr/>
              <p:nvPr/>
            </p:nvGrpSpPr>
            <p:grpSpPr>
              <a:xfrm>
                <a:off x="2063594" y="1908370"/>
                <a:ext cx="624120" cy="625775"/>
                <a:chOff x="6679825" y="2693700"/>
                <a:chExt cx="257875" cy="258575"/>
              </a:xfrm>
              <a:grpFill/>
            </p:grpSpPr>
            <p:sp>
              <p:nvSpPr>
                <p:cNvPr id="161" name="Google Shape;12603;p89">
                  <a:extLst>
                    <a:ext uri="{FF2B5EF4-FFF2-40B4-BE49-F238E27FC236}">
                      <a16:creationId xmlns:a16="http://schemas.microsoft.com/office/drawing/2014/main" id="{84D99C9E-9B3F-8C15-CFBE-98A9B3D5B2F2}"/>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2" name="Google Shape;12604;p89">
                  <a:extLst>
                    <a:ext uri="{FF2B5EF4-FFF2-40B4-BE49-F238E27FC236}">
                      <a16:creationId xmlns:a16="http://schemas.microsoft.com/office/drawing/2014/main" id="{629973B0-0B91-60F6-2549-2FFB902E342B}"/>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A967C7EE-86A2-0A66-9C57-7DC2E8CCBAAB}"/>
                </a:ext>
              </a:extLst>
            </p:cNvPr>
            <p:cNvGrpSpPr/>
            <p:nvPr/>
          </p:nvGrpSpPr>
          <p:grpSpPr>
            <a:xfrm>
              <a:off x="401737" y="2551020"/>
              <a:ext cx="11393071" cy="646514"/>
              <a:chOff x="401737" y="2659314"/>
              <a:chExt cx="11393071" cy="646514"/>
            </a:xfrm>
            <a:grpFill/>
          </p:grpSpPr>
          <p:grpSp>
            <p:nvGrpSpPr>
              <p:cNvPr id="95" name="Google Shape;12423;p89">
                <a:extLst>
                  <a:ext uri="{FF2B5EF4-FFF2-40B4-BE49-F238E27FC236}">
                    <a16:creationId xmlns:a16="http://schemas.microsoft.com/office/drawing/2014/main" id="{358B24CE-14E0-17CF-3A04-50702BD514CC}"/>
                  </a:ext>
                </a:extLst>
              </p:cNvPr>
              <p:cNvGrpSpPr/>
              <p:nvPr/>
            </p:nvGrpSpPr>
            <p:grpSpPr>
              <a:xfrm>
                <a:off x="401737" y="2661924"/>
                <a:ext cx="649923" cy="641288"/>
                <a:chOff x="-6713450" y="2397900"/>
                <a:chExt cx="295375" cy="291450"/>
              </a:xfrm>
              <a:grpFill/>
            </p:grpSpPr>
            <p:sp>
              <p:nvSpPr>
                <p:cNvPr id="145" name="Google Shape;12424;p89">
                  <a:extLst>
                    <a:ext uri="{FF2B5EF4-FFF2-40B4-BE49-F238E27FC236}">
                      <a16:creationId xmlns:a16="http://schemas.microsoft.com/office/drawing/2014/main" id="{29C3F3E1-81D5-21EF-88E0-0321E2FBB39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6" name="Google Shape;12425;p89">
                  <a:extLst>
                    <a:ext uri="{FF2B5EF4-FFF2-40B4-BE49-F238E27FC236}">
                      <a16:creationId xmlns:a16="http://schemas.microsoft.com/office/drawing/2014/main" id="{2BA48671-13D0-478B-49A0-7E473E280BB3}"/>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6" name="Google Shape;12430;p89">
                <a:extLst>
                  <a:ext uri="{FF2B5EF4-FFF2-40B4-BE49-F238E27FC236}">
                    <a16:creationId xmlns:a16="http://schemas.microsoft.com/office/drawing/2014/main" id="{BA3A476D-7881-1A71-7296-50314AF4F550}"/>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7" name="Google Shape;12438;p89">
                <a:extLst>
                  <a:ext uri="{FF2B5EF4-FFF2-40B4-BE49-F238E27FC236}">
                    <a16:creationId xmlns:a16="http://schemas.microsoft.com/office/drawing/2014/main" id="{2C61F76D-AB42-1B7E-A298-9B75409F6AE5}"/>
                  </a:ext>
                </a:extLst>
              </p:cNvPr>
              <p:cNvGrpSpPr/>
              <p:nvPr/>
            </p:nvGrpSpPr>
            <p:grpSpPr>
              <a:xfrm>
                <a:off x="8665202" y="2661183"/>
                <a:ext cx="641288" cy="642773"/>
                <a:chOff x="-3137650" y="2408950"/>
                <a:chExt cx="291450" cy="292125"/>
              </a:xfrm>
              <a:grpFill/>
            </p:grpSpPr>
            <p:sp>
              <p:nvSpPr>
                <p:cNvPr id="140" name="Google Shape;12439;p89">
                  <a:extLst>
                    <a:ext uri="{FF2B5EF4-FFF2-40B4-BE49-F238E27FC236}">
                      <a16:creationId xmlns:a16="http://schemas.microsoft.com/office/drawing/2014/main" id="{E3580FA9-44F9-A931-93B0-FC43FCEA0477}"/>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1" name="Google Shape;12440;p89">
                  <a:extLst>
                    <a:ext uri="{FF2B5EF4-FFF2-40B4-BE49-F238E27FC236}">
                      <a16:creationId xmlns:a16="http://schemas.microsoft.com/office/drawing/2014/main" id="{DA100C13-7F70-C080-6D0E-07D30324B677}"/>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2" name="Google Shape;12441;p89">
                  <a:extLst>
                    <a:ext uri="{FF2B5EF4-FFF2-40B4-BE49-F238E27FC236}">
                      <a16:creationId xmlns:a16="http://schemas.microsoft.com/office/drawing/2014/main" id="{2466C640-0EE2-920D-7FCC-0FA19625EFCB}"/>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3" name="Google Shape;12442;p89">
                  <a:extLst>
                    <a:ext uri="{FF2B5EF4-FFF2-40B4-BE49-F238E27FC236}">
                      <a16:creationId xmlns:a16="http://schemas.microsoft.com/office/drawing/2014/main" id="{63ABA1E4-3926-B827-FD66-8B887408FFFF}"/>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4" name="Google Shape;12443;p89">
                  <a:extLst>
                    <a:ext uri="{FF2B5EF4-FFF2-40B4-BE49-F238E27FC236}">
                      <a16:creationId xmlns:a16="http://schemas.microsoft.com/office/drawing/2014/main" id="{8C2419C7-6314-3768-81E8-4755E5719617}"/>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8" name="Google Shape;12455;p89">
                <a:extLst>
                  <a:ext uri="{FF2B5EF4-FFF2-40B4-BE49-F238E27FC236}">
                    <a16:creationId xmlns:a16="http://schemas.microsoft.com/office/drawing/2014/main" id="{B63F7867-DA7E-1A63-7947-8B38AA9B1D64}"/>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9" name="Google Shape;12464;p89">
                <a:extLst>
                  <a:ext uri="{FF2B5EF4-FFF2-40B4-BE49-F238E27FC236}">
                    <a16:creationId xmlns:a16="http://schemas.microsoft.com/office/drawing/2014/main" id="{686E7547-1F6E-1FDA-F262-C8DDE7AD9E41}"/>
                  </a:ext>
                </a:extLst>
              </p:cNvPr>
              <p:cNvGrpSpPr/>
              <p:nvPr/>
            </p:nvGrpSpPr>
            <p:grpSpPr>
              <a:xfrm>
                <a:off x="5348293" y="2659314"/>
                <a:ext cx="648218" cy="646514"/>
                <a:chOff x="-4570325" y="2405775"/>
                <a:chExt cx="294600" cy="293825"/>
              </a:xfrm>
              <a:grpFill/>
            </p:grpSpPr>
            <p:sp>
              <p:nvSpPr>
                <p:cNvPr id="138" name="Google Shape;12465;p89">
                  <a:extLst>
                    <a:ext uri="{FF2B5EF4-FFF2-40B4-BE49-F238E27FC236}">
                      <a16:creationId xmlns:a16="http://schemas.microsoft.com/office/drawing/2014/main" id="{4FB0A6CE-87D4-9FFF-B9D5-986D7B0521F3}"/>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9" name="Google Shape;12466;p89">
                  <a:extLst>
                    <a:ext uri="{FF2B5EF4-FFF2-40B4-BE49-F238E27FC236}">
                      <a16:creationId xmlns:a16="http://schemas.microsoft.com/office/drawing/2014/main" id="{0FD108D0-6C0D-6B0D-7BDF-94D7EF0C9C7F}"/>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0" name="Google Shape;12477;p89">
                <a:extLst>
                  <a:ext uri="{FF2B5EF4-FFF2-40B4-BE49-F238E27FC236}">
                    <a16:creationId xmlns:a16="http://schemas.microsoft.com/office/drawing/2014/main" id="{53B1604D-BC0E-5FBC-E9A7-B0DC46AF5580}"/>
                  </a:ext>
                </a:extLst>
              </p:cNvPr>
              <p:cNvGrpSpPr/>
              <p:nvPr/>
            </p:nvGrpSpPr>
            <p:grpSpPr>
              <a:xfrm>
                <a:off x="9506180" y="2661954"/>
                <a:ext cx="642992" cy="641232"/>
                <a:chOff x="-2571737" y="2403625"/>
                <a:chExt cx="292225" cy="291425"/>
              </a:xfrm>
              <a:grpFill/>
            </p:grpSpPr>
            <p:sp>
              <p:nvSpPr>
                <p:cNvPr id="131" name="Google Shape;12478;p89">
                  <a:extLst>
                    <a:ext uri="{FF2B5EF4-FFF2-40B4-BE49-F238E27FC236}">
                      <a16:creationId xmlns:a16="http://schemas.microsoft.com/office/drawing/2014/main" id="{57BD5166-1B83-227B-CF04-C873176BAA7B}"/>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2" name="Google Shape;12479;p89">
                  <a:extLst>
                    <a:ext uri="{FF2B5EF4-FFF2-40B4-BE49-F238E27FC236}">
                      <a16:creationId xmlns:a16="http://schemas.microsoft.com/office/drawing/2014/main" id="{548464EB-A562-3300-40D4-CBEB045B60A0}"/>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3" name="Google Shape;12480;p89">
                  <a:extLst>
                    <a:ext uri="{FF2B5EF4-FFF2-40B4-BE49-F238E27FC236}">
                      <a16:creationId xmlns:a16="http://schemas.microsoft.com/office/drawing/2014/main" id="{04C89D6F-B3B4-B7BD-F18F-19788F53B3FD}"/>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 name="Google Shape;12481;p89">
                  <a:extLst>
                    <a:ext uri="{FF2B5EF4-FFF2-40B4-BE49-F238E27FC236}">
                      <a16:creationId xmlns:a16="http://schemas.microsoft.com/office/drawing/2014/main" id="{3B1DF44C-D953-E287-55E3-99A96FDEE605}"/>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5" name="Google Shape;12482;p89">
                  <a:extLst>
                    <a:ext uri="{FF2B5EF4-FFF2-40B4-BE49-F238E27FC236}">
                      <a16:creationId xmlns:a16="http://schemas.microsoft.com/office/drawing/2014/main" id="{65F3EBD9-DD03-498A-6719-70441D892A06}"/>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6" name="Google Shape;12483;p89">
                  <a:extLst>
                    <a:ext uri="{FF2B5EF4-FFF2-40B4-BE49-F238E27FC236}">
                      <a16:creationId xmlns:a16="http://schemas.microsoft.com/office/drawing/2014/main" id="{59DC4B22-33C6-6B75-55AB-9CB00C343229}"/>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7" name="Google Shape;12484;p89">
                  <a:extLst>
                    <a:ext uri="{FF2B5EF4-FFF2-40B4-BE49-F238E27FC236}">
                      <a16:creationId xmlns:a16="http://schemas.microsoft.com/office/drawing/2014/main" id="{2C8206D6-21BE-8C04-14CD-06CFADF253A9}"/>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1" name="Google Shape;12511;p89">
                <a:extLst>
                  <a:ext uri="{FF2B5EF4-FFF2-40B4-BE49-F238E27FC236}">
                    <a16:creationId xmlns:a16="http://schemas.microsoft.com/office/drawing/2014/main" id="{3ED9AC33-385E-CF77-2209-A20ECF72624E}"/>
                  </a:ext>
                </a:extLst>
              </p:cNvPr>
              <p:cNvGrpSpPr/>
              <p:nvPr/>
            </p:nvGrpSpPr>
            <p:grpSpPr>
              <a:xfrm>
                <a:off x="6249888" y="2659314"/>
                <a:ext cx="490509" cy="646514"/>
                <a:chOff x="-4178875" y="2405775"/>
                <a:chExt cx="222925" cy="293825"/>
              </a:xfrm>
              <a:grpFill/>
            </p:grpSpPr>
            <p:sp>
              <p:nvSpPr>
                <p:cNvPr id="128" name="Google Shape;12512;p89">
                  <a:extLst>
                    <a:ext uri="{FF2B5EF4-FFF2-40B4-BE49-F238E27FC236}">
                      <a16:creationId xmlns:a16="http://schemas.microsoft.com/office/drawing/2014/main" id="{DA1DCA34-E322-63ED-2779-293F5F236679}"/>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9" name="Google Shape;12513;p89">
                  <a:extLst>
                    <a:ext uri="{FF2B5EF4-FFF2-40B4-BE49-F238E27FC236}">
                      <a16:creationId xmlns:a16="http://schemas.microsoft.com/office/drawing/2014/main" id="{45514EA4-5511-F58E-8FD6-BA3D10105F5E}"/>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0" name="Google Shape;12514;p89">
                  <a:extLst>
                    <a:ext uri="{FF2B5EF4-FFF2-40B4-BE49-F238E27FC236}">
                      <a16:creationId xmlns:a16="http://schemas.microsoft.com/office/drawing/2014/main" id="{6256DA9E-6D40-604E-E859-BF98BAB36A3F}"/>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2" name="Google Shape;12520;p89">
                <a:extLst>
                  <a:ext uri="{FF2B5EF4-FFF2-40B4-BE49-F238E27FC236}">
                    <a16:creationId xmlns:a16="http://schemas.microsoft.com/office/drawing/2014/main" id="{BD251409-D563-5181-F6EF-3A747F603C7C}"/>
                  </a:ext>
                </a:extLst>
              </p:cNvPr>
              <p:cNvGrpSpPr/>
              <p:nvPr/>
            </p:nvGrpSpPr>
            <p:grpSpPr>
              <a:xfrm>
                <a:off x="10314963" y="2661925"/>
                <a:ext cx="641288" cy="641288"/>
                <a:chOff x="-2419325" y="2408150"/>
                <a:chExt cx="291450" cy="291450"/>
              </a:xfrm>
              <a:grpFill/>
            </p:grpSpPr>
            <p:sp>
              <p:nvSpPr>
                <p:cNvPr id="121" name="Google Shape;12521;p89">
                  <a:extLst>
                    <a:ext uri="{FF2B5EF4-FFF2-40B4-BE49-F238E27FC236}">
                      <a16:creationId xmlns:a16="http://schemas.microsoft.com/office/drawing/2014/main" id="{F2635834-CAE0-4585-FE9F-0E29D821A21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2" name="Google Shape;12522;p89">
                  <a:extLst>
                    <a:ext uri="{FF2B5EF4-FFF2-40B4-BE49-F238E27FC236}">
                      <a16:creationId xmlns:a16="http://schemas.microsoft.com/office/drawing/2014/main" id="{5E1E7635-A95C-EFC6-1B49-71FDB036EB30}"/>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3" name="Google Shape;12523;p89">
                  <a:extLst>
                    <a:ext uri="{FF2B5EF4-FFF2-40B4-BE49-F238E27FC236}">
                      <a16:creationId xmlns:a16="http://schemas.microsoft.com/office/drawing/2014/main" id="{094602DD-86FF-4E14-0338-CBD1254BC41B}"/>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4" name="Google Shape;12524;p89">
                  <a:extLst>
                    <a:ext uri="{FF2B5EF4-FFF2-40B4-BE49-F238E27FC236}">
                      <a16:creationId xmlns:a16="http://schemas.microsoft.com/office/drawing/2014/main" id="{250A5D7F-C9C1-DD9B-CE06-68AD2AB15124}"/>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5" name="Google Shape;12525;p89">
                  <a:extLst>
                    <a:ext uri="{FF2B5EF4-FFF2-40B4-BE49-F238E27FC236}">
                      <a16:creationId xmlns:a16="http://schemas.microsoft.com/office/drawing/2014/main" id="{B8F65DA3-8EC5-2650-29C4-84DD049F51DD}"/>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6" name="Google Shape;12526;p89">
                  <a:extLst>
                    <a:ext uri="{FF2B5EF4-FFF2-40B4-BE49-F238E27FC236}">
                      <a16:creationId xmlns:a16="http://schemas.microsoft.com/office/drawing/2014/main" id="{F9D98FF9-FFFA-590B-DB91-5A0CCB792802}"/>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7" name="Google Shape;12527;p89">
                  <a:extLst>
                    <a:ext uri="{FF2B5EF4-FFF2-40B4-BE49-F238E27FC236}">
                      <a16:creationId xmlns:a16="http://schemas.microsoft.com/office/drawing/2014/main" id="{DF356382-2F62-16A2-AF83-1E89B4009ED3}"/>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3" name="Google Shape;12535;p89">
                <a:extLst>
                  <a:ext uri="{FF2B5EF4-FFF2-40B4-BE49-F238E27FC236}">
                    <a16:creationId xmlns:a16="http://schemas.microsoft.com/office/drawing/2014/main" id="{5C0DE906-F66D-08F2-6D68-36C70F3D18EB}"/>
                  </a:ext>
                </a:extLst>
              </p:cNvPr>
              <p:cNvGrpSpPr/>
              <p:nvPr/>
            </p:nvGrpSpPr>
            <p:grpSpPr>
              <a:xfrm>
                <a:off x="2872448" y="2661924"/>
                <a:ext cx="649979" cy="641288"/>
                <a:chOff x="-5637575" y="2397900"/>
                <a:chExt cx="295400" cy="291450"/>
              </a:xfrm>
              <a:grpFill/>
            </p:grpSpPr>
            <p:sp>
              <p:nvSpPr>
                <p:cNvPr id="117" name="Google Shape;12536;p89">
                  <a:extLst>
                    <a:ext uri="{FF2B5EF4-FFF2-40B4-BE49-F238E27FC236}">
                      <a16:creationId xmlns:a16="http://schemas.microsoft.com/office/drawing/2014/main" id="{0D83380C-7CBA-35D6-E16A-A9F40AF6A942}"/>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8" name="Google Shape;12537;p89">
                  <a:extLst>
                    <a:ext uri="{FF2B5EF4-FFF2-40B4-BE49-F238E27FC236}">
                      <a16:creationId xmlns:a16="http://schemas.microsoft.com/office/drawing/2014/main" id="{BB498D9E-637C-55EE-1571-74BD9053BB82}"/>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9" name="Google Shape;12538;p89">
                  <a:extLst>
                    <a:ext uri="{FF2B5EF4-FFF2-40B4-BE49-F238E27FC236}">
                      <a16:creationId xmlns:a16="http://schemas.microsoft.com/office/drawing/2014/main" id="{28F4CB6A-6B0E-DCE1-6B26-D0F24DEC6C0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0" name="Google Shape;12539;p89">
                  <a:extLst>
                    <a:ext uri="{FF2B5EF4-FFF2-40B4-BE49-F238E27FC236}">
                      <a16:creationId xmlns:a16="http://schemas.microsoft.com/office/drawing/2014/main" id="{5C97A344-B928-CF1E-E03F-2E91792CFAAB}"/>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4" name="Google Shape;12546;p89">
                <a:extLst>
                  <a:ext uri="{FF2B5EF4-FFF2-40B4-BE49-F238E27FC236}">
                    <a16:creationId xmlns:a16="http://schemas.microsoft.com/office/drawing/2014/main" id="{AB48C4B1-6B4E-A180-DC42-CC39AF9A6473}"/>
                  </a:ext>
                </a:extLst>
              </p:cNvPr>
              <p:cNvGrpSpPr/>
              <p:nvPr/>
            </p:nvGrpSpPr>
            <p:grpSpPr>
              <a:xfrm>
                <a:off x="6981824" y="2659341"/>
                <a:ext cx="648218" cy="646458"/>
                <a:chOff x="-3854375" y="2405000"/>
                <a:chExt cx="294600" cy="293800"/>
              </a:xfrm>
              <a:grpFill/>
            </p:grpSpPr>
            <p:sp>
              <p:nvSpPr>
                <p:cNvPr id="115" name="Google Shape;12547;p89">
                  <a:extLst>
                    <a:ext uri="{FF2B5EF4-FFF2-40B4-BE49-F238E27FC236}">
                      <a16:creationId xmlns:a16="http://schemas.microsoft.com/office/drawing/2014/main" id="{C94CEABA-826A-9214-8108-608A07B96F75}"/>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6" name="Google Shape;12548;p89">
                  <a:extLst>
                    <a:ext uri="{FF2B5EF4-FFF2-40B4-BE49-F238E27FC236}">
                      <a16:creationId xmlns:a16="http://schemas.microsoft.com/office/drawing/2014/main" id="{47BC1642-8149-2212-A825-7DC8B8926EE4}"/>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05" name="Google Shape;12553;p89">
                <a:extLst>
                  <a:ext uri="{FF2B5EF4-FFF2-40B4-BE49-F238E27FC236}">
                    <a16:creationId xmlns:a16="http://schemas.microsoft.com/office/drawing/2014/main" id="{9C230440-C5C7-006E-B3E7-6BB7620D0282}"/>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6" name="Google Shape;12565;p89">
                <a:extLst>
                  <a:ext uri="{FF2B5EF4-FFF2-40B4-BE49-F238E27FC236}">
                    <a16:creationId xmlns:a16="http://schemas.microsoft.com/office/drawing/2014/main" id="{D6444AD1-9BF6-3BA6-EDF6-4E6941723711}"/>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7" name="Google Shape;12575;p89">
                <a:extLst>
                  <a:ext uri="{FF2B5EF4-FFF2-40B4-BE49-F238E27FC236}">
                    <a16:creationId xmlns:a16="http://schemas.microsoft.com/office/drawing/2014/main" id="{6CBE390C-B36C-A049-9B9E-B6417E4F8AA3}"/>
                  </a:ext>
                </a:extLst>
              </p:cNvPr>
              <p:cNvGrpSpPr/>
              <p:nvPr/>
            </p:nvGrpSpPr>
            <p:grpSpPr>
              <a:xfrm>
                <a:off x="7877844" y="2660193"/>
                <a:ext cx="568457" cy="644753"/>
                <a:chOff x="-3478675" y="2405775"/>
                <a:chExt cx="258350" cy="293025"/>
              </a:xfrm>
              <a:grpFill/>
            </p:grpSpPr>
            <p:sp>
              <p:nvSpPr>
                <p:cNvPr id="111" name="Google Shape;12576;p89">
                  <a:extLst>
                    <a:ext uri="{FF2B5EF4-FFF2-40B4-BE49-F238E27FC236}">
                      <a16:creationId xmlns:a16="http://schemas.microsoft.com/office/drawing/2014/main" id="{B1854908-D21F-F033-E0FA-BFC1159AF340}"/>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2" name="Google Shape;12577;p89">
                  <a:extLst>
                    <a:ext uri="{FF2B5EF4-FFF2-40B4-BE49-F238E27FC236}">
                      <a16:creationId xmlns:a16="http://schemas.microsoft.com/office/drawing/2014/main" id="{A2E2D384-0BA5-CA05-81BC-5C5FCE20A919}"/>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3" name="Google Shape;12578;p89">
                  <a:extLst>
                    <a:ext uri="{FF2B5EF4-FFF2-40B4-BE49-F238E27FC236}">
                      <a16:creationId xmlns:a16="http://schemas.microsoft.com/office/drawing/2014/main" id="{03B37BEF-C533-B78B-0263-2043DD080642}"/>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4" name="Google Shape;12579;p89">
                  <a:extLst>
                    <a:ext uri="{FF2B5EF4-FFF2-40B4-BE49-F238E27FC236}">
                      <a16:creationId xmlns:a16="http://schemas.microsoft.com/office/drawing/2014/main" id="{8CECE6BC-BDED-055E-2C5F-D7446BBDF4B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8" name="Google Shape;12605;p89">
                <a:extLst>
                  <a:ext uri="{FF2B5EF4-FFF2-40B4-BE49-F238E27FC236}">
                    <a16:creationId xmlns:a16="http://schemas.microsoft.com/office/drawing/2014/main" id="{5C2D8DDE-2788-B136-A264-6A76A61B0A56}"/>
                  </a:ext>
                </a:extLst>
              </p:cNvPr>
              <p:cNvGrpSpPr/>
              <p:nvPr/>
            </p:nvGrpSpPr>
            <p:grpSpPr>
              <a:xfrm>
                <a:off x="2047704" y="2664512"/>
                <a:ext cx="640885" cy="635902"/>
                <a:chOff x="6790450" y="3119050"/>
                <a:chExt cx="262750" cy="260675"/>
              </a:xfrm>
              <a:grpFill/>
            </p:grpSpPr>
            <p:sp>
              <p:nvSpPr>
                <p:cNvPr id="109" name="Google Shape;12606;p89">
                  <a:extLst>
                    <a:ext uri="{FF2B5EF4-FFF2-40B4-BE49-F238E27FC236}">
                      <a16:creationId xmlns:a16="http://schemas.microsoft.com/office/drawing/2014/main" id="{88709984-0035-27C4-5A9B-AC594FEBA3A7}"/>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0" name="Google Shape;12607;p89">
                  <a:extLst>
                    <a:ext uri="{FF2B5EF4-FFF2-40B4-BE49-F238E27FC236}">
                      <a16:creationId xmlns:a16="http://schemas.microsoft.com/office/drawing/2014/main" id="{A9AEDB11-23F9-0A18-4699-ADC6F87A689E}"/>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D3B16F97-47EF-5061-B32A-10F95C34236F}"/>
                </a:ext>
              </a:extLst>
            </p:cNvPr>
            <p:cNvGrpSpPr/>
            <p:nvPr/>
          </p:nvGrpSpPr>
          <p:grpSpPr>
            <a:xfrm>
              <a:off x="2040531" y="5542392"/>
              <a:ext cx="8060013" cy="620859"/>
              <a:chOff x="2040531" y="5123204"/>
              <a:chExt cx="8060013" cy="620859"/>
            </a:xfrm>
            <a:grpFill/>
          </p:grpSpPr>
          <p:grpSp>
            <p:nvGrpSpPr>
              <p:cNvPr id="61" name="Google Shape;12608;p89">
                <a:extLst>
                  <a:ext uri="{FF2B5EF4-FFF2-40B4-BE49-F238E27FC236}">
                    <a16:creationId xmlns:a16="http://schemas.microsoft.com/office/drawing/2014/main" id="{B6B5785F-4D34-7727-EE37-FF307779E24E}"/>
                  </a:ext>
                </a:extLst>
              </p:cNvPr>
              <p:cNvGrpSpPr/>
              <p:nvPr/>
            </p:nvGrpSpPr>
            <p:grpSpPr>
              <a:xfrm>
                <a:off x="9554815" y="5123204"/>
                <a:ext cx="545729" cy="620859"/>
                <a:chOff x="7660859" y="2571753"/>
                <a:chExt cx="366561" cy="417024"/>
              </a:xfrm>
              <a:grpFill/>
            </p:grpSpPr>
            <p:sp>
              <p:nvSpPr>
                <p:cNvPr id="92" name="Google Shape;12609;p89">
                  <a:extLst>
                    <a:ext uri="{FF2B5EF4-FFF2-40B4-BE49-F238E27FC236}">
                      <a16:creationId xmlns:a16="http://schemas.microsoft.com/office/drawing/2014/main" id="{94395CD1-74F4-F2A3-3939-54EEA8AF29B4}"/>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3" name="Google Shape;12610;p89">
                  <a:extLst>
                    <a:ext uri="{FF2B5EF4-FFF2-40B4-BE49-F238E27FC236}">
                      <a16:creationId xmlns:a16="http://schemas.microsoft.com/office/drawing/2014/main" id="{D23EB303-4B91-226F-D818-4458D2E43C48}"/>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4" name="Google Shape;12611;p89">
                  <a:extLst>
                    <a:ext uri="{FF2B5EF4-FFF2-40B4-BE49-F238E27FC236}">
                      <a16:creationId xmlns:a16="http://schemas.microsoft.com/office/drawing/2014/main" id="{80AD544F-7CF9-B13A-3BBF-778706FA4895}"/>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2" name="Google Shape;12612;p89">
                <a:extLst>
                  <a:ext uri="{FF2B5EF4-FFF2-40B4-BE49-F238E27FC236}">
                    <a16:creationId xmlns:a16="http://schemas.microsoft.com/office/drawing/2014/main" id="{5DD7F24C-C925-CBE9-647D-B99BD01640CB}"/>
                  </a:ext>
                </a:extLst>
              </p:cNvPr>
              <p:cNvGrpSpPr/>
              <p:nvPr/>
            </p:nvGrpSpPr>
            <p:grpSpPr>
              <a:xfrm>
                <a:off x="5797695" y="5123204"/>
                <a:ext cx="620859" cy="620859"/>
                <a:chOff x="5566722" y="2571753"/>
                <a:chExt cx="417024" cy="417024"/>
              </a:xfrm>
              <a:grpFill/>
            </p:grpSpPr>
            <p:sp>
              <p:nvSpPr>
                <p:cNvPr id="90" name="Google Shape;12613;p89">
                  <a:extLst>
                    <a:ext uri="{FF2B5EF4-FFF2-40B4-BE49-F238E27FC236}">
                      <a16:creationId xmlns:a16="http://schemas.microsoft.com/office/drawing/2014/main" id="{E3E58592-6688-92EF-EF2B-45629412FE1D}"/>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1" name="Google Shape;12614;p89">
                  <a:extLst>
                    <a:ext uri="{FF2B5EF4-FFF2-40B4-BE49-F238E27FC236}">
                      <a16:creationId xmlns:a16="http://schemas.microsoft.com/office/drawing/2014/main" id="{432E4AA6-F1C9-AA34-8BAF-2642899DC62D}"/>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3" name="Google Shape;12615;p89">
                <a:extLst>
                  <a:ext uri="{FF2B5EF4-FFF2-40B4-BE49-F238E27FC236}">
                    <a16:creationId xmlns:a16="http://schemas.microsoft.com/office/drawing/2014/main" id="{BEE280F5-2CF1-BA53-F4AA-0CFC2096A153}"/>
                  </a:ext>
                </a:extLst>
              </p:cNvPr>
              <p:cNvGrpSpPr/>
              <p:nvPr/>
            </p:nvGrpSpPr>
            <p:grpSpPr>
              <a:xfrm>
                <a:off x="6736981" y="5279039"/>
                <a:ext cx="620845" cy="309187"/>
                <a:chOff x="6090251" y="2676413"/>
                <a:chExt cx="417014" cy="207677"/>
              </a:xfrm>
              <a:grpFill/>
            </p:grpSpPr>
            <p:sp>
              <p:nvSpPr>
                <p:cNvPr id="86" name="Google Shape;12616;p89">
                  <a:extLst>
                    <a:ext uri="{FF2B5EF4-FFF2-40B4-BE49-F238E27FC236}">
                      <a16:creationId xmlns:a16="http://schemas.microsoft.com/office/drawing/2014/main" id="{31CB9128-FB35-4E2A-3BEC-B9863747A82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7" name="Google Shape;12617;p89">
                  <a:extLst>
                    <a:ext uri="{FF2B5EF4-FFF2-40B4-BE49-F238E27FC236}">
                      <a16:creationId xmlns:a16="http://schemas.microsoft.com/office/drawing/2014/main" id="{731787CC-8266-9C1C-0B74-19E37C6DA869}"/>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8" name="Google Shape;12618;p89">
                  <a:extLst>
                    <a:ext uri="{FF2B5EF4-FFF2-40B4-BE49-F238E27FC236}">
                      <a16:creationId xmlns:a16="http://schemas.microsoft.com/office/drawing/2014/main" id="{50810AD9-40D8-4DA3-3576-0A218E795BD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9" name="Google Shape;12619;p89">
                  <a:extLst>
                    <a:ext uri="{FF2B5EF4-FFF2-40B4-BE49-F238E27FC236}">
                      <a16:creationId xmlns:a16="http://schemas.microsoft.com/office/drawing/2014/main" id="{8B479D55-4286-A16A-31DC-A9F2D298EBB4}"/>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4" name="Google Shape;12620;p89">
                <a:extLst>
                  <a:ext uri="{FF2B5EF4-FFF2-40B4-BE49-F238E27FC236}">
                    <a16:creationId xmlns:a16="http://schemas.microsoft.com/office/drawing/2014/main" id="{41F2F1E5-97A7-BD81-93BC-DA80AC2711B8}"/>
                  </a:ext>
                </a:extLst>
              </p:cNvPr>
              <p:cNvGrpSpPr/>
              <p:nvPr/>
            </p:nvGrpSpPr>
            <p:grpSpPr>
              <a:xfrm>
                <a:off x="8615531" y="5123204"/>
                <a:ext cx="620859" cy="620859"/>
                <a:chOff x="7137330" y="2571753"/>
                <a:chExt cx="417024" cy="417024"/>
              </a:xfrm>
              <a:grpFill/>
            </p:grpSpPr>
            <p:sp>
              <p:nvSpPr>
                <p:cNvPr id="83" name="Google Shape;12621;p89">
                  <a:extLst>
                    <a:ext uri="{FF2B5EF4-FFF2-40B4-BE49-F238E27FC236}">
                      <a16:creationId xmlns:a16="http://schemas.microsoft.com/office/drawing/2014/main" id="{14B0C2A2-F755-B0B0-28DE-3007EC69C923}"/>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4" name="Google Shape;12622;p89">
                  <a:extLst>
                    <a:ext uri="{FF2B5EF4-FFF2-40B4-BE49-F238E27FC236}">
                      <a16:creationId xmlns:a16="http://schemas.microsoft.com/office/drawing/2014/main" id="{EB7C5F55-AFF6-DDCB-90F8-71686AC5ABFE}"/>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5" name="Google Shape;12623;p89">
                  <a:extLst>
                    <a:ext uri="{FF2B5EF4-FFF2-40B4-BE49-F238E27FC236}">
                      <a16:creationId xmlns:a16="http://schemas.microsoft.com/office/drawing/2014/main" id="{366E382D-E6E0-3BA4-97BE-12039C9DD81B}"/>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5" name="Google Shape;12624;p89">
                <a:extLst>
                  <a:ext uri="{FF2B5EF4-FFF2-40B4-BE49-F238E27FC236}">
                    <a16:creationId xmlns:a16="http://schemas.microsoft.com/office/drawing/2014/main" id="{FA83760F-FF3C-5EFA-1A1B-FFBD3F831EBC}"/>
                  </a:ext>
                </a:extLst>
              </p:cNvPr>
              <p:cNvGrpSpPr/>
              <p:nvPr/>
            </p:nvGrpSpPr>
            <p:grpSpPr>
              <a:xfrm>
                <a:off x="7676248" y="5123204"/>
                <a:ext cx="620859" cy="620859"/>
                <a:chOff x="6613801" y="2571753"/>
                <a:chExt cx="417024" cy="417024"/>
              </a:xfrm>
              <a:grpFill/>
            </p:grpSpPr>
            <p:sp>
              <p:nvSpPr>
                <p:cNvPr id="78" name="Google Shape;12625;p89">
                  <a:extLst>
                    <a:ext uri="{FF2B5EF4-FFF2-40B4-BE49-F238E27FC236}">
                      <a16:creationId xmlns:a16="http://schemas.microsoft.com/office/drawing/2014/main" id="{68ED5607-116D-48C0-CF0C-D828723FE124}"/>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9" name="Google Shape;12626;p89">
                  <a:extLst>
                    <a:ext uri="{FF2B5EF4-FFF2-40B4-BE49-F238E27FC236}">
                      <a16:creationId xmlns:a16="http://schemas.microsoft.com/office/drawing/2014/main" id="{F5ADC70F-5FB2-AD0C-2770-EFADAB922CEA}"/>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0" name="Google Shape;12627;p89">
                  <a:extLst>
                    <a:ext uri="{FF2B5EF4-FFF2-40B4-BE49-F238E27FC236}">
                      <a16:creationId xmlns:a16="http://schemas.microsoft.com/office/drawing/2014/main" id="{8DA61380-47F7-34EC-D883-9AD117FB77DE}"/>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1" name="Google Shape;12628;p89">
                  <a:extLst>
                    <a:ext uri="{FF2B5EF4-FFF2-40B4-BE49-F238E27FC236}">
                      <a16:creationId xmlns:a16="http://schemas.microsoft.com/office/drawing/2014/main" id="{513577CA-E230-E9C4-5EAF-72AEE35C6B1D}"/>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2" name="Google Shape;12629;p89">
                  <a:extLst>
                    <a:ext uri="{FF2B5EF4-FFF2-40B4-BE49-F238E27FC236}">
                      <a16:creationId xmlns:a16="http://schemas.microsoft.com/office/drawing/2014/main" id="{C7D9C548-D33B-1AC3-4C80-B902A965444F}"/>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6" name="Google Shape;12633;p89">
                <a:extLst>
                  <a:ext uri="{FF2B5EF4-FFF2-40B4-BE49-F238E27FC236}">
                    <a16:creationId xmlns:a16="http://schemas.microsoft.com/office/drawing/2014/main" id="{3655E146-C52D-0C70-C337-853BE7A81B2E}"/>
                  </a:ext>
                </a:extLst>
              </p:cNvPr>
              <p:cNvGrpSpPr/>
              <p:nvPr/>
            </p:nvGrpSpPr>
            <p:grpSpPr>
              <a:xfrm>
                <a:off x="2040531" y="5215345"/>
                <a:ext cx="620859" cy="436577"/>
                <a:chOff x="3476576" y="2633631"/>
                <a:chExt cx="417024" cy="293244"/>
              </a:xfrm>
              <a:grpFill/>
            </p:grpSpPr>
            <p:sp>
              <p:nvSpPr>
                <p:cNvPr id="76" name="Google Shape;12634;p89">
                  <a:extLst>
                    <a:ext uri="{FF2B5EF4-FFF2-40B4-BE49-F238E27FC236}">
                      <a16:creationId xmlns:a16="http://schemas.microsoft.com/office/drawing/2014/main" id="{5C2A492C-49CF-4672-736F-8AF35A3AD4E2}"/>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7" name="Google Shape;12635;p89">
                  <a:extLst>
                    <a:ext uri="{FF2B5EF4-FFF2-40B4-BE49-F238E27FC236}">
                      <a16:creationId xmlns:a16="http://schemas.microsoft.com/office/drawing/2014/main" id="{31AD930C-7219-5371-4122-B835A6D921DC}"/>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7" name="Google Shape;12636;p89">
                <a:extLst>
                  <a:ext uri="{FF2B5EF4-FFF2-40B4-BE49-F238E27FC236}">
                    <a16:creationId xmlns:a16="http://schemas.microsoft.com/office/drawing/2014/main" id="{C5ED888F-6E1F-780C-F698-4080FDBFDE62}"/>
                  </a:ext>
                </a:extLst>
              </p:cNvPr>
              <p:cNvGrpSpPr/>
              <p:nvPr/>
            </p:nvGrpSpPr>
            <p:grpSpPr>
              <a:xfrm>
                <a:off x="2979814" y="5123312"/>
                <a:ext cx="620890" cy="620641"/>
                <a:chOff x="3988564" y="2571836"/>
                <a:chExt cx="417045" cy="416878"/>
              </a:xfrm>
              <a:grpFill/>
            </p:grpSpPr>
            <p:sp>
              <p:nvSpPr>
                <p:cNvPr id="74" name="Google Shape;12637;p89">
                  <a:extLst>
                    <a:ext uri="{FF2B5EF4-FFF2-40B4-BE49-F238E27FC236}">
                      <a16:creationId xmlns:a16="http://schemas.microsoft.com/office/drawing/2014/main" id="{2066C737-8019-186A-AF57-3B306D497847}"/>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5" name="Google Shape;12638;p89">
                  <a:extLst>
                    <a:ext uri="{FF2B5EF4-FFF2-40B4-BE49-F238E27FC236}">
                      <a16:creationId xmlns:a16="http://schemas.microsoft.com/office/drawing/2014/main" id="{69DFD08C-94FE-4A3D-5F4A-9BA4EBCCDCD5}"/>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8" name="Google Shape;12639;p89">
                <a:extLst>
                  <a:ext uri="{FF2B5EF4-FFF2-40B4-BE49-F238E27FC236}">
                    <a16:creationId xmlns:a16="http://schemas.microsoft.com/office/drawing/2014/main" id="{43DC39EB-4215-5A12-38D8-8704F98BA24E}"/>
                  </a:ext>
                </a:extLst>
              </p:cNvPr>
              <p:cNvGrpSpPr/>
              <p:nvPr/>
            </p:nvGrpSpPr>
            <p:grpSpPr>
              <a:xfrm>
                <a:off x="3919129" y="5123204"/>
                <a:ext cx="620859" cy="620859"/>
                <a:chOff x="4500573" y="2571753"/>
                <a:chExt cx="417024" cy="417024"/>
              </a:xfrm>
              <a:grpFill/>
            </p:grpSpPr>
            <p:sp>
              <p:nvSpPr>
                <p:cNvPr id="72" name="Google Shape;12640;p89">
                  <a:extLst>
                    <a:ext uri="{FF2B5EF4-FFF2-40B4-BE49-F238E27FC236}">
                      <a16:creationId xmlns:a16="http://schemas.microsoft.com/office/drawing/2014/main" id="{9F2B37F9-6211-5BC7-4C64-8C0099186A54}"/>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3" name="Google Shape;12641;p89">
                  <a:extLst>
                    <a:ext uri="{FF2B5EF4-FFF2-40B4-BE49-F238E27FC236}">
                      <a16:creationId xmlns:a16="http://schemas.microsoft.com/office/drawing/2014/main" id="{82503A49-375D-DDF4-68C3-04E6D44D3C10}"/>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9" name="Google Shape;12642;p89">
                <a:extLst>
                  <a:ext uri="{FF2B5EF4-FFF2-40B4-BE49-F238E27FC236}">
                    <a16:creationId xmlns:a16="http://schemas.microsoft.com/office/drawing/2014/main" id="{7F584C42-9963-BA75-92E9-7740858D37CD}"/>
                  </a:ext>
                </a:extLst>
              </p:cNvPr>
              <p:cNvGrpSpPr/>
              <p:nvPr/>
            </p:nvGrpSpPr>
            <p:grpSpPr>
              <a:xfrm>
                <a:off x="4858412" y="5123204"/>
                <a:ext cx="620859" cy="620859"/>
                <a:chOff x="5012603" y="2571753"/>
                <a:chExt cx="417024" cy="417024"/>
              </a:xfrm>
              <a:grpFill/>
            </p:grpSpPr>
            <p:sp>
              <p:nvSpPr>
                <p:cNvPr id="70" name="Google Shape;12643;p89">
                  <a:extLst>
                    <a:ext uri="{FF2B5EF4-FFF2-40B4-BE49-F238E27FC236}">
                      <a16:creationId xmlns:a16="http://schemas.microsoft.com/office/drawing/2014/main" id="{24BEE151-7698-DC52-2104-22F5961BA915}"/>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1" name="Google Shape;12644;p89">
                  <a:extLst>
                    <a:ext uri="{FF2B5EF4-FFF2-40B4-BE49-F238E27FC236}">
                      <a16:creationId xmlns:a16="http://schemas.microsoft.com/office/drawing/2014/main" id="{843A981A-61AE-C2E8-1BF9-473AD3AEDA52}"/>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8" name="Group 7">
              <a:extLst>
                <a:ext uri="{FF2B5EF4-FFF2-40B4-BE49-F238E27FC236}">
                  <a16:creationId xmlns:a16="http://schemas.microsoft.com/office/drawing/2014/main" id="{38FA9334-3C3A-6DF8-3ACD-517AC46DCE8D}"/>
                </a:ext>
              </a:extLst>
            </p:cNvPr>
            <p:cNvGrpSpPr/>
            <p:nvPr/>
          </p:nvGrpSpPr>
          <p:grpSpPr>
            <a:xfrm>
              <a:off x="397214" y="4545124"/>
              <a:ext cx="11386542" cy="645964"/>
              <a:chOff x="397214" y="4323264"/>
              <a:chExt cx="11386542" cy="645964"/>
            </a:xfrm>
            <a:grpFill/>
          </p:grpSpPr>
          <p:sp>
            <p:nvSpPr>
              <p:cNvPr id="9" name="Google Shape;12453;p89">
                <a:extLst>
                  <a:ext uri="{FF2B5EF4-FFF2-40B4-BE49-F238E27FC236}">
                    <a16:creationId xmlns:a16="http://schemas.microsoft.com/office/drawing/2014/main" id="{DD61FCBA-0443-0AAE-659B-F8B1B5EDA226}"/>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 name="Google Shape;12489;p89">
                <a:extLst>
                  <a:ext uri="{FF2B5EF4-FFF2-40B4-BE49-F238E27FC236}">
                    <a16:creationId xmlns:a16="http://schemas.microsoft.com/office/drawing/2014/main" id="{3AAD70AB-5B2A-3964-D6AC-7FFEEDB82074}"/>
                  </a:ext>
                </a:extLst>
              </p:cNvPr>
              <p:cNvGrpSpPr/>
              <p:nvPr/>
            </p:nvGrpSpPr>
            <p:grpSpPr>
              <a:xfrm>
                <a:off x="3714261" y="4323264"/>
                <a:ext cx="642992" cy="645964"/>
                <a:chOff x="-1333975" y="2365850"/>
                <a:chExt cx="292225" cy="293575"/>
              </a:xfrm>
              <a:grpFill/>
            </p:grpSpPr>
            <p:sp>
              <p:nvSpPr>
                <p:cNvPr id="53" name="Google Shape;12490;p89">
                  <a:extLst>
                    <a:ext uri="{FF2B5EF4-FFF2-40B4-BE49-F238E27FC236}">
                      <a16:creationId xmlns:a16="http://schemas.microsoft.com/office/drawing/2014/main" id="{FEDA2A9A-A5E7-AE67-F78B-A0EA130A7F57}"/>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4" name="Google Shape;12491;p89">
                  <a:extLst>
                    <a:ext uri="{FF2B5EF4-FFF2-40B4-BE49-F238E27FC236}">
                      <a16:creationId xmlns:a16="http://schemas.microsoft.com/office/drawing/2014/main" id="{957D7F56-4FE6-E119-FABE-9C317A1944C9}"/>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5" name="Google Shape;12492;p89">
                  <a:extLst>
                    <a:ext uri="{FF2B5EF4-FFF2-40B4-BE49-F238E27FC236}">
                      <a16:creationId xmlns:a16="http://schemas.microsoft.com/office/drawing/2014/main" id="{2E20F969-DC83-024F-51E3-C722A65BE155}"/>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6" name="Google Shape;12493;p89">
                  <a:extLst>
                    <a:ext uri="{FF2B5EF4-FFF2-40B4-BE49-F238E27FC236}">
                      <a16:creationId xmlns:a16="http://schemas.microsoft.com/office/drawing/2014/main" id="{45A2C182-E42E-7FEC-4F43-AEB950300E2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7" name="Google Shape;12494;p89">
                  <a:extLst>
                    <a:ext uri="{FF2B5EF4-FFF2-40B4-BE49-F238E27FC236}">
                      <a16:creationId xmlns:a16="http://schemas.microsoft.com/office/drawing/2014/main" id="{3ECC7AAD-260B-6D72-F7F5-5482ED2B144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8" name="Google Shape;12495;p89">
                  <a:extLst>
                    <a:ext uri="{FF2B5EF4-FFF2-40B4-BE49-F238E27FC236}">
                      <a16:creationId xmlns:a16="http://schemas.microsoft.com/office/drawing/2014/main" id="{EAB751B6-6CF4-A9B6-9E1F-1E9E97623462}"/>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9" name="Google Shape;12496;p89">
                  <a:extLst>
                    <a:ext uri="{FF2B5EF4-FFF2-40B4-BE49-F238E27FC236}">
                      <a16:creationId xmlns:a16="http://schemas.microsoft.com/office/drawing/2014/main" id="{2E913C31-BB8F-66F2-873E-EB87E776114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0" name="Google Shape;12497;p89">
                  <a:extLst>
                    <a:ext uri="{FF2B5EF4-FFF2-40B4-BE49-F238E27FC236}">
                      <a16:creationId xmlns:a16="http://schemas.microsoft.com/office/drawing/2014/main" id="{658B8C7C-FD70-DAEC-8988-056C561132CD}"/>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1" name="Google Shape;12529;p89">
                <a:extLst>
                  <a:ext uri="{FF2B5EF4-FFF2-40B4-BE49-F238E27FC236}">
                    <a16:creationId xmlns:a16="http://schemas.microsoft.com/office/drawing/2014/main" id="{4E605A00-EEA0-C502-4673-6D34005A0254}"/>
                  </a:ext>
                </a:extLst>
              </p:cNvPr>
              <p:cNvGrpSpPr/>
              <p:nvPr/>
            </p:nvGrpSpPr>
            <p:grpSpPr>
              <a:xfrm>
                <a:off x="6232997" y="4324751"/>
                <a:ext cx="641288" cy="642992"/>
                <a:chOff x="-1333200" y="2770450"/>
                <a:chExt cx="291450" cy="292225"/>
              </a:xfrm>
              <a:grpFill/>
            </p:grpSpPr>
            <p:sp>
              <p:nvSpPr>
                <p:cNvPr id="51" name="Google Shape;12530;p89">
                  <a:extLst>
                    <a:ext uri="{FF2B5EF4-FFF2-40B4-BE49-F238E27FC236}">
                      <a16:creationId xmlns:a16="http://schemas.microsoft.com/office/drawing/2014/main" id="{F417251A-C2A9-B4C1-6435-6CF74D3C52FA}"/>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2" name="Google Shape;12531;p89">
                  <a:extLst>
                    <a:ext uri="{FF2B5EF4-FFF2-40B4-BE49-F238E27FC236}">
                      <a16:creationId xmlns:a16="http://schemas.microsoft.com/office/drawing/2014/main" id="{53CCF9E1-984D-8E39-E48D-BF98C73FDD7A}"/>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2" name="Google Shape;12557;p89">
                <a:extLst>
                  <a:ext uri="{FF2B5EF4-FFF2-40B4-BE49-F238E27FC236}">
                    <a16:creationId xmlns:a16="http://schemas.microsoft.com/office/drawing/2014/main" id="{AB797FCE-07D4-BD95-0804-7EE22CD2E57C}"/>
                  </a:ext>
                </a:extLst>
              </p:cNvPr>
              <p:cNvGrpSpPr/>
              <p:nvPr/>
            </p:nvGrpSpPr>
            <p:grpSpPr>
              <a:xfrm>
                <a:off x="2029476" y="4325600"/>
                <a:ext cx="642992" cy="641288"/>
                <a:chOff x="-937025" y="2064750"/>
                <a:chExt cx="292225" cy="291450"/>
              </a:xfrm>
              <a:grpFill/>
            </p:grpSpPr>
            <p:sp>
              <p:nvSpPr>
                <p:cNvPr id="48" name="Google Shape;12558;p89">
                  <a:extLst>
                    <a:ext uri="{FF2B5EF4-FFF2-40B4-BE49-F238E27FC236}">
                      <a16:creationId xmlns:a16="http://schemas.microsoft.com/office/drawing/2014/main" id="{C7EE3A04-569A-C4FF-AABF-A17C25FA552F}"/>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9" name="Google Shape;12559;p89">
                  <a:extLst>
                    <a:ext uri="{FF2B5EF4-FFF2-40B4-BE49-F238E27FC236}">
                      <a16:creationId xmlns:a16="http://schemas.microsoft.com/office/drawing/2014/main" id="{80BA1ABA-752D-7BE5-12A3-1B5A61E86E79}"/>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0" name="Google Shape;12560;p89">
                  <a:extLst>
                    <a:ext uri="{FF2B5EF4-FFF2-40B4-BE49-F238E27FC236}">
                      <a16:creationId xmlns:a16="http://schemas.microsoft.com/office/drawing/2014/main" id="{B795BD4C-77AC-2836-3EAA-2CE6CCA8F0C8}"/>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3" name="Google Shape;12585;p89">
                <a:extLst>
                  <a:ext uri="{FF2B5EF4-FFF2-40B4-BE49-F238E27FC236}">
                    <a16:creationId xmlns:a16="http://schemas.microsoft.com/office/drawing/2014/main" id="{6EFC0083-0670-A070-1075-0C298D8B7C5A}"/>
                  </a:ext>
                </a:extLst>
              </p:cNvPr>
              <p:cNvGrpSpPr/>
              <p:nvPr/>
            </p:nvGrpSpPr>
            <p:grpSpPr>
              <a:xfrm>
                <a:off x="397214" y="4323868"/>
                <a:ext cx="566751" cy="644753"/>
                <a:chOff x="-1684475" y="2049000"/>
                <a:chExt cx="257575" cy="293025"/>
              </a:xfrm>
              <a:grpFill/>
            </p:grpSpPr>
            <p:sp>
              <p:nvSpPr>
                <p:cNvPr id="44" name="Google Shape;12586;p89">
                  <a:extLst>
                    <a:ext uri="{FF2B5EF4-FFF2-40B4-BE49-F238E27FC236}">
                      <a16:creationId xmlns:a16="http://schemas.microsoft.com/office/drawing/2014/main" id="{F8C72FE9-1786-21BA-9716-127631F97185}"/>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5" name="Google Shape;12587;p89">
                  <a:extLst>
                    <a:ext uri="{FF2B5EF4-FFF2-40B4-BE49-F238E27FC236}">
                      <a16:creationId xmlns:a16="http://schemas.microsoft.com/office/drawing/2014/main" id="{CEA48F2F-C10C-3F23-C307-F95936420649}"/>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6" name="Google Shape;12588;p89">
                  <a:extLst>
                    <a:ext uri="{FF2B5EF4-FFF2-40B4-BE49-F238E27FC236}">
                      <a16:creationId xmlns:a16="http://schemas.microsoft.com/office/drawing/2014/main" id="{3C0A813A-A850-AFE2-EA6A-705EAA77B498}"/>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7" name="Google Shape;12589;p89">
                  <a:extLst>
                    <a:ext uri="{FF2B5EF4-FFF2-40B4-BE49-F238E27FC236}">
                      <a16:creationId xmlns:a16="http://schemas.microsoft.com/office/drawing/2014/main" id="{0C30D0DD-3C8C-DB5F-CE76-2712520EFF0A}"/>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4" name="Google Shape;12590;p89">
                <a:extLst>
                  <a:ext uri="{FF2B5EF4-FFF2-40B4-BE49-F238E27FC236}">
                    <a16:creationId xmlns:a16="http://schemas.microsoft.com/office/drawing/2014/main" id="{A1CB9DD0-A6FB-FBD9-199D-E2FFE63F9AD7}"/>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Google Shape;12592;p89">
                <a:extLst>
                  <a:ext uri="{FF2B5EF4-FFF2-40B4-BE49-F238E27FC236}">
                    <a16:creationId xmlns:a16="http://schemas.microsoft.com/office/drawing/2014/main" id="{68AEF7A6-8D44-219D-5DAA-D1AD1298C855}"/>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Google Shape;12593;p89">
                <a:extLst>
                  <a:ext uri="{FF2B5EF4-FFF2-40B4-BE49-F238E27FC236}">
                    <a16:creationId xmlns:a16="http://schemas.microsoft.com/office/drawing/2014/main" id="{A7EBB078-1CFA-BAB9-4D45-8D2D46748C07}"/>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 name="Google Shape;12594;p89">
                <a:extLst>
                  <a:ext uri="{FF2B5EF4-FFF2-40B4-BE49-F238E27FC236}">
                    <a16:creationId xmlns:a16="http://schemas.microsoft.com/office/drawing/2014/main" id="{7B1CA0CE-B2F5-C79E-14EE-031DE88CB98B}"/>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 name="Google Shape;12595;p89">
                <a:extLst>
                  <a:ext uri="{FF2B5EF4-FFF2-40B4-BE49-F238E27FC236}">
                    <a16:creationId xmlns:a16="http://schemas.microsoft.com/office/drawing/2014/main" id="{0EE915E9-5A3B-5F91-BB9C-AE71599C1289}"/>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9" name="Google Shape;12596;p89">
                <a:extLst>
                  <a:ext uri="{FF2B5EF4-FFF2-40B4-BE49-F238E27FC236}">
                    <a16:creationId xmlns:a16="http://schemas.microsoft.com/office/drawing/2014/main" id="{2797EA0A-9DBD-F121-5E1D-2EC4541D75A2}"/>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 name="Google Shape;12597;p89">
                <a:extLst>
                  <a:ext uri="{FF2B5EF4-FFF2-40B4-BE49-F238E27FC236}">
                    <a16:creationId xmlns:a16="http://schemas.microsoft.com/office/drawing/2014/main" id="{6E1B748A-CC9C-59B4-F5AB-FFE3CD7BBE84}"/>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598;p89">
                <a:extLst>
                  <a:ext uri="{FF2B5EF4-FFF2-40B4-BE49-F238E27FC236}">
                    <a16:creationId xmlns:a16="http://schemas.microsoft.com/office/drawing/2014/main" id="{5945AE7A-237E-CC11-BCBA-D62E6EF26AD3}"/>
                  </a:ext>
                </a:extLst>
              </p:cNvPr>
              <p:cNvGrpSpPr/>
              <p:nvPr/>
            </p:nvGrpSpPr>
            <p:grpSpPr>
              <a:xfrm>
                <a:off x="4600743" y="4323869"/>
                <a:ext cx="566751" cy="644753"/>
                <a:chOff x="-919700" y="2420750"/>
                <a:chExt cx="257575" cy="293025"/>
              </a:xfrm>
              <a:grpFill/>
            </p:grpSpPr>
            <p:sp>
              <p:nvSpPr>
                <p:cNvPr id="41" name="Google Shape;12599;p89">
                  <a:extLst>
                    <a:ext uri="{FF2B5EF4-FFF2-40B4-BE49-F238E27FC236}">
                      <a16:creationId xmlns:a16="http://schemas.microsoft.com/office/drawing/2014/main" id="{536590DB-3ADE-2304-E7D2-3BACF3026BCE}"/>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2" name="Google Shape;12600;p89">
                  <a:extLst>
                    <a:ext uri="{FF2B5EF4-FFF2-40B4-BE49-F238E27FC236}">
                      <a16:creationId xmlns:a16="http://schemas.microsoft.com/office/drawing/2014/main" id="{75005405-152E-D045-5029-DAAB7FC88750}"/>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3" name="Google Shape;12601;p89">
                  <a:extLst>
                    <a:ext uri="{FF2B5EF4-FFF2-40B4-BE49-F238E27FC236}">
                      <a16:creationId xmlns:a16="http://schemas.microsoft.com/office/drawing/2014/main" id="{EDDD78BB-5A34-6A2F-B94A-BB4885ABAFE1}"/>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630;p89">
                <a:extLst>
                  <a:ext uri="{FF2B5EF4-FFF2-40B4-BE49-F238E27FC236}">
                    <a16:creationId xmlns:a16="http://schemas.microsoft.com/office/drawing/2014/main" id="{288283AB-5B7D-981E-459E-C2CFC01F8223}"/>
                  </a:ext>
                </a:extLst>
              </p:cNvPr>
              <p:cNvGrpSpPr/>
              <p:nvPr/>
            </p:nvGrpSpPr>
            <p:grpSpPr>
              <a:xfrm>
                <a:off x="11162866" y="4335825"/>
                <a:ext cx="620890" cy="620890"/>
                <a:chOff x="2964567" y="2571753"/>
                <a:chExt cx="417045" cy="417045"/>
              </a:xfrm>
              <a:grpFill/>
            </p:grpSpPr>
            <p:sp>
              <p:nvSpPr>
                <p:cNvPr id="39" name="Google Shape;12631;p89">
                  <a:extLst>
                    <a:ext uri="{FF2B5EF4-FFF2-40B4-BE49-F238E27FC236}">
                      <a16:creationId xmlns:a16="http://schemas.microsoft.com/office/drawing/2014/main" id="{C19FB2E7-3502-BDCD-0892-369B369C6F4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0" name="Google Shape;12632;p89">
                  <a:extLst>
                    <a:ext uri="{FF2B5EF4-FFF2-40B4-BE49-F238E27FC236}">
                      <a16:creationId xmlns:a16="http://schemas.microsoft.com/office/drawing/2014/main" id="{7FC58E06-AFE8-02F9-8D32-73A9434211AF}"/>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3" name="Google Shape;12645;p89">
                <a:extLst>
                  <a:ext uri="{FF2B5EF4-FFF2-40B4-BE49-F238E27FC236}">
                    <a16:creationId xmlns:a16="http://schemas.microsoft.com/office/drawing/2014/main" id="{37416B6A-711F-4C79-AF6D-8EF075117C95}"/>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4" name="Google Shape;12646;p89">
                <a:extLst>
                  <a:ext uri="{FF2B5EF4-FFF2-40B4-BE49-F238E27FC236}">
                    <a16:creationId xmlns:a16="http://schemas.microsoft.com/office/drawing/2014/main" id="{3841375C-2A53-876C-68CC-587093BAB6B8}"/>
                  </a:ext>
                </a:extLst>
              </p:cNvPr>
              <p:cNvGrpSpPr/>
              <p:nvPr/>
            </p:nvGrpSpPr>
            <p:grpSpPr>
              <a:xfrm>
                <a:off x="7848323" y="4335840"/>
                <a:ext cx="620922" cy="620859"/>
                <a:chOff x="812101" y="2571761"/>
                <a:chExt cx="417066" cy="417024"/>
              </a:xfrm>
              <a:grpFill/>
            </p:grpSpPr>
            <p:sp>
              <p:nvSpPr>
                <p:cNvPr id="35" name="Google Shape;12647;p89">
                  <a:extLst>
                    <a:ext uri="{FF2B5EF4-FFF2-40B4-BE49-F238E27FC236}">
                      <a16:creationId xmlns:a16="http://schemas.microsoft.com/office/drawing/2014/main" id="{E426529C-51E0-589E-A935-5203B24DC26F}"/>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6" name="Google Shape;12648;p89">
                  <a:extLst>
                    <a:ext uri="{FF2B5EF4-FFF2-40B4-BE49-F238E27FC236}">
                      <a16:creationId xmlns:a16="http://schemas.microsoft.com/office/drawing/2014/main" id="{FC7E8C02-139F-2D12-BD68-2030B92C7C9E}"/>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7" name="Google Shape;12649;p89">
                  <a:extLst>
                    <a:ext uri="{FF2B5EF4-FFF2-40B4-BE49-F238E27FC236}">
                      <a16:creationId xmlns:a16="http://schemas.microsoft.com/office/drawing/2014/main" id="{B87C0C36-41EE-9858-328D-857EAA0D2C2E}"/>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8" name="Google Shape;12650;p89">
                  <a:extLst>
                    <a:ext uri="{FF2B5EF4-FFF2-40B4-BE49-F238E27FC236}">
                      <a16:creationId xmlns:a16="http://schemas.microsoft.com/office/drawing/2014/main" id="{287226F7-6AC5-EE16-9487-AEF6145C5499}"/>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 name="Google Shape;12651;p89">
                <a:extLst>
                  <a:ext uri="{FF2B5EF4-FFF2-40B4-BE49-F238E27FC236}">
                    <a16:creationId xmlns:a16="http://schemas.microsoft.com/office/drawing/2014/main" id="{CA054721-272B-F335-A6E4-984465858760}"/>
                  </a:ext>
                </a:extLst>
              </p:cNvPr>
              <p:cNvGrpSpPr/>
              <p:nvPr/>
            </p:nvGrpSpPr>
            <p:grpSpPr>
              <a:xfrm>
                <a:off x="8641703" y="4335840"/>
                <a:ext cx="620859" cy="620859"/>
                <a:chOff x="1323129" y="2571761"/>
                <a:chExt cx="417024" cy="417024"/>
              </a:xfrm>
              <a:grpFill/>
            </p:grpSpPr>
            <p:sp>
              <p:nvSpPr>
                <p:cNvPr id="31" name="Google Shape;12652;p89">
                  <a:extLst>
                    <a:ext uri="{FF2B5EF4-FFF2-40B4-BE49-F238E27FC236}">
                      <a16:creationId xmlns:a16="http://schemas.microsoft.com/office/drawing/2014/main" id="{F3B3A3E8-3D4F-559D-A99B-5BFB6DF16EBF}"/>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2" name="Google Shape;12653;p89">
                  <a:extLst>
                    <a:ext uri="{FF2B5EF4-FFF2-40B4-BE49-F238E27FC236}">
                      <a16:creationId xmlns:a16="http://schemas.microsoft.com/office/drawing/2014/main" id="{F199D09F-C5EC-88B5-FD61-9A28D30A6860}"/>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3" name="Google Shape;12654;p89">
                  <a:extLst>
                    <a:ext uri="{FF2B5EF4-FFF2-40B4-BE49-F238E27FC236}">
                      <a16:creationId xmlns:a16="http://schemas.microsoft.com/office/drawing/2014/main" id="{9BF498D4-3069-F0D5-37DA-E37FA50A0B7D}"/>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4" name="Google Shape;12655;p89">
                  <a:extLst>
                    <a:ext uri="{FF2B5EF4-FFF2-40B4-BE49-F238E27FC236}">
                      <a16:creationId xmlns:a16="http://schemas.microsoft.com/office/drawing/2014/main" id="{5D1C2A74-DE68-6E2D-9A6E-1052C10A9768}"/>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6" name="Google Shape;12656;p89">
                <a:extLst>
                  <a:ext uri="{FF2B5EF4-FFF2-40B4-BE49-F238E27FC236}">
                    <a16:creationId xmlns:a16="http://schemas.microsoft.com/office/drawing/2014/main" id="{CEFF128F-1FC8-034B-B675-8FA26F885891}"/>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7" name="Google Shape;12657;p89">
                <a:extLst>
                  <a:ext uri="{FF2B5EF4-FFF2-40B4-BE49-F238E27FC236}">
                    <a16:creationId xmlns:a16="http://schemas.microsoft.com/office/drawing/2014/main" id="{B0700B36-C098-38A0-0F12-C9E717CE0B16}"/>
                  </a:ext>
                </a:extLst>
              </p:cNvPr>
              <p:cNvGrpSpPr/>
              <p:nvPr/>
            </p:nvGrpSpPr>
            <p:grpSpPr>
              <a:xfrm>
                <a:off x="10373678" y="4335921"/>
                <a:ext cx="621823" cy="620890"/>
                <a:chOff x="2344476" y="2571761"/>
                <a:chExt cx="417671" cy="417045"/>
              </a:xfrm>
              <a:grpFill/>
            </p:grpSpPr>
            <p:sp>
              <p:nvSpPr>
                <p:cNvPr id="29" name="Google Shape;12658;p89">
                  <a:extLst>
                    <a:ext uri="{FF2B5EF4-FFF2-40B4-BE49-F238E27FC236}">
                      <a16:creationId xmlns:a16="http://schemas.microsoft.com/office/drawing/2014/main" id="{3DC2085A-DC17-01E3-F39E-E68BF94AD1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0" name="Google Shape;12659;p89">
                  <a:extLst>
                    <a:ext uri="{FF2B5EF4-FFF2-40B4-BE49-F238E27FC236}">
                      <a16:creationId xmlns:a16="http://schemas.microsoft.com/office/drawing/2014/main" id="{84D491D2-248C-4FE6-A180-D90E58061128}"/>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8" name="Google Shape;12590;p89">
                <a:extLst>
                  <a:ext uri="{FF2B5EF4-FFF2-40B4-BE49-F238E27FC236}">
                    <a16:creationId xmlns:a16="http://schemas.microsoft.com/office/drawing/2014/main" id="{D1485B76-DC50-D0F3-4105-94E1C2D8486B}"/>
                  </a:ext>
                </a:extLst>
              </p:cNvPr>
              <p:cNvSpPr/>
              <p:nvPr/>
            </p:nvSpPr>
            <p:spPr>
              <a:xfrm>
                <a:off x="2883697" y="4325024"/>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spTree>
    <p:extLst>
      <p:ext uri="{BB962C8B-B14F-4D97-AF65-F5344CB8AC3E}">
        <p14:creationId xmlns:p14="http://schemas.microsoft.com/office/powerpoint/2010/main" val="892437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5" name="Google Shape;2857;p60">
            <a:extLst>
              <a:ext uri="{FF2B5EF4-FFF2-40B4-BE49-F238E27FC236}">
                <a16:creationId xmlns:a16="http://schemas.microsoft.com/office/drawing/2014/main" id="{19BFB66F-5761-369F-8D43-8874B98EF672}"/>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bg1"/>
                </a:solidFill>
                <a:effectLst/>
                <a:uLnTx/>
                <a:uFillTx/>
                <a:latin typeface="Playfair display" panose="00000500000000000000" pitchFamily="2" charset="0"/>
                <a:ea typeface="Cambria" panose="02040503050406030204" pitchFamily="18" charset="0"/>
                <a:sym typeface="Arial"/>
              </a:rPr>
              <a:t>How To Edit Shapes</a:t>
            </a:r>
          </a:p>
        </p:txBody>
      </p:sp>
      <p:grpSp>
        <p:nvGrpSpPr>
          <p:cNvPr id="6" name="Group 5">
            <a:extLst>
              <a:ext uri="{FF2B5EF4-FFF2-40B4-BE49-F238E27FC236}">
                <a16:creationId xmlns:a16="http://schemas.microsoft.com/office/drawing/2014/main" id="{C57F2AE7-025D-F37E-2B7D-F4C156540CF6}"/>
              </a:ext>
            </a:extLst>
          </p:cNvPr>
          <p:cNvGrpSpPr/>
          <p:nvPr/>
        </p:nvGrpSpPr>
        <p:grpSpPr>
          <a:xfrm>
            <a:off x="932957" y="1290638"/>
            <a:ext cx="10326086" cy="4905190"/>
            <a:chOff x="932957" y="1290638"/>
            <a:chExt cx="10326086" cy="4905190"/>
          </a:xfrm>
        </p:grpSpPr>
        <p:sp>
          <p:nvSpPr>
            <p:cNvPr id="7" name="Google Shape;2858;p60">
              <a:extLst>
                <a:ext uri="{FF2B5EF4-FFF2-40B4-BE49-F238E27FC236}">
                  <a16:creationId xmlns:a16="http://schemas.microsoft.com/office/drawing/2014/main" id="{3038D5C5-1306-98AE-E67C-E0FC1D70EA19}"/>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ea typeface="Arial"/>
                  <a:cs typeface="Helvetica" panose="020B0604020202020204" pitchFamily="34" charset="0"/>
                  <a:sym typeface="Arial"/>
                </a:rPr>
                <a:t>You can add and edit some </a:t>
              </a:r>
              <a:r>
                <a:rPr kumimoji="0" lang="en-US" sz="1800" b="1" i="0" u="none" strike="noStrike" kern="1200" cap="none" spc="0" normalizeH="0" baseline="0" noProof="0" dirty="0">
                  <a:ln>
                    <a:noFill/>
                  </a:ln>
                  <a:solidFill>
                    <a:schemeClr val="bg1"/>
                  </a:solidFill>
                  <a:effectLst/>
                  <a:uLnTx/>
                  <a:uFill>
                    <a:noFill/>
                  </a:uFill>
                  <a:latin typeface="Playfair display" panose="00000500000000000000" pitchFamily="2" charset="0"/>
                  <a:ea typeface="Arial"/>
                  <a:cs typeface="Helvetica" panose="020B0604020202020204" pitchFamily="34" charset="0"/>
                  <a:sym typeface="Arial"/>
                </a:rPr>
                <a:t>shapes</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ea typeface="Arial"/>
                  <a:cs typeface="Helvetica" panose="020B0604020202020204" pitchFamily="34" charset="0"/>
                  <a:sym typeface="Arial"/>
                </a:rPr>
                <a:t> to your presentation to present your data in a visual way.</a:t>
              </a:r>
            </a:p>
          </p:txBody>
        </p:sp>
        <p:sp>
          <p:nvSpPr>
            <p:cNvPr id="8" name="Google Shape;2859;p60">
              <a:extLst>
                <a:ext uri="{FF2B5EF4-FFF2-40B4-BE49-F238E27FC236}">
                  <a16:creationId xmlns:a16="http://schemas.microsoft.com/office/drawing/2014/main" id="{43B2679C-69B9-ED9F-7FA8-DBD869857DEA}"/>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ungroup</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Change the color</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 by clicking on the paint bucket. </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Then </a:t>
              </a:r>
              <a:r>
                <a:rPr kumimoji="0" lang="en" sz="1800" b="1"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resize</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Group</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Remember to choose the “</a:t>
              </a:r>
              <a:r>
                <a:rPr kumimoji="0" lang="en" sz="1800" b="1"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 option so that it keeps the design. For more info, please visit </a:t>
              </a:r>
              <a:r>
                <a:rPr kumimoji="0" lang="en-US" sz="1800" b="1" i="0" u="none" strike="noStrike" kern="0" cap="none" spc="0" normalizeH="0" baseline="0" noProof="0" dirty="0" err="1">
                  <a:ln>
                    <a:noFill/>
                  </a:ln>
                  <a:solidFill>
                    <a:schemeClr val="bg1"/>
                  </a:solidFill>
                  <a:effectLst/>
                  <a:uLnTx/>
                  <a:uFill>
                    <a:noFill/>
                  </a:uFill>
                  <a:latin typeface="Playfair display" panose="00000500000000000000"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bg1"/>
                  </a:solidFill>
                  <a:effectLst/>
                  <a:uLnTx/>
                  <a:uFill>
                    <a:noFill/>
                  </a:uFill>
                  <a:latin typeface="Playfair display" panose="00000500000000000000"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rPr>
                <a:t>.</a:t>
              </a:r>
              <a:endParaRPr kumimoji="0" sz="1800" b="0" i="0" u="none" strike="noStrike" kern="0" cap="none" spc="0" normalizeH="0" baseline="0" noProof="0" dirty="0">
                <a:ln>
                  <a:noFill/>
                </a:ln>
                <a:solidFill>
                  <a:schemeClr val="bg1"/>
                </a:solidFill>
                <a:effectLst/>
                <a:uLnTx/>
                <a:uFillTx/>
                <a:latin typeface="Playfair display" panose="00000500000000000000" pitchFamily="2" charset="0"/>
                <a:cs typeface="Helvetica" panose="020B0604020202020204" pitchFamily="34" charset="0"/>
                <a:sym typeface="Arial"/>
              </a:endParaRPr>
            </a:p>
          </p:txBody>
        </p:sp>
      </p:grpSp>
    </p:spTree>
    <p:extLst>
      <p:ext uri="{BB962C8B-B14F-4D97-AF65-F5344CB8AC3E}">
        <p14:creationId xmlns:p14="http://schemas.microsoft.com/office/powerpoint/2010/main" val="361427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E8478C0F-AC38-3A82-8FA7-BC63FD895185}"/>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bg1"/>
                </a:solidFill>
                <a:effectLst/>
                <a:uLnTx/>
                <a:uFillTx/>
                <a:latin typeface="Playfair display" panose="00000500000000000000" pitchFamily="2" charset="0"/>
                <a:ea typeface="Cambria" panose="02040503050406030204" pitchFamily="18" charset="0"/>
              </a:rPr>
              <a:t>Terms Of Use (Free Users)</a:t>
            </a:r>
          </a:p>
        </p:txBody>
      </p:sp>
      <p:grpSp>
        <p:nvGrpSpPr>
          <p:cNvPr id="3" name="Group 2">
            <a:extLst>
              <a:ext uri="{FF2B5EF4-FFF2-40B4-BE49-F238E27FC236}">
                <a16:creationId xmlns:a16="http://schemas.microsoft.com/office/drawing/2014/main" id="{6E4756A8-DF5F-84A6-257F-DA93887F3566}"/>
              </a:ext>
            </a:extLst>
          </p:cNvPr>
          <p:cNvGrpSpPr/>
          <p:nvPr/>
        </p:nvGrpSpPr>
        <p:grpSpPr>
          <a:xfrm>
            <a:off x="965834" y="1541595"/>
            <a:ext cx="9967461" cy="4524315"/>
            <a:chOff x="1524000" y="1838157"/>
            <a:chExt cx="9029700" cy="4524315"/>
          </a:xfrm>
        </p:grpSpPr>
        <p:sp>
          <p:nvSpPr>
            <p:cNvPr id="4" name="Rectangle 3">
              <a:extLst>
                <a:ext uri="{FF2B5EF4-FFF2-40B4-BE49-F238E27FC236}">
                  <a16:creationId xmlns:a16="http://schemas.microsoft.com/office/drawing/2014/main" id="{1DAEF29D-AECE-266E-8C06-E182DB377175}"/>
                </a:ext>
              </a:extLst>
            </p:cNvPr>
            <p:cNvSpPr/>
            <p:nvPr/>
          </p:nvSpPr>
          <p:spPr>
            <a:xfrm>
              <a:off x="1524000" y="1838157"/>
              <a:ext cx="9029700" cy="452431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a:t>
              </a:r>
              <a:r>
                <a:rPr kumimoji="0" lang="en-US" sz="1800" b="1" i="0" u="sng"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by keeping the “</a:t>
              </a:r>
              <a:r>
                <a:rPr kumimoji="0" lang="en-US" sz="18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Thank You”</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You can:</a:t>
              </a:r>
              <a:endPar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content or its altered version.</a:t>
              </a:r>
              <a:b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Promulgate, unless explicitly permitted,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content, by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Incorporate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Obtain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content’s 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Kindly refer to our </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page or </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for advanced slide modification guidelines.</a:t>
              </a:r>
            </a:p>
          </p:txBody>
        </p:sp>
        <p:sp>
          <p:nvSpPr>
            <p:cNvPr id="5" name="Rectangle 4">
              <a:extLst>
                <a:ext uri="{FF2B5EF4-FFF2-40B4-BE49-F238E27FC236}">
                  <a16:creationId xmlns:a16="http://schemas.microsoft.com/office/drawing/2014/main" id="{121BEFAB-1D1E-4A73-6F92-0D9CC3BECB2B}"/>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p:txBody>
        </p:sp>
      </p:grpSp>
    </p:spTree>
    <p:extLst>
      <p:ext uri="{BB962C8B-B14F-4D97-AF65-F5344CB8AC3E}">
        <p14:creationId xmlns:p14="http://schemas.microsoft.com/office/powerpoint/2010/main" val="4278681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EA9E81A-64AD-E5AC-AC5A-A43C4F978507}"/>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bg1"/>
                </a:solidFill>
                <a:effectLst/>
                <a:uLnTx/>
                <a:uFillTx/>
                <a:latin typeface="Playfair display" panose="00000500000000000000" pitchFamily="2" charset="0"/>
                <a:ea typeface="Cambria" panose="02040503050406030204" pitchFamily="18" charset="0"/>
              </a:rPr>
              <a:t>Terms Of Use (Premium Users)</a:t>
            </a:r>
          </a:p>
        </p:txBody>
      </p:sp>
      <p:sp>
        <p:nvSpPr>
          <p:cNvPr id="3" name="Rectangle 2">
            <a:extLst>
              <a:ext uri="{FF2B5EF4-FFF2-40B4-BE49-F238E27FC236}">
                <a16:creationId xmlns:a16="http://schemas.microsoft.com/office/drawing/2014/main" id="{A2D6EA5A-1FBE-E798-7E98-ADCD8B2CD5A5}"/>
              </a:ext>
            </a:extLst>
          </p:cNvPr>
          <p:cNvSpPr/>
          <p:nvPr/>
        </p:nvSpPr>
        <p:spPr>
          <a:xfrm>
            <a:off x="854399" y="1541595"/>
            <a:ext cx="10483203" cy="473975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or keeping the </a:t>
            </a:r>
            <a:r>
              <a:rPr kumimoji="0" lang="en-US" sz="18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“Thank You” </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content or the altered version of it.</a:t>
            </a:r>
            <a:b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Incorporate the elements used in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iTalkedTech’s</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Obtain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iTalkedTech’s</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Kindly refer to our </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page or </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for advanced slide modification guidelines.</a:t>
            </a:r>
          </a:p>
        </p:txBody>
      </p:sp>
    </p:spTree>
    <p:extLst>
      <p:ext uri="{BB962C8B-B14F-4D97-AF65-F5344CB8AC3E}">
        <p14:creationId xmlns:p14="http://schemas.microsoft.com/office/powerpoint/2010/main" val="3138132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chemeClr val="accent4"/>
            </a:gs>
          </a:gsLst>
          <a:lin ang="108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6FA1EA-BDF0-0BBC-06AC-BCBAE61C2964}"/>
              </a:ext>
            </a:extLst>
          </p:cNvPr>
          <p:cNvSpPr txBox="1"/>
          <p:nvPr/>
        </p:nvSpPr>
        <p:spPr>
          <a:xfrm>
            <a:off x="3053603" y="6075636"/>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endParaRPr>
          </a:p>
        </p:txBody>
      </p:sp>
      <p:grpSp>
        <p:nvGrpSpPr>
          <p:cNvPr id="3" name="Group 2">
            <a:extLst>
              <a:ext uri="{FF2B5EF4-FFF2-40B4-BE49-F238E27FC236}">
                <a16:creationId xmlns:a16="http://schemas.microsoft.com/office/drawing/2014/main" id="{85D6C6BD-F4B0-FF57-D1CC-69C3E8B0835D}"/>
              </a:ext>
            </a:extLst>
          </p:cNvPr>
          <p:cNvGrpSpPr/>
          <p:nvPr/>
        </p:nvGrpSpPr>
        <p:grpSpPr>
          <a:xfrm>
            <a:off x="1659925" y="1576395"/>
            <a:ext cx="8872151" cy="3560070"/>
            <a:chOff x="1659925" y="1622451"/>
            <a:chExt cx="8872151" cy="3560070"/>
          </a:xfrm>
        </p:grpSpPr>
        <p:sp>
          <p:nvSpPr>
            <p:cNvPr id="4" name="TextBox 3">
              <a:extLst>
                <a:ext uri="{FF2B5EF4-FFF2-40B4-BE49-F238E27FC236}">
                  <a16:creationId xmlns:a16="http://schemas.microsoft.com/office/drawing/2014/main" id="{AA022012-F0A4-EAD0-5433-F3D20941C3F8}"/>
                </a:ext>
              </a:extLst>
            </p:cNvPr>
            <p:cNvSpPr txBox="1"/>
            <p:nvPr/>
          </p:nvSpPr>
          <p:spPr>
            <a:xfrm>
              <a:off x="1659925" y="1622451"/>
              <a:ext cx="8872151"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We respect your valuable time with </a:t>
              </a:r>
              <a:r>
                <a:rPr kumimoji="0" lang="en-US" sz="18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If you have any questions, please reach us</a:t>
              </a:r>
            </a:p>
          </p:txBody>
        </p:sp>
        <p:sp>
          <p:nvSpPr>
            <p:cNvPr id="6" name="Rectangle 5">
              <a:extLst>
                <a:ext uri="{FF2B5EF4-FFF2-40B4-BE49-F238E27FC236}">
                  <a16:creationId xmlns:a16="http://schemas.microsoft.com/office/drawing/2014/main" id="{D6A21404-BC86-0C37-62CB-41EB47CA8CA6}"/>
                </a:ext>
              </a:extLst>
            </p:cNvPr>
            <p:cNvSpPr/>
            <p:nvPr/>
          </p:nvSpPr>
          <p:spPr>
            <a:xfrm>
              <a:off x="2668859" y="4659301"/>
              <a:ext cx="685428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CREDIT:</a:t>
              </a:r>
              <a:r>
                <a:rPr kumimoji="0" lang="en-US" sz="14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a:t>
              </a:r>
              <a:r>
                <a:rPr kumimoji="0" lang="en-US" sz="1400" b="0" i="0" u="none" strike="noStrike" kern="1200" cap="none" spc="0" normalizeH="0" baseline="0" noProof="0" dirty="0" err="1">
                  <a:ln>
                    <a:noFill/>
                  </a:ln>
                  <a:solidFill>
                    <a:schemeClr val="bg1"/>
                  </a:solidFill>
                  <a:effectLst/>
                  <a:uLnTx/>
                  <a:uFillTx/>
                  <a:latin typeface="Playfair display" panose="00000500000000000000" pitchFamily="2" charset="0"/>
                  <a:cs typeface="Segoe UI" panose="020B0502040204020203" pitchFamily="34" charset="0"/>
                </a:rPr>
                <a:t>iTalkedTech</a:t>
              </a:r>
              <a:r>
                <a:rPr kumimoji="0" lang="en-US" sz="14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Let this slide be kept for attribution.</a:t>
              </a:r>
            </a:p>
          </p:txBody>
        </p:sp>
        <p:sp>
          <p:nvSpPr>
            <p:cNvPr id="7" name="Rectangle 6">
              <a:extLst>
                <a:ext uri="{FF2B5EF4-FFF2-40B4-BE49-F238E27FC236}">
                  <a16:creationId xmlns:a16="http://schemas.microsoft.com/office/drawing/2014/main" id="{9A4B43F0-6627-186C-D543-EF34235C1E9E}"/>
                </a:ext>
              </a:extLst>
            </p:cNvPr>
            <p:cNvSpPr/>
            <p:nvPr/>
          </p:nvSpPr>
          <p:spPr>
            <a:xfrm>
              <a:off x="2668859" y="4098910"/>
              <a:ext cx="685428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Do you have a design request, please visit our </a:t>
              </a:r>
              <a:r>
                <a:rPr kumimoji="0" lang="en-US" sz="1800" b="1" i="0" u="sng"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redesign</a:t>
              </a:r>
              <a:r>
                <a:rPr kumimoji="0" lang="en-US" sz="1800" b="0" i="0" u="none" strike="noStrike" kern="1200" cap="none" spc="0" normalizeH="0" baseline="0" noProof="0" dirty="0">
                  <a:ln>
                    <a:noFill/>
                  </a:ln>
                  <a:solidFill>
                    <a:schemeClr val="bg1"/>
                  </a:solidFill>
                  <a:effectLst/>
                  <a:uLnTx/>
                  <a:uFillTx/>
                  <a:latin typeface="Playfair display" panose="00000500000000000000" pitchFamily="2" charset="0"/>
                  <a:cs typeface="Segoe UI" panose="020B0502040204020203" pitchFamily="34" charset="0"/>
                </a:rPr>
                <a:t> page.</a:t>
              </a:r>
            </a:p>
          </p:txBody>
        </p:sp>
      </p:grpSp>
    </p:spTree>
    <p:extLst>
      <p:ext uri="{BB962C8B-B14F-4D97-AF65-F5344CB8AC3E}">
        <p14:creationId xmlns:p14="http://schemas.microsoft.com/office/powerpoint/2010/main" val="4076151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Chat Gpt">
      <a:dk1>
        <a:sysClr val="windowText" lastClr="000000"/>
      </a:dk1>
      <a:lt1>
        <a:sysClr val="window" lastClr="FFFFFF"/>
      </a:lt1>
      <a:dk2>
        <a:srgbClr val="44546A"/>
      </a:dk2>
      <a:lt2>
        <a:srgbClr val="E7E6E6"/>
      </a:lt2>
      <a:accent1>
        <a:srgbClr val="51DA4C"/>
      </a:accent1>
      <a:accent2>
        <a:srgbClr val="F97C7C"/>
      </a:accent2>
      <a:accent3>
        <a:srgbClr val="7DCFB6"/>
      </a:accent3>
      <a:accent4>
        <a:srgbClr val="00B2CA"/>
      </a:accent4>
      <a:accent5>
        <a:srgbClr val="1D4E89"/>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1722</Words>
  <Application>Microsoft Office PowerPoint</Application>
  <PresentationFormat>Widescreen</PresentationFormat>
  <Paragraphs>133</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Montserrat</vt:lpstr>
      <vt:lpstr>Playfair display</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Mohamed Hamid Soliman</cp:lastModifiedBy>
  <cp:revision>7</cp:revision>
  <dcterms:created xsi:type="dcterms:W3CDTF">2023-09-01T04:49:19Z</dcterms:created>
  <dcterms:modified xsi:type="dcterms:W3CDTF">2023-10-19T19:07:17Z</dcterms:modified>
</cp:coreProperties>
</file>